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D9D05-0037-43FC-9F9A-C0828396E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7F352-A390-4CCE-8B32-BCADAD2B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9D641-ADE1-427B-AD80-0A7707C5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70041-0408-4AB4-9761-D6E7F323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8EA07-835C-4216-A1E1-78407499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76B3A-B3CA-486B-97B6-C1A8BB21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5A36C4-4EA6-40B5-8B24-D02FCE537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FE429-CE53-4119-AC59-39882449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161B1-7983-4E0E-B838-F25E15A6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4807A-F02A-483A-AC4B-C092053A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F942ED-93EC-4921-8224-F13C6570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A1E0F7-C5FF-4431-BA5A-32E581EC1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D99D6B-32E8-4E4A-A332-DE1A61F3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763C5-2D2E-44A5-BDB9-4B71AD7F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99DBB-E5FF-4687-B0AA-BBBDC76F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A946-D78F-406E-8C21-48E75109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BE30D-8753-409C-8886-4D6D0482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093276-DE6C-4118-8E3C-E6CEBBFF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01CBB-8209-4225-BABA-645AF1B0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CB614-2F5D-47F4-8838-A70087E5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F8A7C-F546-436E-8732-BDF1C466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01D17-C7F5-400F-90BE-1489A6C0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B7D8C-6F52-4D82-9422-FA6D518D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1F0DB-DD49-4E21-AB48-81110A32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775E81-CE82-48FC-8EB6-FBB86708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683EC-FFB4-4FD6-9375-4206779A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1C31E-2595-47E3-ADB6-A3C07F13C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03C39A-DEEE-45C7-B95C-AFD65F82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0C0C87-846E-4B4D-9CD9-D13862FA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10FC4D-43D5-4809-A925-3638EA4D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65E0A4-2A5F-4886-9334-02D9C101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AF300-E5F4-49A7-83F7-9BE57D7E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89CD00-F4F9-4184-BBFA-41C74B89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A982C5-DA22-41EA-9518-F1420C9A6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C7760B-2BC4-4C0A-B6D0-82FC8D751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0A06F-1932-4ABE-89E1-E7F0E27FF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BC8D9D-08EF-42B6-BB80-ACC0FDFA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EC6A89-8391-4255-9CDF-D183DF5A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230D40-17E9-4D1B-81FB-C08022DB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C78FD-6839-4B64-93D9-32D4AB77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5AC279-DCA7-4050-AE58-4A5CE61D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88A82C-30E9-4A2A-8E1D-C39F5BA3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09EC37-D6DD-4100-9BC3-C437978E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54FC6D-2BB5-4B28-B0CA-867DABFA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7C1DF2-9D48-4B80-94EE-0A6023FF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CB527E-2BE3-46B2-B7EC-A94D8E6C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565F8-D5B1-4C06-8FA1-1A8B313A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1C02B-FF80-4ECF-A71F-ECACD230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71DEAA-AEAC-4434-B41F-D2253A13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AEFDF6-24F8-4FFE-B412-57D38339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7156F-35CE-4D41-939D-30570DFA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43013A-9623-47C3-9FA4-145837B9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4CE6C-DB5D-48EB-83AB-3601D97E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50A909-BF58-41FA-8325-9144D0E6E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FFCD1F-8B03-4D54-98E2-67189AB61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14C0AA-3920-467F-A3FF-2B49D4FA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691206-9F81-4C5D-AC46-1820E20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96F9A8-B0F4-4FA7-A486-CD0D0D1C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1384E6-E30C-4CBC-B8C4-B7D74D4F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1FE56-6A81-4364-B789-AFD62F36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64659-77DB-4289-8538-13B3505FA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3DDD-C397-4136-A4EA-E638F3B29BC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86C26-1994-462A-9E9A-F6D117A2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1962C-5EA6-435B-BF1C-DD17071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EC0E-855B-4181-A63A-06A998B35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992781F-4951-4217-A299-5976CBCA5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95" r="53571" b="5238"/>
          <a:stretch/>
        </p:blipFill>
        <p:spPr>
          <a:xfrm>
            <a:off x="0" y="0"/>
            <a:ext cx="738335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12139E-4A78-4381-9452-683E83DB89AD}"/>
              </a:ext>
            </a:extLst>
          </p:cNvPr>
          <p:cNvSpPr txBox="1"/>
          <p:nvPr/>
        </p:nvSpPr>
        <p:spPr>
          <a:xfrm>
            <a:off x="4256737" y="651325"/>
            <a:ext cx="75869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Información general de la empresa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¿QUIENES SOMOS?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</a:rPr>
              <a:t>Brindar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servicios de salud ,bienestar y belleza integral  con un concepto dermocosmético diferente atreves de  un diagnóstico digital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MISIÓN: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Aspiramos ser una empresa con un crecimiento sostenido, innovadora y dedicada a servir y ayudar a nuestros clientes a verse y sentirse bien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VISIÓN: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 reconocidos por la calidad y servicio al cliente, lo que nos permitirá ser la mejor opción en el mercado.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4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59ABAF6-F8F6-45DB-9C9C-84B6A899E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9" t="14762" r="12679" b="7937"/>
          <a:stretch/>
        </p:blipFill>
        <p:spPr>
          <a:xfrm>
            <a:off x="0" y="-1"/>
            <a:ext cx="12192000" cy="68961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5340FA-4CAD-4ED8-90F6-5AC41EE2D002}"/>
              </a:ext>
            </a:extLst>
          </p:cNvPr>
          <p:cNvSpPr txBox="1"/>
          <p:nvPr/>
        </p:nvSpPr>
        <p:spPr>
          <a:xfrm>
            <a:off x="5388429" y="904918"/>
            <a:ext cx="59327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Oportunidad de negocio que generó la idea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</a:rPr>
              <a:t>El negocio de los productos de belleza, es una de las de mayor crecimiento en el mundo, debido al interés constante de las personas por el cuidado personal e imagen.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Descripción de la Idea de Negocio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s-E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Concepto dermocosmético basado en la personalización total del producto, garantizando así el tratamiento más ajustado a las necesidades de cada persona y, en consecuencia, los mejores resultados en el cuidado facial.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6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Tratamientos faciales a medida Cremology">
            <a:extLst>
              <a:ext uri="{FF2B5EF4-FFF2-40B4-BE49-F238E27FC236}">
                <a16:creationId xmlns:a16="http://schemas.microsoft.com/office/drawing/2014/main" id="{0F6A9393-03F7-4B5C-AA02-072123E7E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1BC89E-E13E-4200-97B1-72AAAB117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3" t="31905" r="56965" b="30000"/>
          <a:stretch/>
        </p:blipFill>
        <p:spPr>
          <a:xfrm>
            <a:off x="6934199" y="3839166"/>
            <a:ext cx="5257801" cy="30188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852B68B-8BC6-4115-BB01-5BBB5121216D}"/>
              </a:ext>
            </a:extLst>
          </p:cNvPr>
          <p:cNvSpPr txBox="1"/>
          <p:nvPr/>
        </p:nvSpPr>
        <p:spPr>
          <a:xfrm>
            <a:off x="647699" y="1177060"/>
            <a:ext cx="70593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Necesidades que satisface la idea de negocio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estacamos la necesidad de eliminar emociones negativas y calmar la preocupación e insatisfacción femenina por verse bien, como una de las principales motivaciones psicológicas 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Soluciones que brinda el producto/servicio.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Tratamientos faciales a medida : seleccionamos los ingredientes que compondrán la crema facial personalizada, el contorno de ojos más adecuado,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</a:rPr>
              <a:t>creando un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tratamiento óptimo.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4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