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9" r:id="rId5"/>
    <p:sldId id="271" r:id="rId6"/>
    <p:sldId id="283" r:id="rId7"/>
    <p:sldId id="285" r:id="rId8"/>
    <p:sldId id="298" r:id="rId9"/>
    <p:sldId id="300" r:id="rId10"/>
    <p:sldId id="316" r:id="rId11"/>
    <p:sldId id="318" r:id="rId12"/>
    <p:sldId id="319" r:id="rId13"/>
    <p:sldId id="321" r:id="rId14"/>
    <p:sldId id="327" r:id="rId15"/>
    <p:sldId id="329" r:id="rId16"/>
    <p:sldId id="334" r:id="rId17"/>
    <p:sldId id="336" r:id="rId18"/>
    <p:sldId id="337" r:id="rId19"/>
    <p:sldId id="339" r:id="rId20"/>
    <p:sldId id="345" r:id="rId21"/>
    <p:sldId id="347" r:id="rId22"/>
    <p:sldId id="354" r:id="rId23"/>
    <p:sldId id="356" r:id="rId24"/>
    <p:sldId id="357" r:id="rId25"/>
    <p:sldId id="359" r:id="rId26"/>
    <p:sldId id="360" r:id="rId27"/>
    <p:sldId id="362" r:id="rId28"/>
    <p:sldId id="363" r:id="rId29"/>
    <p:sldId id="365" r:id="rId30"/>
    <p:sldId id="370" r:id="rId31"/>
    <p:sldId id="372" r:id="rId32"/>
    <p:sldId id="373" r:id="rId33"/>
    <p:sldId id="374" r:id="rId34"/>
    <p:sldId id="376" r:id="rId35"/>
    <p:sldId id="381" r:id="rId36"/>
    <p:sldId id="383" r:id="rId37"/>
    <p:sldId id="390" r:id="rId38"/>
    <p:sldId id="392" r:id="rId39"/>
    <p:sldId id="393" r:id="rId40"/>
    <p:sldId id="394" r:id="rId41"/>
    <p:sldId id="396" r:id="rId42"/>
    <p:sldId id="397" r:id="rId43"/>
    <p:sldId id="399" r:id="rId44"/>
    <p:sldId id="403" r:id="rId45"/>
    <p:sldId id="401" r:id="rId46"/>
    <p:sldId id="4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457200" y="2829000"/>
            <a:ext cx="8229600" cy="12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/>
              <a:t>Survey Report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457200" y="50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A look at CS-165</a:t>
            </a:r>
            <a:endParaRPr lang="en-US" sz="1400" dirty="0"/>
          </a:p>
        </p:txBody>
      </p:sp>
      <p:sp>
        <p:nvSpPr>
          <p:cNvPr id="4" name="Object 3"/>
          <p:cNvSpPr txBox="1"/>
          <p:nvPr/>
        </p:nvSpPr>
        <p:spPr>
          <a:xfrm>
            <a:off x="457200" y="54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July 5th 2018, 9:17 am MDT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B868A-698C-4EE6-848D-83931E0DF02D}"/>
              </a:ext>
            </a:extLst>
          </p:cNvPr>
          <p:cNvSpPr txBox="1"/>
          <p:nvPr/>
        </p:nvSpPr>
        <p:spPr>
          <a:xfrm>
            <a:off x="2892669" y="5800000"/>
            <a:ext cx="3578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***Survey has been updated since looking at statistics. The Report and proposal may have slightly varied results***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Q5 - Did you understand what dynamic allocation was before cs235?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Q5 - Did you understand what dynamic allocation was before cs235?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Q6 - Do you feel comfortable with debugging seg-faults?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Q6 - Do you feel comfortable with debugging seg-faults?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57.89%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Q7 - Do you feel you were prepared enough in cs-165 to use pointers in cs-235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Q7 - Do you feel you were prepared enough in cs-165 to use pointers in cs-235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Q8 - What does a pointer hold?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Q8 - What does a pointer hold?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2433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92.98%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reference to 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don't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Q9 - Are you comfortable overloading an operator?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Q9 - Are you comfortable overloading an operator?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Q1 - Did you find learning object oriented programming principles with OpenGL games useful?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Q10 - Did you feel enough time was devoted to learning operator overloading?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Q10 - Did you feel enough time was devoted to learning operator overloading?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Q11 - Do you understand the difference between member and non-member operator overloading?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Q11 - Do you understand the difference between member and non-member operator overloading?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Q12 - When would you use the “this” keyword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Q12 - When would you use the “this” keyword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899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Member operator overloading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90.91%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Non-member operator overloading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Q13 - Based off of what you learned in cs-165 how well do you understand templates?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Q13 - Based off of what you learned in cs-165 how well do you understand templates?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Extremely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Very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Moderately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Slightly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at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Q14 - Do you feel enough time was devoted to learning about templates in cs-165?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Q14 - Do you feel enough time was devoted to learning about templates in cs-165?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Q1 - Did you find learning object oriented programming principles with OpenGL games useful?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79.69%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Q15 - Do you feel comfortable writing a template class?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Q15 - Do you feel comfortable writing a template class?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3799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Extremely 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Moderately 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Slightly 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Neither comfortable nor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Slightly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Moderately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Extremely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Q15 - Do you feel comfortable writing a template class?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Q16 - Were you able to complete the template assignment in cs-165 without too much complication?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Q16 - Were you able to complete the template assignment in cs-165 without too much complication?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Q20 - Do you understand what polymorphism is?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Q20 - Do you understand what polymorphism is?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really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Q21 - Would you feel comfortable writing a basic program that involves polymorphic behavior?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Q21 - Would you feel comfortable writing a basic program that involves polymorphic behavior?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3799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Extremely 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Moderately 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Slightly 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Neither comfortable nor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Slightly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Moderately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Extremely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Q21 - Would you feel comfortable writing a basic program that involves polymorphic behavior?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Q2 - Did you have problems working with OpenGL in your projects? If so, please explain where.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Q17 - Do you feel like the course created a bridge between the classroom and the real world?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Q17 - Do you feel like the course created a bridge between the classroom and the real world?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3012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can see how the class connects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Probably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Might or might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Probably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see no real world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Q18 - Were you allowed to find a creative solution to a problem, or were you restricted in the way that you could solve the assignment?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Q18 - Were you allowed to find a creative solution to a problem, or were you restricted in the way that you could solve the assignment?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2270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Yes, I was allowed to be creative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don't remember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was restricted by strict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Q19 - Would you feel comfortable answering questions in a technical interview?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Q19 - Would you feel comfortable answering questions in a technical interview?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3799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Extremely 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Moderately 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Slightly 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Neither comfortable nor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Slightly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Moderately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Extremely uncomfortable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Q19 - Would you feel comfortable answering questions in a technical interview?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Q2 - Did you have problems working with OpenGL in your projects? If so, please explain where.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89.06%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Q3 - Were you given sufficient resources to help you understand what OpenGL is and how to use it in the projects?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/>
              <a:t>Q3 - Were you given sufficient resources to help you understand what OpenGL is and how to use it in the projects?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Q4 - Was it enjoyable to learn with OpenGL?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/>
              <a:t>Q4 - Was it enjoyable to learn with OpenGL?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834926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84.38%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1280</Words>
  <Application>Microsoft Office PowerPoint</Application>
  <PresentationFormat>On-screen Show (4:3)</PresentationFormat>
  <Paragraphs>476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Evan Lewis</cp:lastModifiedBy>
  <cp:revision>2</cp:revision>
  <dcterms:created xsi:type="dcterms:W3CDTF">2018-07-05T15:18:04Z</dcterms:created>
  <dcterms:modified xsi:type="dcterms:W3CDTF">2018-07-05T15:25:47Z</dcterms:modified>
</cp:coreProperties>
</file>