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6AEFA-4AD6-4B78-C561-870D4E5BB0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F48BEBE-E336-8BF1-9F25-C3208DB28B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9ADCFC-1C30-0630-48D9-7000A0B9FE0B}"/>
              </a:ext>
            </a:extLst>
          </p:cNvPr>
          <p:cNvSpPr>
            <a:spLocks noGrp="1"/>
          </p:cNvSpPr>
          <p:nvPr>
            <p:ph type="dt" sz="half" idx="10"/>
          </p:nvPr>
        </p:nvSpPr>
        <p:spPr/>
        <p:txBody>
          <a:bodyPr/>
          <a:lstStyle/>
          <a:p>
            <a:fld id="{987EA721-69D6-4556-AD43-752151FBBA93}" type="datetimeFigureOut">
              <a:rPr lang="en-US" smtClean="0"/>
              <a:t>3/27/2025</a:t>
            </a:fld>
            <a:endParaRPr lang="en-US"/>
          </a:p>
        </p:txBody>
      </p:sp>
      <p:sp>
        <p:nvSpPr>
          <p:cNvPr id="5" name="Footer Placeholder 4">
            <a:extLst>
              <a:ext uri="{FF2B5EF4-FFF2-40B4-BE49-F238E27FC236}">
                <a16:creationId xmlns:a16="http://schemas.microsoft.com/office/drawing/2014/main" id="{1CBE48A7-0B50-91EF-C4DA-3D03AFAC87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AF2F13-8DEF-C4A2-7F9F-752489924390}"/>
              </a:ext>
            </a:extLst>
          </p:cNvPr>
          <p:cNvSpPr>
            <a:spLocks noGrp="1"/>
          </p:cNvSpPr>
          <p:nvPr>
            <p:ph type="sldNum" sz="quarter" idx="12"/>
          </p:nvPr>
        </p:nvSpPr>
        <p:spPr/>
        <p:txBody>
          <a:bodyPr/>
          <a:lstStyle/>
          <a:p>
            <a:fld id="{074913F5-2D58-44B5-A6C6-ACFDE55838BE}" type="slidenum">
              <a:rPr lang="en-US" smtClean="0"/>
              <a:t>‹#›</a:t>
            </a:fld>
            <a:endParaRPr lang="en-US"/>
          </a:p>
        </p:txBody>
      </p:sp>
    </p:spTree>
    <p:extLst>
      <p:ext uri="{BB962C8B-B14F-4D97-AF65-F5344CB8AC3E}">
        <p14:creationId xmlns:p14="http://schemas.microsoft.com/office/powerpoint/2010/main" val="1160931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44E43-B869-FB53-72A0-41E18307BE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18DB56-36ED-E214-9BEE-022930CAC7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0E00A3-934D-3609-BB59-F58258BDC339}"/>
              </a:ext>
            </a:extLst>
          </p:cNvPr>
          <p:cNvSpPr>
            <a:spLocks noGrp="1"/>
          </p:cNvSpPr>
          <p:nvPr>
            <p:ph type="dt" sz="half" idx="10"/>
          </p:nvPr>
        </p:nvSpPr>
        <p:spPr/>
        <p:txBody>
          <a:bodyPr/>
          <a:lstStyle/>
          <a:p>
            <a:fld id="{987EA721-69D6-4556-AD43-752151FBBA93}" type="datetimeFigureOut">
              <a:rPr lang="en-US" smtClean="0"/>
              <a:t>3/27/2025</a:t>
            </a:fld>
            <a:endParaRPr lang="en-US"/>
          </a:p>
        </p:txBody>
      </p:sp>
      <p:sp>
        <p:nvSpPr>
          <p:cNvPr id="5" name="Footer Placeholder 4">
            <a:extLst>
              <a:ext uri="{FF2B5EF4-FFF2-40B4-BE49-F238E27FC236}">
                <a16:creationId xmlns:a16="http://schemas.microsoft.com/office/drawing/2014/main" id="{A870D2FC-2D41-72DE-69BE-67AA4F3393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E1CC6A-2733-2E9E-65B8-23D2399EEC31}"/>
              </a:ext>
            </a:extLst>
          </p:cNvPr>
          <p:cNvSpPr>
            <a:spLocks noGrp="1"/>
          </p:cNvSpPr>
          <p:nvPr>
            <p:ph type="sldNum" sz="quarter" idx="12"/>
          </p:nvPr>
        </p:nvSpPr>
        <p:spPr/>
        <p:txBody>
          <a:bodyPr/>
          <a:lstStyle/>
          <a:p>
            <a:fld id="{074913F5-2D58-44B5-A6C6-ACFDE55838BE}" type="slidenum">
              <a:rPr lang="en-US" smtClean="0"/>
              <a:t>‹#›</a:t>
            </a:fld>
            <a:endParaRPr lang="en-US"/>
          </a:p>
        </p:txBody>
      </p:sp>
    </p:spTree>
    <p:extLst>
      <p:ext uri="{BB962C8B-B14F-4D97-AF65-F5344CB8AC3E}">
        <p14:creationId xmlns:p14="http://schemas.microsoft.com/office/powerpoint/2010/main" val="3455927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B95EB1-C3B6-7AB8-0205-DF78DA520B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A77AC7-05DA-943A-9501-22C89D8E47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5F092C-2AD4-43D5-A658-32E18EF28E77}"/>
              </a:ext>
            </a:extLst>
          </p:cNvPr>
          <p:cNvSpPr>
            <a:spLocks noGrp="1"/>
          </p:cNvSpPr>
          <p:nvPr>
            <p:ph type="dt" sz="half" idx="10"/>
          </p:nvPr>
        </p:nvSpPr>
        <p:spPr/>
        <p:txBody>
          <a:bodyPr/>
          <a:lstStyle/>
          <a:p>
            <a:fld id="{987EA721-69D6-4556-AD43-752151FBBA93}" type="datetimeFigureOut">
              <a:rPr lang="en-US" smtClean="0"/>
              <a:t>3/27/2025</a:t>
            </a:fld>
            <a:endParaRPr lang="en-US"/>
          </a:p>
        </p:txBody>
      </p:sp>
      <p:sp>
        <p:nvSpPr>
          <p:cNvPr id="5" name="Footer Placeholder 4">
            <a:extLst>
              <a:ext uri="{FF2B5EF4-FFF2-40B4-BE49-F238E27FC236}">
                <a16:creationId xmlns:a16="http://schemas.microsoft.com/office/drawing/2014/main" id="{72AD0602-7C76-2448-3CAF-F705BA230A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A63085-2FAD-5333-0B17-E82A30F04667}"/>
              </a:ext>
            </a:extLst>
          </p:cNvPr>
          <p:cNvSpPr>
            <a:spLocks noGrp="1"/>
          </p:cNvSpPr>
          <p:nvPr>
            <p:ph type="sldNum" sz="quarter" idx="12"/>
          </p:nvPr>
        </p:nvSpPr>
        <p:spPr/>
        <p:txBody>
          <a:bodyPr/>
          <a:lstStyle/>
          <a:p>
            <a:fld id="{074913F5-2D58-44B5-A6C6-ACFDE55838BE}" type="slidenum">
              <a:rPr lang="en-US" smtClean="0"/>
              <a:t>‹#›</a:t>
            </a:fld>
            <a:endParaRPr lang="en-US"/>
          </a:p>
        </p:txBody>
      </p:sp>
    </p:spTree>
    <p:extLst>
      <p:ext uri="{BB962C8B-B14F-4D97-AF65-F5344CB8AC3E}">
        <p14:creationId xmlns:p14="http://schemas.microsoft.com/office/powerpoint/2010/main" val="2930625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93D47-3907-EAD7-CAF4-8A3B61A982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B5949D-6715-9148-3224-1CAD006402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CAF79C-2ED4-A836-98E5-18AD713982BB}"/>
              </a:ext>
            </a:extLst>
          </p:cNvPr>
          <p:cNvSpPr>
            <a:spLocks noGrp="1"/>
          </p:cNvSpPr>
          <p:nvPr>
            <p:ph type="dt" sz="half" idx="10"/>
          </p:nvPr>
        </p:nvSpPr>
        <p:spPr/>
        <p:txBody>
          <a:bodyPr/>
          <a:lstStyle/>
          <a:p>
            <a:fld id="{987EA721-69D6-4556-AD43-752151FBBA93}" type="datetimeFigureOut">
              <a:rPr lang="en-US" smtClean="0"/>
              <a:t>3/27/2025</a:t>
            </a:fld>
            <a:endParaRPr lang="en-US"/>
          </a:p>
        </p:txBody>
      </p:sp>
      <p:sp>
        <p:nvSpPr>
          <p:cNvPr id="5" name="Footer Placeholder 4">
            <a:extLst>
              <a:ext uri="{FF2B5EF4-FFF2-40B4-BE49-F238E27FC236}">
                <a16:creationId xmlns:a16="http://schemas.microsoft.com/office/drawing/2014/main" id="{520326F4-C54E-59DA-07FB-A38B4F09B6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988593-AA64-9012-E017-C9F2C67648F1}"/>
              </a:ext>
            </a:extLst>
          </p:cNvPr>
          <p:cNvSpPr>
            <a:spLocks noGrp="1"/>
          </p:cNvSpPr>
          <p:nvPr>
            <p:ph type="sldNum" sz="quarter" idx="12"/>
          </p:nvPr>
        </p:nvSpPr>
        <p:spPr/>
        <p:txBody>
          <a:bodyPr/>
          <a:lstStyle/>
          <a:p>
            <a:fld id="{074913F5-2D58-44B5-A6C6-ACFDE55838BE}" type="slidenum">
              <a:rPr lang="en-US" smtClean="0"/>
              <a:t>‹#›</a:t>
            </a:fld>
            <a:endParaRPr lang="en-US"/>
          </a:p>
        </p:txBody>
      </p:sp>
    </p:spTree>
    <p:extLst>
      <p:ext uri="{BB962C8B-B14F-4D97-AF65-F5344CB8AC3E}">
        <p14:creationId xmlns:p14="http://schemas.microsoft.com/office/powerpoint/2010/main" val="3619349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D800C-16A9-E49D-F890-FCB2B40A78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A5DA16-AE0F-FF69-CF0A-B9067B9A635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8CD743-AA42-3527-F971-EC08CB8D57DA}"/>
              </a:ext>
            </a:extLst>
          </p:cNvPr>
          <p:cNvSpPr>
            <a:spLocks noGrp="1"/>
          </p:cNvSpPr>
          <p:nvPr>
            <p:ph type="dt" sz="half" idx="10"/>
          </p:nvPr>
        </p:nvSpPr>
        <p:spPr/>
        <p:txBody>
          <a:bodyPr/>
          <a:lstStyle/>
          <a:p>
            <a:fld id="{987EA721-69D6-4556-AD43-752151FBBA93}" type="datetimeFigureOut">
              <a:rPr lang="en-US" smtClean="0"/>
              <a:t>3/27/2025</a:t>
            </a:fld>
            <a:endParaRPr lang="en-US"/>
          </a:p>
        </p:txBody>
      </p:sp>
      <p:sp>
        <p:nvSpPr>
          <p:cNvPr id="5" name="Footer Placeholder 4">
            <a:extLst>
              <a:ext uri="{FF2B5EF4-FFF2-40B4-BE49-F238E27FC236}">
                <a16:creationId xmlns:a16="http://schemas.microsoft.com/office/drawing/2014/main" id="{97BB7327-9150-7E98-C3EE-9455F62CF6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1CFF9C-61F9-7ACB-CBE0-0ADB6A9558A9}"/>
              </a:ext>
            </a:extLst>
          </p:cNvPr>
          <p:cNvSpPr>
            <a:spLocks noGrp="1"/>
          </p:cNvSpPr>
          <p:nvPr>
            <p:ph type="sldNum" sz="quarter" idx="12"/>
          </p:nvPr>
        </p:nvSpPr>
        <p:spPr/>
        <p:txBody>
          <a:bodyPr/>
          <a:lstStyle/>
          <a:p>
            <a:fld id="{074913F5-2D58-44B5-A6C6-ACFDE55838BE}" type="slidenum">
              <a:rPr lang="en-US" smtClean="0"/>
              <a:t>‹#›</a:t>
            </a:fld>
            <a:endParaRPr lang="en-US"/>
          </a:p>
        </p:txBody>
      </p:sp>
    </p:spTree>
    <p:extLst>
      <p:ext uri="{BB962C8B-B14F-4D97-AF65-F5344CB8AC3E}">
        <p14:creationId xmlns:p14="http://schemas.microsoft.com/office/powerpoint/2010/main" val="2567061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2FF38-94CB-1455-5C7C-549D9FDF9F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9F63104-9C15-2D7C-D270-E4BCAD2EB0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BDB541-AFBB-AABB-CDDF-21FBFED1D4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458445-9330-D1A7-3CF1-81919A5A493F}"/>
              </a:ext>
            </a:extLst>
          </p:cNvPr>
          <p:cNvSpPr>
            <a:spLocks noGrp="1"/>
          </p:cNvSpPr>
          <p:nvPr>
            <p:ph type="dt" sz="half" idx="10"/>
          </p:nvPr>
        </p:nvSpPr>
        <p:spPr/>
        <p:txBody>
          <a:bodyPr/>
          <a:lstStyle/>
          <a:p>
            <a:fld id="{987EA721-69D6-4556-AD43-752151FBBA93}" type="datetimeFigureOut">
              <a:rPr lang="en-US" smtClean="0"/>
              <a:t>3/27/2025</a:t>
            </a:fld>
            <a:endParaRPr lang="en-US"/>
          </a:p>
        </p:txBody>
      </p:sp>
      <p:sp>
        <p:nvSpPr>
          <p:cNvPr id="6" name="Footer Placeholder 5">
            <a:extLst>
              <a:ext uri="{FF2B5EF4-FFF2-40B4-BE49-F238E27FC236}">
                <a16:creationId xmlns:a16="http://schemas.microsoft.com/office/drawing/2014/main" id="{0FABC474-43E9-B7D5-7E42-1A2C9C1B24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422386-707F-8038-4774-134EE198585F}"/>
              </a:ext>
            </a:extLst>
          </p:cNvPr>
          <p:cNvSpPr>
            <a:spLocks noGrp="1"/>
          </p:cNvSpPr>
          <p:nvPr>
            <p:ph type="sldNum" sz="quarter" idx="12"/>
          </p:nvPr>
        </p:nvSpPr>
        <p:spPr/>
        <p:txBody>
          <a:bodyPr/>
          <a:lstStyle/>
          <a:p>
            <a:fld id="{074913F5-2D58-44B5-A6C6-ACFDE55838BE}" type="slidenum">
              <a:rPr lang="en-US" smtClean="0"/>
              <a:t>‹#›</a:t>
            </a:fld>
            <a:endParaRPr lang="en-US"/>
          </a:p>
        </p:txBody>
      </p:sp>
    </p:spTree>
    <p:extLst>
      <p:ext uri="{BB962C8B-B14F-4D97-AF65-F5344CB8AC3E}">
        <p14:creationId xmlns:p14="http://schemas.microsoft.com/office/powerpoint/2010/main" val="600735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5D8C3-6087-91B2-23FD-FA698FCC57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11F1C8-8F85-96CA-B74C-6B7B49C4FF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CE59F5-DA97-4FDC-9A3B-F7B6DB4931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80FFCD-3540-55A5-9B20-2D458E67FD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C90CE6-A7E4-B9A7-153F-CDFD53F98D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5C6EDD6-A27C-2770-9CE9-CD20B7DA5630}"/>
              </a:ext>
            </a:extLst>
          </p:cNvPr>
          <p:cNvSpPr>
            <a:spLocks noGrp="1"/>
          </p:cNvSpPr>
          <p:nvPr>
            <p:ph type="dt" sz="half" idx="10"/>
          </p:nvPr>
        </p:nvSpPr>
        <p:spPr/>
        <p:txBody>
          <a:bodyPr/>
          <a:lstStyle/>
          <a:p>
            <a:fld id="{987EA721-69D6-4556-AD43-752151FBBA93}" type="datetimeFigureOut">
              <a:rPr lang="en-US" smtClean="0"/>
              <a:t>3/27/2025</a:t>
            </a:fld>
            <a:endParaRPr lang="en-US"/>
          </a:p>
        </p:txBody>
      </p:sp>
      <p:sp>
        <p:nvSpPr>
          <p:cNvPr id="8" name="Footer Placeholder 7">
            <a:extLst>
              <a:ext uri="{FF2B5EF4-FFF2-40B4-BE49-F238E27FC236}">
                <a16:creationId xmlns:a16="http://schemas.microsoft.com/office/drawing/2014/main" id="{191817E6-8F17-4F87-2F85-69624A0383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1D2486-F1C1-5BDC-F962-F829FD1F3652}"/>
              </a:ext>
            </a:extLst>
          </p:cNvPr>
          <p:cNvSpPr>
            <a:spLocks noGrp="1"/>
          </p:cNvSpPr>
          <p:nvPr>
            <p:ph type="sldNum" sz="quarter" idx="12"/>
          </p:nvPr>
        </p:nvSpPr>
        <p:spPr/>
        <p:txBody>
          <a:bodyPr/>
          <a:lstStyle/>
          <a:p>
            <a:fld id="{074913F5-2D58-44B5-A6C6-ACFDE55838BE}" type="slidenum">
              <a:rPr lang="en-US" smtClean="0"/>
              <a:t>‹#›</a:t>
            </a:fld>
            <a:endParaRPr lang="en-US"/>
          </a:p>
        </p:txBody>
      </p:sp>
    </p:spTree>
    <p:extLst>
      <p:ext uri="{BB962C8B-B14F-4D97-AF65-F5344CB8AC3E}">
        <p14:creationId xmlns:p14="http://schemas.microsoft.com/office/powerpoint/2010/main" val="783464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6682C-8371-19A2-8F89-E3F019371F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30F4CA-5F9B-53DF-73BF-6B61EE2ADAEF}"/>
              </a:ext>
            </a:extLst>
          </p:cNvPr>
          <p:cNvSpPr>
            <a:spLocks noGrp="1"/>
          </p:cNvSpPr>
          <p:nvPr>
            <p:ph type="dt" sz="half" idx="10"/>
          </p:nvPr>
        </p:nvSpPr>
        <p:spPr/>
        <p:txBody>
          <a:bodyPr/>
          <a:lstStyle/>
          <a:p>
            <a:fld id="{987EA721-69D6-4556-AD43-752151FBBA93}" type="datetimeFigureOut">
              <a:rPr lang="en-US" smtClean="0"/>
              <a:t>3/27/2025</a:t>
            </a:fld>
            <a:endParaRPr lang="en-US"/>
          </a:p>
        </p:txBody>
      </p:sp>
      <p:sp>
        <p:nvSpPr>
          <p:cNvPr id="4" name="Footer Placeholder 3">
            <a:extLst>
              <a:ext uri="{FF2B5EF4-FFF2-40B4-BE49-F238E27FC236}">
                <a16:creationId xmlns:a16="http://schemas.microsoft.com/office/drawing/2014/main" id="{59B56187-3EB8-B3FE-47F3-A66D093DDF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7677F0-5F5D-F990-7764-14398A4708E6}"/>
              </a:ext>
            </a:extLst>
          </p:cNvPr>
          <p:cNvSpPr>
            <a:spLocks noGrp="1"/>
          </p:cNvSpPr>
          <p:nvPr>
            <p:ph type="sldNum" sz="quarter" idx="12"/>
          </p:nvPr>
        </p:nvSpPr>
        <p:spPr/>
        <p:txBody>
          <a:bodyPr/>
          <a:lstStyle/>
          <a:p>
            <a:fld id="{074913F5-2D58-44B5-A6C6-ACFDE55838BE}" type="slidenum">
              <a:rPr lang="en-US" smtClean="0"/>
              <a:t>‹#›</a:t>
            </a:fld>
            <a:endParaRPr lang="en-US"/>
          </a:p>
        </p:txBody>
      </p:sp>
    </p:spTree>
    <p:extLst>
      <p:ext uri="{BB962C8B-B14F-4D97-AF65-F5344CB8AC3E}">
        <p14:creationId xmlns:p14="http://schemas.microsoft.com/office/powerpoint/2010/main" val="3946844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1BE124-A20F-949F-69BE-B1417025D433}"/>
              </a:ext>
            </a:extLst>
          </p:cNvPr>
          <p:cNvSpPr>
            <a:spLocks noGrp="1"/>
          </p:cNvSpPr>
          <p:nvPr>
            <p:ph type="dt" sz="half" idx="10"/>
          </p:nvPr>
        </p:nvSpPr>
        <p:spPr/>
        <p:txBody>
          <a:bodyPr/>
          <a:lstStyle/>
          <a:p>
            <a:fld id="{987EA721-69D6-4556-AD43-752151FBBA93}" type="datetimeFigureOut">
              <a:rPr lang="en-US" smtClean="0"/>
              <a:t>3/27/2025</a:t>
            </a:fld>
            <a:endParaRPr lang="en-US"/>
          </a:p>
        </p:txBody>
      </p:sp>
      <p:sp>
        <p:nvSpPr>
          <p:cNvPr id="3" name="Footer Placeholder 2">
            <a:extLst>
              <a:ext uri="{FF2B5EF4-FFF2-40B4-BE49-F238E27FC236}">
                <a16:creationId xmlns:a16="http://schemas.microsoft.com/office/drawing/2014/main" id="{3AB91B35-12D0-EDEE-C7A7-52F7F6B77C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C65230-1C2A-F604-3183-138A1B8AFB4E}"/>
              </a:ext>
            </a:extLst>
          </p:cNvPr>
          <p:cNvSpPr>
            <a:spLocks noGrp="1"/>
          </p:cNvSpPr>
          <p:nvPr>
            <p:ph type="sldNum" sz="quarter" idx="12"/>
          </p:nvPr>
        </p:nvSpPr>
        <p:spPr/>
        <p:txBody>
          <a:bodyPr/>
          <a:lstStyle/>
          <a:p>
            <a:fld id="{074913F5-2D58-44B5-A6C6-ACFDE55838BE}" type="slidenum">
              <a:rPr lang="en-US" smtClean="0"/>
              <a:t>‹#›</a:t>
            </a:fld>
            <a:endParaRPr lang="en-US"/>
          </a:p>
        </p:txBody>
      </p:sp>
    </p:spTree>
    <p:extLst>
      <p:ext uri="{BB962C8B-B14F-4D97-AF65-F5344CB8AC3E}">
        <p14:creationId xmlns:p14="http://schemas.microsoft.com/office/powerpoint/2010/main" val="741260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99197-0F50-CB8E-C65D-589994522A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579D29-1EE0-9502-0187-80A0F12297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8EE1C0-2975-0F77-2200-827C0C2FFE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6ADADA-9718-2AD9-BE42-EB1F2BE2D247}"/>
              </a:ext>
            </a:extLst>
          </p:cNvPr>
          <p:cNvSpPr>
            <a:spLocks noGrp="1"/>
          </p:cNvSpPr>
          <p:nvPr>
            <p:ph type="dt" sz="half" idx="10"/>
          </p:nvPr>
        </p:nvSpPr>
        <p:spPr/>
        <p:txBody>
          <a:bodyPr/>
          <a:lstStyle/>
          <a:p>
            <a:fld id="{987EA721-69D6-4556-AD43-752151FBBA93}" type="datetimeFigureOut">
              <a:rPr lang="en-US" smtClean="0"/>
              <a:t>3/27/2025</a:t>
            </a:fld>
            <a:endParaRPr lang="en-US"/>
          </a:p>
        </p:txBody>
      </p:sp>
      <p:sp>
        <p:nvSpPr>
          <p:cNvPr id="6" name="Footer Placeholder 5">
            <a:extLst>
              <a:ext uri="{FF2B5EF4-FFF2-40B4-BE49-F238E27FC236}">
                <a16:creationId xmlns:a16="http://schemas.microsoft.com/office/drawing/2014/main" id="{C413BEE0-B1E5-8EB7-D91E-3F7F088E03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DCB0E8-E35B-B802-657C-30C4272E7E39}"/>
              </a:ext>
            </a:extLst>
          </p:cNvPr>
          <p:cNvSpPr>
            <a:spLocks noGrp="1"/>
          </p:cNvSpPr>
          <p:nvPr>
            <p:ph type="sldNum" sz="quarter" idx="12"/>
          </p:nvPr>
        </p:nvSpPr>
        <p:spPr/>
        <p:txBody>
          <a:bodyPr/>
          <a:lstStyle/>
          <a:p>
            <a:fld id="{074913F5-2D58-44B5-A6C6-ACFDE55838BE}" type="slidenum">
              <a:rPr lang="en-US" smtClean="0"/>
              <a:t>‹#›</a:t>
            </a:fld>
            <a:endParaRPr lang="en-US"/>
          </a:p>
        </p:txBody>
      </p:sp>
    </p:spTree>
    <p:extLst>
      <p:ext uri="{BB962C8B-B14F-4D97-AF65-F5344CB8AC3E}">
        <p14:creationId xmlns:p14="http://schemas.microsoft.com/office/powerpoint/2010/main" val="2183344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D2725-749E-03A7-1196-0477DE4C14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BD9141-3134-A206-40C6-54F9A1DFD8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31170E-463F-0715-8016-2284BDDD33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73F2EA-018F-4AB1-59AE-E8AA4EDEDB61}"/>
              </a:ext>
            </a:extLst>
          </p:cNvPr>
          <p:cNvSpPr>
            <a:spLocks noGrp="1"/>
          </p:cNvSpPr>
          <p:nvPr>
            <p:ph type="dt" sz="half" idx="10"/>
          </p:nvPr>
        </p:nvSpPr>
        <p:spPr/>
        <p:txBody>
          <a:bodyPr/>
          <a:lstStyle/>
          <a:p>
            <a:fld id="{987EA721-69D6-4556-AD43-752151FBBA93}" type="datetimeFigureOut">
              <a:rPr lang="en-US" smtClean="0"/>
              <a:t>3/27/2025</a:t>
            </a:fld>
            <a:endParaRPr lang="en-US"/>
          </a:p>
        </p:txBody>
      </p:sp>
      <p:sp>
        <p:nvSpPr>
          <p:cNvPr id="6" name="Footer Placeholder 5">
            <a:extLst>
              <a:ext uri="{FF2B5EF4-FFF2-40B4-BE49-F238E27FC236}">
                <a16:creationId xmlns:a16="http://schemas.microsoft.com/office/drawing/2014/main" id="{37EE37E2-B347-7467-0180-5D596183E3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030CB7-7F00-A575-9F24-75F9481652F8}"/>
              </a:ext>
            </a:extLst>
          </p:cNvPr>
          <p:cNvSpPr>
            <a:spLocks noGrp="1"/>
          </p:cNvSpPr>
          <p:nvPr>
            <p:ph type="sldNum" sz="quarter" idx="12"/>
          </p:nvPr>
        </p:nvSpPr>
        <p:spPr/>
        <p:txBody>
          <a:bodyPr/>
          <a:lstStyle/>
          <a:p>
            <a:fld id="{074913F5-2D58-44B5-A6C6-ACFDE55838BE}" type="slidenum">
              <a:rPr lang="en-US" smtClean="0"/>
              <a:t>‹#›</a:t>
            </a:fld>
            <a:endParaRPr lang="en-US"/>
          </a:p>
        </p:txBody>
      </p:sp>
    </p:spTree>
    <p:extLst>
      <p:ext uri="{BB962C8B-B14F-4D97-AF65-F5344CB8AC3E}">
        <p14:creationId xmlns:p14="http://schemas.microsoft.com/office/powerpoint/2010/main" val="1456685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7055D7-8097-F0D1-E2DF-D11B2D0279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F3F8728-6F87-5C35-430D-B8B18E13BE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C1E11E-6043-6BFD-732E-C80693A0F0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7EA721-69D6-4556-AD43-752151FBBA93}" type="datetimeFigureOut">
              <a:rPr lang="en-US" smtClean="0"/>
              <a:t>3/27/2025</a:t>
            </a:fld>
            <a:endParaRPr lang="en-US"/>
          </a:p>
        </p:txBody>
      </p:sp>
      <p:sp>
        <p:nvSpPr>
          <p:cNvPr id="5" name="Footer Placeholder 4">
            <a:extLst>
              <a:ext uri="{FF2B5EF4-FFF2-40B4-BE49-F238E27FC236}">
                <a16:creationId xmlns:a16="http://schemas.microsoft.com/office/drawing/2014/main" id="{52B7C4C2-52CA-3790-2E78-26D3331BD6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DF2B650-CE32-421C-A6B4-265704CF84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74913F5-2D58-44B5-A6C6-ACFDE55838BE}" type="slidenum">
              <a:rPr lang="en-US" smtClean="0"/>
              <a:t>‹#›</a:t>
            </a:fld>
            <a:endParaRPr lang="en-US"/>
          </a:p>
        </p:txBody>
      </p:sp>
    </p:spTree>
    <p:extLst>
      <p:ext uri="{BB962C8B-B14F-4D97-AF65-F5344CB8AC3E}">
        <p14:creationId xmlns:p14="http://schemas.microsoft.com/office/powerpoint/2010/main" val="912844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Gas102@georgetown.edu"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05847-7D67-4638-3BA4-6411155A5908}"/>
              </a:ext>
            </a:extLst>
          </p:cNvPr>
          <p:cNvSpPr>
            <a:spLocks noGrp="1"/>
          </p:cNvSpPr>
          <p:nvPr>
            <p:ph type="ctrTitle"/>
          </p:nvPr>
        </p:nvSpPr>
        <p:spPr/>
        <p:txBody>
          <a:bodyPr/>
          <a:lstStyle/>
          <a:p>
            <a:pPr algn="l"/>
            <a:r>
              <a:rPr lang="en-US" dirty="0"/>
              <a:t>World Bank – Technical Assessment 2025</a:t>
            </a:r>
          </a:p>
        </p:txBody>
      </p:sp>
      <p:sp>
        <p:nvSpPr>
          <p:cNvPr id="3" name="Subtitle 2">
            <a:extLst>
              <a:ext uri="{FF2B5EF4-FFF2-40B4-BE49-F238E27FC236}">
                <a16:creationId xmlns:a16="http://schemas.microsoft.com/office/drawing/2014/main" id="{4DA1914A-78CE-5525-ECB0-9171BB89B02E}"/>
              </a:ext>
            </a:extLst>
          </p:cNvPr>
          <p:cNvSpPr>
            <a:spLocks noGrp="1"/>
          </p:cNvSpPr>
          <p:nvPr>
            <p:ph type="subTitle" idx="1"/>
          </p:nvPr>
        </p:nvSpPr>
        <p:spPr/>
        <p:txBody>
          <a:bodyPr>
            <a:normAutofit/>
          </a:bodyPr>
          <a:lstStyle/>
          <a:p>
            <a:pPr algn="l"/>
            <a:r>
              <a:rPr lang="en-US" dirty="0"/>
              <a:t>Gabriel Soto</a:t>
            </a:r>
          </a:p>
          <a:p>
            <a:pPr algn="l"/>
            <a:r>
              <a:rPr lang="en-US" dirty="0">
                <a:hlinkClick r:id="rId2"/>
              </a:rPr>
              <a:t>Gas102@georgetown.edu</a:t>
            </a:r>
            <a:endParaRPr lang="en-US" dirty="0"/>
          </a:p>
          <a:p>
            <a:pPr algn="l"/>
            <a:r>
              <a:rPr lang="en-US" dirty="0"/>
              <a:t>https://github.com/gasoto04/</a:t>
            </a:r>
          </a:p>
        </p:txBody>
      </p:sp>
    </p:spTree>
    <p:extLst>
      <p:ext uri="{BB962C8B-B14F-4D97-AF65-F5344CB8AC3E}">
        <p14:creationId xmlns:p14="http://schemas.microsoft.com/office/powerpoint/2010/main" val="4113574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02B1FB6-B7B8-0A5D-B576-F60ED92EB663}"/>
              </a:ext>
            </a:extLst>
          </p:cNvPr>
          <p:cNvPicPr>
            <a:picLocks noGrp="1" noChangeAspect="1"/>
          </p:cNvPicPr>
          <p:nvPr>
            <p:ph idx="1"/>
          </p:nvPr>
        </p:nvPicPr>
        <p:blipFill>
          <a:blip r:embed="rId2"/>
          <a:stretch>
            <a:fillRect/>
          </a:stretch>
        </p:blipFill>
        <p:spPr bwMode="auto">
          <a:xfrm>
            <a:off x="2307243" y="1148664"/>
            <a:ext cx="7577514" cy="4560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6236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022083-B6CF-C5F2-F548-3C66325E4A6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AE7E122-9074-8C14-4102-DECF3F6B5FA5}"/>
              </a:ext>
            </a:extLst>
          </p:cNvPr>
          <p:cNvPicPr>
            <a:picLocks noChangeAspect="1"/>
          </p:cNvPicPr>
          <p:nvPr/>
        </p:nvPicPr>
        <p:blipFill>
          <a:blip r:embed="rId2"/>
          <a:stretch>
            <a:fillRect/>
          </a:stretch>
        </p:blipFill>
        <p:spPr>
          <a:xfrm>
            <a:off x="2133946" y="974106"/>
            <a:ext cx="7924107" cy="4909788"/>
          </a:xfrm>
          <a:prstGeom prst="rect">
            <a:avLst/>
          </a:prstGeom>
        </p:spPr>
      </p:pic>
    </p:spTree>
    <p:extLst>
      <p:ext uri="{BB962C8B-B14F-4D97-AF65-F5344CB8AC3E}">
        <p14:creationId xmlns:p14="http://schemas.microsoft.com/office/powerpoint/2010/main" val="1807423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4BF462-CE63-DFA8-6AFB-38515F909A7E}"/>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5B5623A0-3909-7395-299A-A084AB46F617}"/>
              </a:ext>
            </a:extLst>
          </p:cNvPr>
          <p:cNvPicPr>
            <a:picLocks noChangeAspect="1"/>
          </p:cNvPicPr>
          <p:nvPr/>
        </p:nvPicPr>
        <p:blipFill>
          <a:blip r:embed="rId2"/>
          <a:stretch>
            <a:fillRect/>
          </a:stretch>
        </p:blipFill>
        <p:spPr>
          <a:xfrm>
            <a:off x="2216626" y="1020448"/>
            <a:ext cx="7758748" cy="4817104"/>
          </a:xfrm>
          <a:prstGeom prst="rect">
            <a:avLst/>
          </a:prstGeom>
        </p:spPr>
      </p:pic>
    </p:spTree>
    <p:extLst>
      <p:ext uri="{BB962C8B-B14F-4D97-AF65-F5344CB8AC3E}">
        <p14:creationId xmlns:p14="http://schemas.microsoft.com/office/powerpoint/2010/main" val="3883504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2F0371-A018-1415-5EFD-D3CE60C02C9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C940DF8-EAA7-E6AC-8885-5717E09DE297}"/>
              </a:ext>
            </a:extLst>
          </p:cNvPr>
          <p:cNvSpPr>
            <a:spLocks noGrp="1"/>
          </p:cNvSpPr>
          <p:nvPr>
            <p:ph type="subTitle" idx="1"/>
          </p:nvPr>
        </p:nvSpPr>
        <p:spPr>
          <a:xfrm>
            <a:off x="943897" y="2492477"/>
            <a:ext cx="9724103" cy="2765323"/>
          </a:xfrm>
        </p:spPr>
        <p:txBody>
          <a:bodyPr>
            <a:normAutofit fontScale="70000" lnSpcReduction="20000"/>
          </a:bodyPr>
          <a:lstStyle/>
          <a:p>
            <a:pPr algn="l">
              <a:lnSpc>
                <a:spcPct val="120000"/>
              </a:lnSpc>
            </a:pPr>
            <a:r>
              <a:rPr lang="en-US" dirty="0"/>
              <a:t>From the onset, we can see a strong relationship between the WJP Rule of Law Index on the Corruption Perception index CPI. With everything else holding constant, an increase of 1 on the Rule of Law Index, would result in a 1.17 increase points in CPI. </a:t>
            </a:r>
          </a:p>
          <a:p>
            <a:pPr algn="l">
              <a:lnSpc>
                <a:spcPct val="120000"/>
              </a:lnSpc>
            </a:pPr>
            <a:r>
              <a:rPr lang="en-US" dirty="0"/>
              <a:t>It is worth mentioning that, through interactions we can see how the Rule of Law Index differs per region. From the model we can conclude that some regions will see a greater impact on their CPI, compared to Sub-Saharan Africa (Middle East and North Africa). </a:t>
            </a:r>
          </a:p>
          <a:p>
            <a:pPr algn="l">
              <a:lnSpc>
                <a:spcPct val="120000"/>
              </a:lnSpc>
            </a:pPr>
            <a:r>
              <a:rPr lang="en-US" dirty="0"/>
              <a:t>Meanwhile other countries see a decrease on their CPI. This could be related to bias related to, how much of an impact would better rule of law would impact in Africa, contrary to Europe, where institutions are more established. </a:t>
            </a:r>
          </a:p>
        </p:txBody>
      </p:sp>
      <p:sp>
        <p:nvSpPr>
          <p:cNvPr id="6" name="Title 1">
            <a:extLst>
              <a:ext uri="{FF2B5EF4-FFF2-40B4-BE49-F238E27FC236}">
                <a16:creationId xmlns:a16="http://schemas.microsoft.com/office/drawing/2014/main" id="{877A2C8C-B99D-9D38-74B5-BA3A28E127B0}"/>
              </a:ext>
            </a:extLst>
          </p:cNvPr>
          <p:cNvSpPr>
            <a:spLocks noGrp="1"/>
          </p:cNvSpPr>
          <p:nvPr>
            <p:ph type="ctrTitle"/>
          </p:nvPr>
        </p:nvSpPr>
        <p:spPr>
          <a:xfrm>
            <a:off x="943897" y="730198"/>
            <a:ext cx="9144000" cy="870002"/>
          </a:xfrm>
        </p:spPr>
        <p:txBody>
          <a:bodyPr>
            <a:normAutofit fontScale="90000"/>
          </a:bodyPr>
          <a:lstStyle/>
          <a:p>
            <a:pPr algn="l"/>
            <a:r>
              <a:rPr lang="en-US" dirty="0"/>
              <a:t>Analysis</a:t>
            </a:r>
          </a:p>
        </p:txBody>
      </p:sp>
    </p:spTree>
    <p:extLst>
      <p:ext uri="{BB962C8B-B14F-4D97-AF65-F5344CB8AC3E}">
        <p14:creationId xmlns:p14="http://schemas.microsoft.com/office/powerpoint/2010/main" val="34213190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TotalTime>
  <Words>167</Words>
  <Application>Microsoft Office PowerPoint</Application>
  <PresentationFormat>Widescreen</PresentationFormat>
  <Paragraphs>8</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World Bank – Technical Assessment 2025</vt:lpstr>
      <vt:lpstr>PowerPoint Presentation</vt:lpstr>
      <vt:lpstr>PowerPoint Presentation</vt:lpstr>
      <vt:lpstr>PowerPoint Presentation</vt:lpstr>
      <vt:lpstr>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Gabriel Soto</dc:creator>
  <cp:lastModifiedBy>Gabriel Andres Andres Soto Ortiz</cp:lastModifiedBy>
  <cp:revision>1</cp:revision>
  <dcterms:created xsi:type="dcterms:W3CDTF">2025-03-27T20:11:44Z</dcterms:created>
  <dcterms:modified xsi:type="dcterms:W3CDTF">2025-03-27T20:18:20Z</dcterms:modified>
</cp:coreProperties>
</file>