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0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6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5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0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7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5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1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9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4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4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atrón geométrico rojo abstracto">
            <a:extLst>
              <a:ext uri="{FF2B5EF4-FFF2-40B4-BE49-F238E27FC236}">
                <a16:creationId xmlns:a16="http://schemas.microsoft.com/office/drawing/2014/main" id="{A94949DA-FC62-8FD6-8C43-521853D3BB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85" b="4246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3748729-50C7-8599-6D3C-E12C17D6E64E}"/>
              </a:ext>
            </a:extLst>
          </p:cNvPr>
          <p:cNvSpPr txBox="1"/>
          <p:nvPr/>
        </p:nvSpPr>
        <p:spPr>
          <a:xfrm>
            <a:off x="6681216" y="1271016"/>
            <a:ext cx="60959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>
                <a:solidFill>
                  <a:srgbClr val="000000"/>
                </a:solidFill>
                <a:effectLst/>
                <a:latin typeface="Adobe Devanagari" panose="02040503050201020203" pitchFamily="18" charset="0"/>
                <a:ea typeface="ADLaM Display" panose="020F0502020204030204" pitchFamily="2" charset="0"/>
                <a:cs typeface="Adobe Devanagari" panose="02040503050201020203" pitchFamily="18" charset="0"/>
              </a:rPr>
              <a:t>Further</a:t>
            </a:r>
            <a:r>
              <a:rPr lang="es-ES" sz="440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ea typeface="ADLaM Display" panose="020F0502020204030204" pitchFamily="2" charset="0"/>
                <a:cs typeface="Adobe Devanagari" panose="02040503050201020203" pitchFamily="18" charset="0"/>
              </a:rPr>
              <a:t> </a:t>
            </a:r>
            <a:r>
              <a:rPr lang="es-ES" sz="4400" dirty="0" err="1">
                <a:solidFill>
                  <a:srgbClr val="000000"/>
                </a:solidFill>
                <a:effectLst/>
                <a:latin typeface="Adobe Devanagari" panose="02040503050201020203" pitchFamily="18" charset="0"/>
                <a:ea typeface="ADLaM Display" panose="020F0502020204030204" pitchFamily="2" charset="0"/>
                <a:cs typeface="Adobe Devanagari" panose="02040503050201020203" pitchFamily="18" charset="0"/>
              </a:rPr>
              <a:t>Advancements</a:t>
            </a:r>
            <a:r>
              <a:rPr lang="es-ES" sz="440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ea typeface="ADLaM Display" panose="020F0502020204030204" pitchFamily="2" charset="0"/>
                <a:cs typeface="Adobe Devanagari" panose="02040503050201020203" pitchFamily="18" charset="0"/>
              </a:rPr>
              <a:t> </a:t>
            </a:r>
          </a:p>
          <a:p>
            <a:r>
              <a:rPr lang="es-ES" sz="440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ea typeface="ADLaM Display" panose="020F0502020204030204" pitchFamily="2" charset="0"/>
                <a:cs typeface="Adobe Devanagari" panose="02040503050201020203" pitchFamily="18" charset="0"/>
              </a:rPr>
              <a:t>and </a:t>
            </a:r>
            <a:r>
              <a:rPr lang="es-ES" sz="4400" dirty="0" err="1">
                <a:solidFill>
                  <a:srgbClr val="000000"/>
                </a:solidFill>
                <a:effectLst/>
                <a:latin typeface="Adobe Devanagari" panose="02040503050201020203" pitchFamily="18" charset="0"/>
                <a:ea typeface="ADLaM Display" panose="020F0502020204030204" pitchFamily="2" charset="0"/>
                <a:cs typeface="Adobe Devanagari" panose="02040503050201020203" pitchFamily="18" charset="0"/>
              </a:rPr>
              <a:t>Developments</a:t>
            </a:r>
            <a:r>
              <a:rPr lang="es-ES" sz="440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ea typeface="ADLaM Display" panose="020F0502020204030204" pitchFamily="2" charset="0"/>
                <a:cs typeface="Adobe Devanagari" panose="02040503050201020203" pitchFamily="18" charset="0"/>
              </a:rPr>
              <a:t> </a:t>
            </a:r>
          </a:p>
          <a:p>
            <a:r>
              <a:rPr lang="en-US" sz="440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ea typeface="ADLaM Display" panose="020F0502020204030204" pitchFamily="2" charset="0"/>
                <a:cs typeface="Adobe Devanagari" panose="02040503050201020203" pitchFamily="18" charset="0"/>
              </a:rPr>
              <a:t>in Game Theory, </a:t>
            </a:r>
          </a:p>
          <a:p>
            <a:r>
              <a:rPr lang="en-US" sz="440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ea typeface="ADLaM Display" panose="020F0502020204030204" pitchFamily="2" charset="0"/>
                <a:cs typeface="Adobe Devanagari" panose="02040503050201020203" pitchFamily="18" charset="0"/>
              </a:rPr>
              <a:t>Complexity and Control</a:t>
            </a:r>
            <a:endParaRPr lang="es-ES" sz="4400" dirty="0">
              <a:latin typeface="Adobe Devanagari" panose="02040503050201020203" pitchFamily="18" charset="0"/>
              <a:ea typeface="ADLaM Display" panose="020F0502020204030204" pitchFamily="2" charset="0"/>
              <a:cs typeface="Adobe Devanagari" panose="02040503050201020203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115F3DB-6A7A-DADC-D795-8726BC1AC44E}"/>
              </a:ext>
            </a:extLst>
          </p:cNvPr>
          <p:cNvSpPr txBox="1"/>
          <p:nvPr/>
        </p:nvSpPr>
        <p:spPr>
          <a:xfrm>
            <a:off x="6784848" y="4197096"/>
            <a:ext cx="4727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Tesis doctoral realizada por</a:t>
            </a:r>
            <a:r>
              <a:rPr lang="es-E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Gaspar Alfaro García.</a:t>
            </a:r>
          </a:p>
          <a:p>
            <a:r>
              <a:rPr lang="es-ES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Co-dirigida por</a:t>
            </a:r>
            <a:r>
              <a:rPr lang="es-E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Miguel Ángel Fernández Sanjuán y</a:t>
            </a:r>
          </a:p>
          <a:p>
            <a:r>
              <a:rPr lang="es-E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	          Rubén Capeáns Rivas.</a:t>
            </a:r>
          </a:p>
        </p:txBody>
      </p:sp>
      <p:pic>
        <p:nvPicPr>
          <p:cNvPr id="7" name="Imagen 6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EBF8777-F184-ED9A-071E-EB2A565EC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8" y="4197096"/>
            <a:ext cx="4953275" cy="2786217"/>
          </a:xfrm>
          <a:prstGeom prst="rect">
            <a:avLst/>
          </a:prstGeom>
        </p:spPr>
      </p:pic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69A05B7-ED09-3EE4-7C9A-32AF03ED3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8" y="137429"/>
            <a:ext cx="5983362" cy="126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4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3CA97E79-5585-778B-8BBB-5086CC687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7177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32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Adobe Devanagari</vt:lpstr>
      <vt:lpstr>Arial</vt:lpstr>
      <vt:lpstr>Neue Haas Grotesk Text Pro</vt:lpstr>
      <vt:lpstr>VanillaVTI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Gaspar Alfaro García</dc:creator>
  <cp:lastModifiedBy>Gaspar Alfaro García</cp:lastModifiedBy>
  <cp:revision>3</cp:revision>
  <dcterms:created xsi:type="dcterms:W3CDTF">2025-01-29T12:59:52Z</dcterms:created>
  <dcterms:modified xsi:type="dcterms:W3CDTF">2025-01-31T09:56:47Z</dcterms:modified>
</cp:coreProperties>
</file>