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C94A-39C5-4978-AAAE-8C77D16AD6DD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3D1A-49E2-47B3-8AC0-9106DF2E9A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75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C94A-39C5-4978-AAAE-8C77D16AD6DD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3D1A-49E2-47B3-8AC0-9106DF2E9A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54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C94A-39C5-4978-AAAE-8C77D16AD6DD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3D1A-49E2-47B3-8AC0-9106DF2E9A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402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C94A-39C5-4978-AAAE-8C77D16AD6DD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3D1A-49E2-47B3-8AC0-9106DF2E9A6B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2201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C94A-39C5-4978-AAAE-8C77D16AD6DD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3D1A-49E2-47B3-8AC0-9106DF2E9A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08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C94A-39C5-4978-AAAE-8C77D16AD6DD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3D1A-49E2-47B3-8AC0-9106DF2E9A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603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C94A-39C5-4978-AAAE-8C77D16AD6DD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3D1A-49E2-47B3-8AC0-9106DF2E9A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697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C94A-39C5-4978-AAAE-8C77D16AD6DD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3D1A-49E2-47B3-8AC0-9106DF2E9A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647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C94A-39C5-4978-AAAE-8C77D16AD6DD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3D1A-49E2-47B3-8AC0-9106DF2E9A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55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C94A-39C5-4978-AAAE-8C77D16AD6DD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3D1A-49E2-47B3-8AC0-9106DF2E9A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7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C94A-39C5-4978-AAAE-8C77D16AD6DD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3D1A-49E2-47B3-8AC0-9106DF2E9A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47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C94A-39C5-4978-AAAE-8C77D16AD6DD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3D1A-49E2-47B3-8AC0-9106DF2E9A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99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C94A-39C5-4978-AAAE-8C77D16AD6DD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3D1A-49E2-47B3-8AC0-9106DF2E9A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68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C94A-39C5-4978-AAAE-8C77D16AD6DD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3D1A-49E2-47B3-8AC0-9106DF2E9A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19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C94A-39C5-4978-AAAE-8C77D16AD6DD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3D1A-49E2-47B3-8AC0-9106DF2E9A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62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C94A-39C5-4978-AAAE-8C77D16AD6DD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3D1A-49E2-47B3-8AC0-9106DF2E9A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85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C94A-39C5-4978-AAAE-8C77D16AD6DD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3D1A-49E2-47B3-8AC0-9106DF2E9A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91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D5AC94A-39C5-4978-AAAE-8C77D16AD6DD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B043D1A-49E2-47B3-8AC0-9106DF2E9A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976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06F36B-7CDB-4A0C-8DAB-4039A2D39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2326266"/>
            <a:ext cx="9418320" cy="1102734"/>
          </a:xfrm>
        </p:spPr>
        <p:txBody>
          <a:bodyPr/>
          <a:lstStyle/>
          <a:p>
            <a:r>
              <a:rPr lang="fr-FR" dirty="0"/>
              <a:t>Gestion d’un Hôpital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8A51A9-9C48-40A9-9859-0ECC4D8D7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199246"/>
            <a:ext cx="2001414" cy="1691640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/>
              <a:t>Gaspard Lacave</a:t>
            </a:r>
          </a:p>
          <a:p>
            <a:pPr algn="l"/>
            <a:r>
              <a:rPr lang="fr-FR" dirty="0"/>
              <a:t>Steven Tan</a:t>
            </a:r>
          </a:p>
          <a:p>
            <a:pPr algn="l"/>
            <a:r>
              <a:rPr lang="fr-FR" dirty="0"/>
              <a:t>Kevin </a:t>
            </a:r>
            <a:r>
              <a:rPr lang="fr-FR" dirty="0" err="1"/>
              <a:t>Lam</a:t>
            </a:r>
            <a:endParaRPr lang="fr-FR" dirty="0"/>
          </a:p>
          <a:p>
            <a:pPr algn="l"/>
            <a:r>
              <a:rPr lang="fr-FR" dirty="0"/>
              <a:t>Pierre Gauthier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0006D215-2686-4EEC-A430-14E9A969E6AB}"/>
              </a:ext>
            </a:extLst>
          </p:cNvPr>
          <p:cNvSpPr txBox="1">
            <a:spLocks/>
          </p:cNvSpPr>
          <p:nvPr/>
        </p:nvSpPr>
        <p:spPr>
          <a:xfrm>
            <a:off x="10190586" y="6416842"/>
            <a:ext cx="2001414" cy="4411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Groupe Td 05</a:t>
            </a:r>
          </a:p>
        </p:txBody>
      </p:sp>
    </p:spTree>
    <p:extLst>
      <p:ext uri="{BB962C8B-B14F-4D97-AF65-F5344CB8AC3E}">
        <p14:creationId xmlns:p14="http://schemas.microsoft.com/office/powerpoint/2010/main" val="358694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FF6890-3343-46EA-9CC9-98A4BA8A8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DBF319-D681-45FF-BFD8-2D6F95FEC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68351"/>
            <a:ext cx="10353762" cy="4058751"/>
          </a:xfrm>
        </p:spPr>
        <p:txBody>
          <a:bodyPr/>
          <a:lstStyle/>
          <a:p>
            <a:r>
              <a:rPr lang="fr-FR" dirty="0"/>
              <a:t>Diagramme de Classe</a:t>
            </a:r>
          </a:p>
          <a:p>
            <a:r>
              <a:rPr lang="fr-FR" dirty="0"/>
              <a:t>Modèle Vue Contrôleur</a:t>
            </a:r>
          </a:p>
          <a:p>
            <a:r>
              <a:rPr lang="fr-FR" dirty="0"/>
              <a:t>Maquette graphique</a:t>
            </a:r>
          </a:p>
          <a:p>
            <a:r>
              <a:rPr lang="fr-FR" dirty="0"/>
              <a:t>Versioning</a:t>
            </a:r>
          </a:p>
          <a:p>
            <a:r>
              <a:rPr lang="fr-FR" dirty="0"/>
              <a:t>Bilan Collectif et individuel</a:t>
            </a:r>
          </a:p>
          <a:p>
            <a:r>
              <a:rPr lang="fr-FR" dirty="0"/>
              <a:t>Bibliographie</a:t>
            </a:r>
          </a:p>
        </p:txBody>
      </p:sp>
    </p:spTree>
    <p:extLst>
      <p:ext uri="{BB962C8B-B14F-4D97-AF65-F5344CB8AC3E}">
        <p14:creationId xmlns:p14="http://schemas.microsoft.com/office/powerpoint/2010/main" val="88017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E3845-1C09-452F-8ABC-C65959BA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22004A-449A-4900-B68C-CC456C064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61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8AAED-581C-4EDD-A1D6-DD27B460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r>
              <a:rPr lang="fr-FR" dirty="0"/>
              <a:t>MVC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6DDD15-3865-40AD-9A61-CD04D51E2FA6}"/>
              </a:ext>
            </a:extLst>
          </p:cNvPr>
          <p:cNvSpPr/>
          <p:nvPr/>
        </p:nvSpPr>
        <p:spPr>
          <a:xfrm>
            <a:off x="4867430" y="1066800"/>
            <a:ext cx="2457139" cy="1315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/>
                </a:solidFill>
              </a:rPr>
              <a:t>Modèle</a:t>
            </a:r>
          </a:p>
          <a:p>
            <a:pPr algn="ctr"/>
            <a:endParaRPr lang="fr-FR" dirty="0">
              <a:solidFill>
                <a:schemeClr val="bg2"/>
              </a:solidFill>
            </a:endParaRPr>
          </a:p>
          <a:p>
            <a:pPr algn="ctr"/>
            <a:endParaRPr lang="fr-FR" dirty="0">
              <a:solidFill>
                <a:schemeClr val="bg2"/>
              </a:solidFill>
            </a:endParaRPr>
          </a:p>
          <a:p>
            <a:pPr algn="ctr"/>
            <a:r>
              <a:rPr lang="fr-FR" dirty="0">
                <a:solidFill>
                  <a:schemeClr val="bg2"/>
                </a:solidFill>
              </a:rPr>
              <a:t>Gestion </a:t>
            </a:r>
            <a:r>
              <a:rPr lang="fr-FR" dirty="0" err="1">
                <a:solidFill>
                  <a:schemeClr val="bg2"/>
                </a:solidFill>
              </a:rPr>
              <a:t>BDD.class</a:t>
            </a:r>
            <a:endParaRPr lang="fr-FR" dirty="0">
              <a:solidFill>
                <a:schemeClr val="bg2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B1C69C9-72C2-4D55-9A85-9FE6666BB47E}"/>
              </a:ext>
            </a:extLst>
          </p:cNvPr>
          <p:cNvCxnSpPr>
            <a:cxnSpLocks/>
          </p:cNvCxnSpPr>
          <p:nvPr/>
        </p:nvCxnSpPr>
        <p:spPr>
          <a:xfrm>
            <a:off x="6128084" y="2358191"/>
            <a:ext cx="0" cy="1780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B9B6364-8E2C-47AD-A09E-3B0E0923E1AC}"/>
              </a:ext>
            </a:extLst>
          </p:cNvPr>
          <p:cNvSpPr/>
          <p:nvPr/>
        </p:nvSpPr>
        <p:spPr>
          <a:xfrm>
            <a:off x="8810418" y="1042738"/>
            <a:ext cx="2457139" cy="1315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/>
                </a:solidFill>
              </a:rPr>
              <a:t>Vue</a:t>
            </a:r>
          </a:p>
          <a:p>
            <a:pPr algn="ctr"/>
            <a:endParaRPr lang="fr-FR" dirty="0">
              <a:solidFill>
                <a:schemeClr val="bg2"/>
              </a:solidFill>
            </a:endParaRPr>
          </a:p>
          <a:p>
            <a:pPr algn="ctr"/>
            <a:r>
              <a:rPr lang="fr-FR" dirty="0">
                <a:solidFill>
                  <a:schemeClr val="bg2"/>
                </a:solidFill>
              </a:rPr>
              <a:t>Affichage Charts</a:t>
            </a:r>
          </a:p>
          <a:p>
            <a:pPr algn="ctr"/>
            <a:r>
              <a:rPr lang="fr-FR" dirty="0">
                <a:solidFill>
                  <a:schemeClr val="bg2"/>
                </a:solidFill>
              </a:rPr>
              <a:t>Gestion </a:t>
            </a:r>
            <a:r>
              <a:rPr lang="fr-FR" dirty="0" err="1">
                <a:solidFill>
                  <a:schemeClr val="bg2"/>
                </a:solidFill>
              </a:rPr>
              <a:t>BDDvue.class</a:t>
            </a:r>
            <a:endParaRPr lang="fr-FR" dirty="0">
              <a:solidFill>
                <a:schemeClr val="bg2"/>
              </a:solidFill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F4FAC47-26BD-4C1D-8D77-81BB81F79C95}"/>
              </a:ext>
            </a:extLst>
          </p:cNvPr>
          <p:cNvCxnSpPr>
            <a:cxnSpLocks/>
          </p:cNvCxnSpPr>
          <p:nvPr/>
        </p:nvCxnSpPr>
        <p:spPr>
          <a:xfrm>
            <a:off x="10071072" y="2334129"/>
            <a:ext cx="0" cy="1780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B6604-7DDC-4560-99BE-BBDB154D77CA}"/>
              </a:ext>
            </a:extLst>
          </p:cNvPr>
          <p:cNvSpPr/>
          <p:nvPr/>
        </p:nvSpPr>
        <p:spPr>
          <a:xfrm>
            <a:off x="913795" y="1054769"/>
            <a:ext cx="2457139" cy="1315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/>
                </a:solidFill>
              </a:rPr>
              <a:t>Contrôleur</a:t>
            </a:r>
          </a:p>
          <a:p>
            <a:pPr algn="ctr"/>
            <a:endParaRPr lang="fr-FR" dirty="0">
              <a:solidFill>
                <a:schemeClr val="bg2"/>
              </a:solidFill>
            </a:endParaRPr>
          </a:p>
          <a:p>
            <a:pPr algn="ctr"/>
            <a:endParaRPr lang="fr-FR" dirty="0">
              <a:solidFill>
                <a:schemeClr val="bg2"/>
              </a:solidFill>
            </a:endParaRPr>
          </a:p>
          <a:p>
            <a:pPr algn="ctr"/>
            <a:r>
              <a:rPr lang="fr-FR" dirty="0">
                <a:solidFill>
                  <a:schemeClr val="bg2"/>
                </a:solidFill>
              </a:rPr>
              <a:t>Main 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74EECAA-92ED-440F-93B0-D73429856F4D}"/>
              </a:ext>
            </a:extLst>
          </p:cNvPr>
          <p:cNvCxnSpPr>
            <a:cxnSpLocks/>
          </p:cNvCxnSpPr>
          <p:nvPr/>
        </p:nvCxnSpPr>
        <p:spPr>
          <a:xfrm>
            <a:off x="2174449" y="2358191"/>
            <a:ext cx="0" cy="1780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ED060D2-AD8B-406A-904B-B88C4122B9CC}"/>
              </a:ext>
            </a:extLst>
          </p:cNvPr>
          <p:cNvSpPr txBox="1"/>
          <p:nvPr/>
        </p:nvSpPr>
        <p:spPr>
          <a:xfrm>
            <a:off x="594302" y="4259181"/>
            <a:ext cx="3096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Instancie tous les objets </a:t>
            </a:r>
          </a:p>
          <a:p>
            <a:pPr algn="ctr"/>
            <a:r>
              <a:rPr lang="fr-FR" dirty="0"/>
              <a:t>Gestion des exceptions de la base de données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E8DDA48-9388-4556-8C5D-0FB7260E442E}"/>
              </a:ext>
            </a:extLst>
          </p:cNvPr>
          <p:cNvSpPr txBox="1"/>
          <p:nvPr/>
        </p:nvSpPr>
        <p:spPr>
          <a:xfrm>
            <a:off x="4352077" y="4259181"/>
            <a:ext cx="35520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Connexion à la BDD</a:t>
            </a:r>
          </a:p>
          <a:p>
            <a:pPr algn="ctr"/>
            <a:r>
              <a:rPr lang="fr-FR" dirty="0"/>
              <a:t>Stockage des données</a:t>
            </a:r>
          </a:p>
          <a:p>
            <a:pPr algn="ctr"/>
            <a:r>
              <a:rPr lang="fr-FR" dirty="0"/>
              <a:t>Gestion de la recherche</a:t>
            </a:r>
          </a:p>
          <a:p>
            <a:pPr algn="ctr"/>
            <a:r>
              <a:rPr lang="fr-FR" dirty="0"/>
              <a:t>Interactions avec la BDD (ajout, modification, suppression).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F83E5B7-C058-40B5-A26E-EF964B3433ED}"/>
              </a:ext>
            </a:extLst>
          </p:cNvPr>
          <p:cNvSpPr txBox="1"/>
          <p:nvPr/>
        </p:nvSpPr>
        <p:spPr>
          <a:xfrm>
            <a:off x="8490925" y="4259181"/>
            <a:ext cx="309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Affichage de chaque frame </a:t>
            </a:r>
          </a:p>
          <a:p>
            <a:pPr algn="ctr"/>
            <a:r>
              <a:rPr lang="fr-FR" dirty="0"/>
              <a:t>Gestion des évènements</a:t>
            </a:r>
          </a:p>
        </p:txBody>
      </p:sp>
    </p:spTree>
    <p:extLst>
      <p:ext uri="{BB962C8B-B14F-4D97-AF65-F5344CB8AC3E}">
        <p14:creationId xmlns:p14="http://schemas.microsoft.com/office/powerpoint/2010/main" val="232826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68F41-E64A-4352-AA9D-DD29AA0A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7A5E27-035A-45D7-9A35-C0F64934F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87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D2EEE-76C4-4E13-A4F9-98B32EA9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Versioning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B814209-580A-4031-82D8-4FBA28F89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044" t="17327" r="1233" b="46355"/>
          <a:stretch/>
        </p:blipFill>
        <p:spPr>
          <a:xfrm>
            <a:off x="888861" y="2315315"/>
            <a:ext cx="10403630" cy="247929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EC5A2C6-E813-4923-B023-39533969AB51}"/>
              </a:ext>
            </a:extLst>
          </p:cNvPr>
          <p:cNvSpPr txBox="1"/>
          <p:nvPr/>
        </p:nvSpPr>
        <p:spPr>
          <a:xfrm>
            <a:off x="1315619" y="6167134"/>
            <a:ext cx="929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Lien : https://github.com/gaspardlcv/Projet_Java.git</a:t>
            </a:r>
          </a:p>
        </p:txBody>
      </p:sp>
    </p:spTree>
    <p:extLst>
      <p:ext uri="{BB962C8B-B14F-4D97-AF65-F5344CB8AC3E}">
        <p14:creationId xmlns:p14="http://schemas.microsoft.com/office/powerpoint/2010/main" val="324146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9F9AB-56DA-4E2F-9817-A9E22859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5FF2EF-1276-4D18-AF58-53B92BE3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917437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fr-FR" dirty="0">
                <a:solidFill>
                  <a:schemeClr val="tx1"/>
                </a:solidFill>
              </a:rPr>
              <a:t>Travail fluide grâce à une séparation distincte des modules.</a:t>
            </a:r>
          </a:p>
          <a:p>
            <a:pPr marL="36900" indent="0">
              <a:buNone/>
            </a:pPr>
            <a:r>
              <a:rPr lang="fr-FR" dirty="0">
                <a:solidFill>
                  <a:schemeClr val="tx1"/>
                </a:solidFill>
              </a:rPr>
              <a:t>Difficultés principalement liées à la gestion MVC.</a:t>
            </a:r>
          </a:p>
          <a:p>
            <a:pPr marL="36900" indent="0">
              <a:buNone/>
            </a:pPr>
            <a:r>
              <a:rPr lang="fr-FR" dirty="0">
                <a:solidFill>
                  <a:schemeClr val="tx1"/>
                </a:solidFill>
              </a:rPr>
              <a:t>Projet très complet (gestion SQL, java, utilisation de librairies spécialisées).</a:t>
            </a:r>
          </a:p>
          <a:p>
            <a:pPr marL="36900" indent="0">
              <a:buNone/>
            </a:pPr>
            <a:br>
              <a:rPr lang="fr-FR" dirty="0">
                <a:solidFill>
                  <a:schemeClr val="tx1"/>
                </a:solidFill>
              </a:rPr>
            </a:br>
            <a:endParaRPr lang="fr-FR" dirty="0">
              <a:solidFill>
                <a:schemeClr val="tx1"/>
              </a:solidFill>
            </a:endParaRPr>
          </a:p>
          <a:p>
            <a:pPr marL="36900" indent="0">
              <a:buNone/>
            </a:pPr>
            <a:endParaRPr lang="fr-FR" dirty="0"/>
          </a:p>
          <a:p>
            <a:pPr marL="369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2091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1C503A-07D2-4E80-A9AA-9387E70E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C614A3-D5A3-46FA-BF04-B657CEC74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9141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38</TotalTime>
  <Words>141</Words>
  <Application>Microsoft Office PowerPoint</Application>
  <PresentationFormat>Grand écran</PresentationFormat>
  <Paragraphs>45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Calisto MT</vt:lpstr>
      <vt:lpstr>Trebuchet MS</vt:lpstr>
      <vt:lpstr>Wingdings 2</vt:lpstr>
      <vt:lpstr>Ardoise</vt:lpstr>
      <vt:lpstr>Gestion d’un Hôpital</vt:lpstr>
      <vt:lpstr>Sommaire</vt:lpstr>
      <vt:lpstr>Diagramme de Classe</vt:lpstr>
      <vt:lpstr>MVC</vt:lpstr>
      <vt:lpstr>Maquette Graphique</vt:lpstr>
      <vt:lpstr>Versioning</vt:lpstr>
      <vt:lpstr>Bilan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d’un Hôpital</dc:title>
  <dc:creator>Gaspard LACAVE</dc:creator>
  <cp:lastModifiedBy>Gaspard LACAVE</cp:lastModifiedBy>
  <cp:revision>6</cp:revision>
  <dcterms:created xsi:type="dcterms:W3CDTF">2018-04-21T15:48:11Z</dcterms:created>
  <dcterms:modified xsi:type="dcterms:W3CDTF">2018-04-21T16:26:18Z</dcterms:modified>
</cp:coreProperties>
</file>