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40"/>
  </p:normalViewPr>
  <p:slideViewPr>
    <p:cSldViewPr snapToGrid="0" snapToObjects="1">
      <p:cViewPr varScale="1">
        <p:scale>
          <a:sx n="102" d="100"/>
          <a:sy n="102" d="100"/>
        </p:scale>
        <p:origin x="1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878B-9F73-E242-AC19-F96680555B99}" type="datetimeFigureOut">
              <a:rPr lang="fr-FR" smtClean="0"/>
              <a:t>24/11/2019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BF43-EA08-4B4F-9865-1E413851FF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3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878B-9F73-E242-AC19-F96680555B99}" type="datetimeFigureOut">
              <a:rPr lang="fr-FR" smtClean="0"/>
              <a:t>24/11/2019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BF43-EA08-4B4F-9865-1E413851FF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27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878B-9F73-E242-AC19-F96680555B99}" type="datetimeFigureOut">
              <a:rPr lang="fr-FR" smtClean="0"/>
              <a:t>24/11/2019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BF43-EA08-4B4F-9865-1E413851FF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88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878B-9F73-E242-AC19-F96680555B99}" type="datetimeFigureOut">
              <a:rPr lang="fr-FR" smtClean="0"/>
              <a:t>24/11/2019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BF43-EA08-4B4F-9865-1E413851FF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83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878B-9F73-E242-AC19-F96680555B99}" type="datetimeFigureOut">
              <a:rPr lang="fr-FR" smtClean="0"/>
              <a:t>24/11/2019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BF43-EA08-4B4F-9865-1E413851FF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08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878B-9F73-E242-AC19-F96680555B99}" type="datetimeFigureOut">
              <a:rPr lang="fr-FR" smtClean="0"/>
              <a:t>24/11/2019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BF43-EA08-4B4F-9865-1E413851FF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00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878B-9F73-E242-AC19-F96680555B99}" type="datetimeFigureOut">
              <a:rPr lang="fr-FR" smtClean="0"/>
              <a:t>24/11/2019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BF43-EA08-4B4F-9865-1E413851FF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409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878B-9F73-E242-AC19-F96680555B99}" type="datetimeFigureOut">
              <a:rPr lang="fr-FR" smtClean="0"/>
              <a:t>24/11/2019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BF43-EA08-4B4F-9865-1E413851FF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206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878B-9F73-E242-AC19-F96680555B99}" type="datetimeFigureOut">
              <a:rPr lang="fr-FR" smtClean="0"/>
              <a:t>24/11/2019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BF43-EA08-4B4F-9865-1E413851FF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53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878B-9F73-E242-AC19-F96680555B99}" type="datetimeFigureOut">
              <a:rPr lang="fr-FR" smtClean="0"/>
              <a:t>24/11/2019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BF43-EA08-4B4F-9865-1E413851FF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329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878B-9F73-E242-AC19-F96680555B99}" type="datetimeFigureOut">
              <a:rPr lang="fr-FR" smtClean="0"/>
              <a:t>24/11/2019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3BF43-EA08-4B4F-9865-1E413851FF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98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4878B-9F73-E242-AC19-F96680555B99}" type="datetimeFigureOut">
              <a:rPr lang="fr-FR" smtClean="0"/>
              <a:t>24/11/2019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3BF43-EA08-4B4F-9865-1E413851FF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968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llipse 32">
            <a:extLst>
              <a:ext uri="{FF2B5EF4-FFF2-40B4-BE49-F238E27FC236}">
                <a16:creationId xmlns:a16="http://schemas.microsoft.com/office/drawing/2014/main" id="{87FE18E1-FCC4-7E40-A1B5-5683918B4124}"/>
              </a:ext>
            </a:extLst>
          </p:cNvPr>
          <p:cNvSpPr/>
          <p:nvPr/>
        </p:nvSpPr>
        <p:spPr>
          <a:xfrm>
            <a:off x="675895" y="1184674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5A023E8-C066-034F-8000-CB89D4A337B9}"/>
              </a:ext>
            </a:extLst>
          </p:cNvPr>
          <p:cNvSpPr/>
          <p:nvPr/>
        </p:nvSpPr>
        <p:spPr>
          <a:xfrm>
            <a:off x="689146" y="324983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4A841D8E-124A-8C42-83BA-CAC6B9D4720F}"/>
              </a:ext>
            </a:extLst>
          </p:cNvPr>
          <p:cNvSpPr/>
          <p:nvPr/>
        </p:nvSpPr>
        <p:spPr>
          <a:xfrm>
            <a:off x="2880609" y="324983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6B06B9B-B55B-2043-AADA-688F5EEE4714}"/>
              </a:ext>
            </a:extLst>
          </p:cNvPr>
          <p:cNvSpPr/>
          <p:nvPr/>
        </p:nvSpPr>
        <p:spPr>
          <a:xfrm>
            <a:off x="5072073" y="324983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2665F02-A304-AF44-90C6-ED8004E2C223}"/>
              </a:ext>
            </a:extLst>
          </p:cNvPr>
          <p:cNvSpPr/>
          <p:nvPr/>
        </p:nvSpPr>
        <p:spPr>
          <a:xfrm>
            <a:off x="9455001" y="324983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D3424434-270A-0A4A-81EF-10BF496073F8}"/>
              </a:ext>
            </a:extLst>
          </p:cNvPr>
          <p:cNvSpPr/>
          <p:nvPr/>
        </p:nvSpPr>
        <p:spPr>
          <a:xfrm>
            <a:off x="7263537" y="324983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513745CF-3B99-8C40-8B6D-157E3E9A5550}"/>
              </a:ext>
            </a:extLst>
          </p:cNvPr>
          <p:cNvSpPr/>
          <p:nvPr/>
        </p:nvSpPr>
        <p:spPr>
          <a:xfrm>
            <a:off x="3829910" y="1184674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9296721-0C76-A74A-911D-5062249A7AE4}"/>
              </a:ext>
            </a:extLst>
          </p:cNvPr>
          <p:cNvSpPr/>
          <p:nvPr/>
        </p:nvSpPr>
        <p:spPr>
          <a:xfrm>
            <a:off x="7263537" y="1184674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214372A-CB6B-754E-923E-AD25944EDF28}"/>
              </a:ext>
            </a:extLst>
          </p:cNvPr>
          <p:cNvSpPr/>
          <p:nvPr/>
        </p:nvSpPr>
        <p:spPr>
          <a:xfrm>
            <a:off x="2880609" y="2220486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1E078E-7A4C-D04C-B99B-77FB202480A0}"/>
              </a:ext>
            </a:extLst>
          </p:cNvPr>
          <p:cNvSpPr/>
          <p:nvPr/>
        </p:nvSpPr>
        <p:spPr>
          <a:xfrm>
            <a:off x="5072073" y="2220486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75F5EE0-6712-1248-8742-1D6FCB4ED434}"/>
              </a:ext>
            </a:extLst>
          </p:cNvPr>
          <p:cNvSpPr/>
          <p:nvPr/>
        </p:nvSpPr>
        <p:spPr>
          <a:xfrm>
            <a:off x="9455001" y="5533529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9F2BB32B-E5E5-304E-B679-7722EC0FDC02}"/>
              </a:ext>
            </a:extLst>
          </p:cNvPr>
          <p:cNvSpPr/>
          <p:nvPr/>
        </p:nvSpPr>
        <p:spPr>
          <a:xfrm>
            <a:off x="8018879" y="4448212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AD560466-8E57-B147-A741-EFAB42B01B5A}"/>
              </a:ext>
            </a:extLst>
          </p:cNvPr>
          <p:cNvSpPr/>
          <p:nvPr/>
        </p:nvSpPr>
        <p:spPr>
          <a:xfrm>
            <a:off x="6167805" y="5533529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3369659A-5565-3246-B3E1-6C7EB0622A59}"/>
              </a:ext>
            </a:extLst>
          </p:cNvPr>
          <p:cNvSpPr/>
          <p:nvPr/>
        </p:nvSpPr>
        <p:spPr>
          <a:xfrm>
            <a:off x="2880609" y="5533529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7E2F114D-9466-C34A-A8D6-2848E90B2045}"/>
              </a:ext>
            </a:extLst>
          </p:cNvPr>
          <p:cNvCxnSpPr>
            <a:stCxn id="34" idx="0"/>
            <a:endCxn id="33" idx="4"/>
          </p:cNvCxnSpPr>
          <p:nvPr/>
        </p:nvCxnSpPr>
        <p:spPr>
          <a:xfrm flipH="1" flipV="1">
            <a:off x="1053566" y="1873704"/>
            <a:ext cx="13251" cy="137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8ABC28FC-6ABB-6D47-BFA5-0510BCE8863C}"/>
              </a:ext>
            </a:extLst>
          </p:cNvPr>
          <p:cNvCxnSpPr>
            <a:cxnSpLocks/>
            <a:stCxn id="33" idx="6"/>
            <a:endCxn id="39" idx="2"/>
          </p:cNvCxnSpPr>
          <p:nvPr/>
        </p:nvCxnSpPr>
        <p:spPr>
          <a:xfrm>
            <a:off x="1431237" y="1529189"/>
            <a:ext cx="2398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2FD816B5-1F56-504E-AE5E-ABA5553E0CDF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>
            <a:off x="4585252" y="1529189"/>
            <a:ext cx="2678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807F43F8-C093-1844-96ED-3499E91B5BD2}"/>
              </a:ext>
            </a:extLst>
          </p:cNvPr>
          <p:cNvCxnSpPr>
            <a:cxnSpLocks/>
            <a:stCxn id="40" idx="4"/>
            <a:endCxn id="38" idx="0"/>
          </p:cNvCxnSpPr>
          <p:nvPr/>
        </p:nvCxnSpPr>
        <p:spPr>
          <a:xfrm>
            <a:off x="7641208" y="1873704"/>
            <a:ext cx="0" cy="137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F4F0BAB0-BF41-944B-B27C-5FA049A12494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>
            <a:off x="8018879" y="3594346"/>
            <a:ext cx="1436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A0A0BD1C-F868-5E41-9BA3-40193776FD93}"/>
              </a:ext>
            </a:extLst>
          </p:cNvPr>
          <p:cNvCxnSpPr>
            <a:cxnSpLocks/>
            <a:stCxn id="44" idx="7"/>
            <a:endCxn id="37" idx="3"/>
          </p:cNvCxnSpPr>
          <p:nvPr/>
        </p:nvCxnSpPr>
        <p:spPr>
          <a:xfrm flipV="1">
            <a:off x="8663604" y="3837955"/>
            <a:ext cx="902014" cy="71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6C66D4-BFC3-1642-86AD-02FE6727233C}"/>
              </a:ext>
            </a:extLst>
          </p:cNvPr>
          <p:cNvCxnSpPr>
            <a:cxnSpLocks/>
            <a:stCxn id="43" idx="0"/>
            <a:endCxn id="37" idx="4"/>
          </p:cNvCxnSpPr>
          <p:nvPr/>
        </p:nvCxnSpPr>
        <p:spPr>
          <a:xfrm flipV="1">
            <a:off x="9832672" y="3938861"/>
            <a:ext cx="0" cy="159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73BE58E2-7C7F-7B4D-B509-A6229D52A381}"/>
              </a:ext>
            </a:extLst>
          </p:cNvPr>
          <p:cNvCxnSpPr>
            <a:cxnSpLocks/>
            <a:stCxn id="45" idx="6"/>
            <a:endCxn id="43" idx="2"/>
          </p:cNvCxnSpPr>
          <p:nvPr/>
        </p:nvCxnSpPr>
        <p:spPr>
          <a:xfrm>
            <a:off x="6923147" y="5878044"/>
            <a:ext cx="2531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3770132B-6570-694B-9BD2-25C7CED8BBB6}"/>
              </a:ext>
            </a:extLst>
          </p:cNvPr>
          <p:cNvCxnSpPr>
            <a:cxnSpLocks/>
            <a:stCxn id="46" idx="6"/>
            <a:endCxn id="45" idx="2"/>
          </p:cNvCxnSpPr>
          <p:nvPr/>
        </p:nvCxnSpPr>
        <p:spPr>
          <a:xfrm>
            <a:off x="3635951" y="5878044"/>
            <a:ext cx="2531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4BCE7A4A-8022-0B41-9E22-360B970D4E2F}"/>
              </a:ext>
            </a:extLst>
          </p:cNvPr>
          <p:cNvCxnSpPr>
            <a:cxnSpLocks/>
            <a:stCxn id="35" idx="4"/>
            <a:endCxn id="46" idx="0"/>
          </p:cNvCxnSpPr>
          <p:nvPr/>
        </p:nvCxnSpPr>
        <p:spPr>
          <a:xfrm>
            <a:off x="3258280" y="3938861"/>
            <a:ext cx="0" cy="159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74A8F3D4-177E-E64E-84B1-6778B9EDEF57}"/>
              </a:ext>
            </a:extLst>
          </p:cNvPr>
          <p:cNvCxnSpPr>
            <a:cxnSpLocks/>
            <a:stCxn id="34" idx="7"/>
            <a:endCxn id="41" idx="2"/>
          </p:cNvCxnSpPr>
          <p:nvPr/>
        </p:nvCxnSpPr>
        <p:spPr>
          <a:xfrm flipV="1">
            <a:off x="1333871" y="2565001"/>
            <a:ext cx="1546738" cy="785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2F96AB5B-EACF-B346-AE55-1634571C2A89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1444488" y="3594346"/>
            <a:ext cx="1436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EB861074-81A6-734D-AB9F-2D5C0FEB0039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3635951" y="2565001"/>
            <a:ext cx="1436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Ellipse 103">
            <a:extLst>
              <a:ext uri="{FF2B5EF4-FFF2-40B4-BE49-F238E27FC236}">
                <a16:creationId xmlns:a16="http://schemas.microsoft.com/office/drawing/2014/main" id="{7AFBEB73-AC8D-3848-8707-D4E11C353053}"/>
              </a:ext>
            </a:extLst>
          </p:cNvPr>
          <p:cNvSpPr/>
          <p:nvPr/>
        </p:nvSpPr>
        <p:spPr>
          <a:xfrm>
            <a:off x="6167805" y="4448212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E07FBD9F-16EF-004B-AC88-2CC0091C7EEF}"/>
              </a:ext>
            </a:extLst>
          </p:cNvPr>
          <p:cNvCxnSpPr>
            <a:cxnSpLocks/>
            <a:stCxn id="104" idx="6"/>
            <a:endCxn id="44" idx="2"/>
          </p:cNvCxnSpPr>
          <p:nvPr/>
        </p:nvCxnSpPr>
        <p:spPr>
          <a:xfrm>
            <a:off x="6923147" y="4792727"/>
            <a:ext cx="1095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AD8B1966-D015-9441-8E01-42E759545DCB}"/>
              </a:ext>
            </a:extLst>
          </p:cNvPr>
          <p:cNvCxnSpPr>
            <a:cxnSpLocks/>
            <a:stCxn id="36" idx="5"/>
            <a:endCxn id="104" idx="1"/>
          </p:cNvCxnSpPr>
          <p:nvPr/>
        </p:nvCxnSpPr>
        <p:spPr>
          <a:xfrm>
            <a:off x="5716798" y="3837955"/>
            <a:ext cx="561624" cy="71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E8A999FE-DBD1-DE4E-B8EF-003E27AA5BC9}"/>
              </a:ext>
            </a:extLst>
          </p:cNvPr>
          <p:cNvCxnSpPr>
            <a:stCxn id="35" idx="6"/>
            <a:endCxn id="36" idx="2"/>
          </p:cNvCxnSpPr>
          <p:nvPr/>
        </p:nvCxnSpPr>
        <p:spPr>
          <a:xfrm>
            <a:off x="3635951" y="3594346"/>
            <a:ext cx="14361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E9F953F9-8CF2-A646-8F36-1E8F627F1A17}"/>
              </a:ext>
            </a:extLst>
          </p:cNvPr>
          <p:cNvCxnSpPr>
            <a:cxnSpLocks/>
            <a:stCxn id="36" idx="6"/>
            <a:endCxn id="38" idx="2"/>
          </p:cNvCxnSpPr>
          <p:nvPr/>
        </p:nvCxnSpPr>
        <p:spPr>
          <a:xfrm>
            <a:off x="5827415" y="3594346"/>
            <a:ext cx="14361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18CDA980-4473-354A-931B-852CD784AA1F}"/>
              </a:ext>
            </a:extLst>
          </p:cNvPr>
          <p:cNvCxnSpPr>
            <a:cxnSpLocks/>
            <a:stCxn id="42" idx="4"/>
            <a:endCxn id="36" idx="0"/>
          </p:cNvCxnSpPr>
          <p:nvPr/>
        </p:nvCxnSpPr>
        <p:spPr>
          <a:xfrm>
            <a:off x="5449744" y="2909516"/>
            <a:ext cx="0" cy="340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6BF9038-7B53-E948-A931-69E53F9E3992}"/>
              </a:ext>
            </a:extLst>
          </p:cNvPr>
          <p:cNvSpPr txBox="1"/>
          <p:nvPr/>
        </p:nvSpPr>
        <p:spPr>
          <a:xfrm>
            <a:off x="516181" y="3425069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B050"/>
                </a:solidFill>
              </a:rPr>
              <a:t>Start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1816F7A-A167-3249-806C-520F0123EC6F}"/>
              </a:ext>
            </a:extLst>
          </p:cNvPr>
          <p:cNvSpPr txBox="1"/>
          <p:nvPr/>
        </p:nvSpPr>
        <p:spPr>
          <a:xfrm>
            <a:off x="9288662" y="3425889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2D3039FE-178F-6B41-8968-8E274B1AD673}"/>
              </a:ext>
            </a:extLst>
          </p:cNvPr>
          <p:cNvSpPr txBox="1"/>
          <p:nvPr/>
        </p:nvSpPr>
        <p:spPr>
          <a:xfrm>
            <a:off x="522807" y="136100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D0CBED0B-D37B-2141-A396-97BB6003EB71}"/>
              </a:ext>
            </a:extLst>
          </p:cNvPr>
          <p:cNvSpPr txBox="1"/>
          <p:nvPr/>
        </p:nvSpPr>
        <p:spPr>
          <a:xfrm>
            <a:off x="3663571" y="1367898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2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EA2FE0F7-10BB-014B-A889-87349779D8E5}"/>
              </a:ext>
            </a:extLst>
          </p:cNvPr>
          <p:cNvSpPr txBox="1"/>
          <p:nvPr/>
        </p:nvSpPr>
        <p:spPr>
          <a:xfrm>
            <a:off x="7101054" y="1367657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3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B4B9177B-F1A1-BA46-8B43-FDD3701673AC}"/>
              </a:ext>
            </a:extLst>
          </p:cNvPr>
          <p:cNvSpPr txBox="1"/>
          <p:nvPr/>
        </p:nvSpPr>
        <p:spPr>
          <a:xfrm>
            <a:off x="2714270" y="2402617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4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D7582937-E142-AE46-8212-56C96E73A924}"/>
              </a:ext>
            </a:extLst>
          </p:cNvPr>
          <p:cNvSpPr txBox="1"/>
          <p:nvPr/>
        </p:nvSpPr>
        <p:spPr>
          <a:xfrm>
            <a:off x="4905733" y="239958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5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FF26C9FA-8204-884F-9C23-D17F0F3CA6D2}"/>
              </a:ext>
            </a:extLst>
          </p:cNvPr>
          <p:cNvSpPr txBox="1"/>
          <p:nvPr/>
        </p:nvSpPr>
        <p:spPr>
          <a:xfrm>
            <a:off x="2721982" y="343153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6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CA9D6069-3A1A-8D4B-874C-1AFA89F77127}"/>
              </a:ext>
            </a:extLst>
          </p:cNvPr>
          <p:cNvSpPr txBox="1"/>
          <p:nvPr/>
        </p:nvSpPr>
        <p:spPr>
          <a:xfrm>
            <a:off x="4913446" y="3435396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7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88B82C0A-4BDF-9E4B-81DB-E088B9D029DF}"/>
              </a:ext>
            </a:extLst>
          </p:cNvPr>
          <p:cNvSpPr txBox="1"/>
          <p:nvPr/>
        </p:nvSpPr>
        <p:spPr>
          <a:xfrm>
            <a:off x="7089486" y="3420907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8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41AA5ADB-B249-694E-9943-828B5866E169}"/>
              </a:ext>
            </a:extLst>
          </p:cNvPr>
          <p:cNvSpPr txBox="1"/>
          <p:nvPr/>
        </p:nvSpPr>
        <p:spPr>
          <a:xfrm>
            <a:off x="2721982" y="571432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11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8B888360-D601-AD4C-A012-B858E086EDB2}"/>
              </a:ext>
            </a:extLst>
          </p:cNvPr>
          <p:cNvSpPr txBox="1"/>
          <p:nvPr/>
        </p:nvSpPr>
        <p:spPr>
          <a:xfrm>
            <a:off x="5993753" y="571432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12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58D69320-007B-4849-8674-66D38A8677A7}"/>
              </a:ext>
            </a:extLst>
          </p:cNvPr>
          <p:cNvSpPr txBox="1"/>
          <p:nvPr/>
        </p:nvSpPr>
        <p:spPr>
          <a:xfrm>
            <a:off x="6001466" y="462781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5574ACEB-F8F4-944D-AC1D-726840F3B384}"/>
              </a:ext>
            </a:extLst>
          </p:cNvPr>
          <p:cNvSpPr txBox="1"/>
          <p:nvPr/>
        </p:nvSpPr>
        <p:spPr>
          <a:xfrm>
            <a:off x="7852540" y="4634801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10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EF1E4098-7BBC-F24A-B49B-1EB626D62548}"/>
              </a:ext>
            </a:extLst>
          </p:cNvPr>
          <p:cNvSpPr txBox="1"/>
          <p:nvPr/>
        </p:nvSpPr>
        <p:spPr>
          <a:xfrm>
            <a:off x="9308142" y="571432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06871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llipse 32">
            <a:extLst>
              <a:ext uri="{FF2B5EF4-FFF2-40B4-BE49-F238E27FC236}">
                <a16:creationId xmlns:a16="http://schemas.microsoft.com/office/drawing/2014/main" id="{87FE18E1-FCC4-7E40-A1B5-5683918B4124}"/>
              </a:ext>
            </a:extLst>
          </p:cNvPr>
          <p:cNvSpPr/>
          <p:nvPr/>
        </p:nvSpPr>
        <p:spPr>
          <a:xfrm>
            <a:off x="675895" y="1184674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5A023E8-C066-034F-8000-CB89D4A337B9}"/>
              </a:ext>
            </a:extLst>
          </p:cNvPr>
          <p:cNvSpPr/>
          <p:nvPr/>
        </p:nvSpPr>
        <p:spPr>
          <a:xfrm>
            <a:off x="689146" y="324983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4A841D8E-124A-8C42-83BA-CAC6B9D4720F}"/>
              </a:ext>
            </a:extLst>
          </p:cNvPr>
          <p:cNvSpPr/>
          <p:nvPr/>
        </p:nvSpPr>
        <p:spPr>
          <a:xfrm>
            <a:off x="2880609" y="324983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6B06B9B-B55B-2043-AADA-688F5EEE4714}"/>
              </a:ext>
            </a:extLst>
          </p:cNvPr>
          <p:cNvSpPr/>
          <p:nvPr/>
        </p:nvSpPr>
        <p:spPr>
          <a:xfrm>
            <a:off x="5072073" y="324983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2665F02-A304-AF44-90C6-ED8004E2C223}"/>
              </a:ext>
            </a:extLst>
          </p:cNvPr>
          <p:cNvSpPr/>
          <p:nvPr/>
        </p:nvSpPr>
        <p:spPr>
          <a:xfrm>
            <a:off x="9455001" y="324983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D3424434-270A-0A4A-81EF-10BF496073F8}"/>
              </a:ext>
            </a:extLst>
          </p:cNvPr>
          <p:cNvSpPr/>
          <p:nvPr/>
        </p:nvSpPr>
        <p:spPr>
          <a:xfrm>
            <a:off x="7263537" y="324983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513745CF-3B99-8C40-8B6D-157E3E9A5550}"/>
              </a:ext>
            </a:extLst>
          </p:cNvPr>
          <p:cNvSpPr/>
          <p:nvPr/>
        </p:nvSpPr>
        <p:spPr>
          <a:xfrm>
            <a:off x="3829910" y="1184674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9296721-0C76-A74A-911D-5062249A7AE4}"/>
              </a:ext>
            </a:extLst>
          </p:cNvPr>
          <p:cNvSpPr/>
          <p:nvPr/>
        </p:nvSpPr>
        <p:spPr>
          <a:xfrm>
            <a:off x="7263537" y="1184674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214372A-CB6B-754E-923E-AD25944EDF28}"/>
              </a:ext>
            </a:extLst>
          </p:cNvPr>
          <p:cNvSpPr/>
          <p:nvPr/>
        </p:nvSpPr>
        <p:spPr>
          <a:xfrm>
            <a:off x="2880609" y="2220486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1E078E-7A4C-D04C-B99B-77FB202480A0}"/>
              </a:ext>
            </a:extLst>
          </p:cNvPr>
          <p:cNvSpPr/>
          <p:nvPr/>
        </p:nvSpPr>
        <p:spPr>
          <a:xfrm>
            <a:off x="5072073" y="2220486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75F5EE0-6712-1248-8742-1D6FCB4ED434}"/>
              </a:ext>
            </a:extLst>
          </p:cNvPr>
          <p:cNvSpPr/>
          <p:nvPr/>
        </p:nvSpPr>
        <p:spPr>
          <a:xfrm>
            <a:off x="9455001" y="5533529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9F2BB32B-E5E5-304E-B679-7722EC0FDC02}"/>
              </a:ext>
            </a:extLst>
          </p:cNvPr>
          <p:cNvSpPr/>
          <p:nvPr/>
        </p:nvSpPr>
        <p:spPr>
          <a:xfrm>
            <a:off x="8018879" y="4448212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AD560466-8E57-B147-A741-EFAB42B01B5A}"/>
              </a:ext>
            </a:extLst>
          </p:cNvPr>
          <p:cNvSpPr/>
          <p:nvPr/>
        </p:nvSpPr>
        <p:spPr>
          <a:xfrm>
            <a:off x="6167805" y="5533529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3369659A-5565-3246-B3E1-6C7EB0622A59}"/>
              </a:ext>
            </a:extLst>
          </p:cNvPr>
          <p:cNvSpPr/>
          <p:nvPr/>
        </p:nvSpPr>
        <p:spPr>
          <a:xfrm>
            <a:off x="2880609" y="5533529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7E2F114D-9466-C34A-A8D6-2848E90B2045}"/>
              </a:ext>
            </a:extLst>
          </p:cNvPr>
          <p:cNvCxnSpPr>
            <a:stCxn id="34" idx="0"/>
            <a:endCxn id="33" idx="4"/>
          </p:cNvCxnSpPr>
          <p:nvPr/>
        </p:nvCxnSpPr>
        <p:spPr>
          <a:xfrm flipH="1" flipV="1">
            <a:off x="1053566" y="1873704"/>
            <a:ext cx="13251" cy="137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8ABC28FC-6ABB-6D47-BFA5-0510BCE8863C}"/>
              </a:ext>
            </a:extLst>
          </p:cNvPr>
          <p:cNvCxnSpPr>
            <a:cxnSpLocks/>
            <a:stCxn id="33" idx="6"/>
            <a:endCxn id="39" idx="2"/>
          </p:cNvCxnSpPr>
          <p:nvPr/>
        </p:nvCxnSpPr>
        <p:spPr>
          <a:xfrm>
            <a:off x="1431237" y="1529189"/>
            <a:ext cx="2398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2FD816B5-1F56-504E-AE5E-ABA5553E0CDF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>
            <a:off x="4585252" y="1529189"/>
            <a:ext cx="2678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807F43F8-C093-1844-96ED-3499E91B5BD2}"/>
              </a:ext>
            </a:extLst>
          </p:cNvPr>
          <p:cNvCxnSpPr>
            <a:cxnSpLocks/>
            <a:stCxn id="40" idx="4"/>
            <a:endCxn id="38" idx="0"/>
          </p:cNvCxnSpPr>
          <p:nvPr/>
        </p:nvCxnSpPr>
        <p:spPr>
          <a:xfrm>
            <a:off x="7641208" y="1873704"/>
            <a:ext cx="0" cy="137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F4F0BAB0-BF41-944B-B27C-5FA049A12494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>
            <a:off x="8018879" y="3594346"/>
            <a:ext cx="14361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A0A0BD1C-F868-5E41-9BA3-40193776FD93}"/>
              </a:ext>
            </a:extLst>
          </p:cNvPr>
          <p:cNvCxnSpPr>
            <a:cxnSpLocks/>
            <a:stCxn id="44" idx="7"/>
            <a:endCxn id="37" idx="3"/>
          </p:cNvCxnSpPr>
          <p:nvPr/>
        </p:nvCxnSpPr>
        <p:spPr>
          <a:xfrm flipV="1">
            <a:off x="8663604" y="3837955"/>
            <a:ext cx="902014" cy="71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6C66D4-BFC3-1642-86AD-02FE6727233C}"/>
              </a:ext>
            </a:extLst>
          </p:cNvPr>
          <p:cNvCxnSpPr>
            <a:cxnSpLocks/>
            <a:stCxn id="43" idx="0"/>
            <a:endCxn id="37" idx="4"/>
          </p:cNvCxnSpPr>
          <p:nvPr/>
        </p:nvCxnSpPr>
        <p:spPr>
          <a:xfrm flipV="1">
            <a:off x="9832672" y="3938861"/>
            <a:ext cx="0" cy="159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73BE58E2-7C7F-7B4D-B509-A6229D52A381}"/>
              </a:ext>
            </a:extLst>
          </p:cNvPr>
          <p:cNvCxnSpPr>
            <a:cxnSpLocks/>
            <a:stCxn id="45" idx="6"/>
            <a:endCxn id="43" idx="2"/>
          </p:cNvCxnSpPr>
          <p:nvPr/>
        </p:nvCxnSpPr>
        <p:spPr>
          <a:xfrm>
            <a:off x="6923147" y="5878044"/>
            <a:ext cx="2531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3770132B-6570-694B-9BD2-25C7CED8BBB6}"/>
              </a:ext>
            </a:extLst>
          </p:cNvPr>
          <p:cNvCxnSpPr>
            <a:cxnSpLocks/>
            <a:stCxn id="46" idx="6"/>
            <a:endCxn id="45" idx="2"/>
          </p:cNvCxnSpPr>
          <p:nvPr/>
        </p:nvCxnSpPr>
        <p:spPr>
          <a:xfrm>
            <a:off x="3635951" y="5878044"/>
            <a:ext cx="2531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4BCE7A4A-8022-0B41-9E22-360B970D4E2F}"/>
              </a:ext>
            </a:extLst>
          </p:cNvPr>
          <p:cNvCxnSpPr>
            <a:cxnSpLocks/>
            <a:stCxn id="35" idx="4"/>
            <a:endCxn id="46" idx="0"/>
          </p:cNvCxnSpPr>
          <p:nvPr/>
        </p:nvCxnSpPr>
        <p:spPr>
          <a:xfrm>
            <a:off x="3258280" y="3938861"/>
            <a:ext cx="0" cy="159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74A8F3D4-177E-E64E-84B1-6778B9EDEF57}"/>
              </a:ext>
            </a:extLst>
          </p:cNvPr>
          <p:cNvCxnSpPr>
            <a:cxnSpLocks/>
            <a:stCxn id="34" idx="7"/>
            <a:endCxn id="41" idx="2"/>
          </p:cNvCxnSpPr>
          <p:nvPr/>
        </p:nvCxnSpPr>
        <p:spPr>
          <a:xfrm flipV="1">
            <a:off x="1333871" y="2565001"/>
            <a:ext cx="1546738" cy="785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2F96AB5B-EACF-B346-AE55-1634571C2A89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1444488" y="3594346"/>
            <a:ext cx="14361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EB861074-81A6-734D-AB9F-2D5C0FEB0039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3635951" y="2565001"/>
            <a:ext cx="1436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Ellipse 103">
            <a:extLst>
              <a:ext uri="{FF2B5EF4-FFF2-40B4-BE49-F238E27FC236}">
                <a16:creationId xmlns:a16="http://schemas.microsoft.com/office/drawing/2014/main" id="{7AFBEB73-AC8D-3848-8707-D4E11C353053}"/>
              </a:ext>
            </a:extLst>
          </p:cNvPr>
          <p:cNvSpPr/>
          <p:nvPr/>
        </p:nvSpPr>
        <p:spPr>
          <a:xfrm>
            <a:off x="6167805" y="4448212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E07FBD9F-16EF-004B-AC88-2CC0091C7EEF}"/>
              </a:ext>
            </a:extLst>
          </p:cNvPr>
          <p:cNvCxnSpPr>
            <a:cxnSpLocks/>
            <a:stCxn id="104" idx="6"/>
            <a:endCxn id="44" idx="2"/>
          </p:cNvCxnSpPr>
          <p:nvPr/>
        </p:nvCxnSpPr>
        <p:spPr>
          <a:xfrm>
            <a:off x="6923147" y="4792727"/>
            <a:ext cx="1095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AD8B1966-D015-9441-8E01-42E759545DCB}"/>
              </a:ext>
            </a:extLst>
          </p:cNvPr>
          <p:cNvCxnSpPr>
            <a:cxnSpLocks/>
            <a:stCxn id="36" idx="5"/>
            <a:endCxn id="104" idx="1"/>
          </p:cNvCxnSpPr>
          <p:nvPr/>
        </p:nvCxnSpPr>
        <p:spPr>
          <a:xfrm>
            <a:off x="5716798" y="3837955"/>
            <a:ext cx="561624" cy="71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18CDA980-4473-354A-931B-852CD784AA1F}"/>
              </a:ext>
            </a:extLst>
          </p:cNvPr>
          <p:cNvCxnSpPr>
            <a:cxnSpLocks/>
            <a:stCxn id="42" idx="4"/>
            <a:endCxn id="36" idx="0"/>
          </p:cNvCxnSpPr>
          <p:nvPr/>
        </p:nvCxnSpPr>
        <p:spPr>
          <a:xfrm>
            <a:off x="5449744" y="2909516"/>
            <a:ext cx="0" cy="340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6BF9038-7B53-E948-A931-69E53F9E3992}"/>
              </a:ext>
            </a:extLst>
          </p:cNvPr>
          <p:cNvSpPr txBox="1"/>
          <p:nvPr/>
        </p:nvSpPr>
        <p:spPr>
          <a:xfrm>
            <a:off x="516181" y="3425069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B050"/>
                </a:solidFill>
              </a:rPr>
              <a:t>Start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1816F7A-A167-3249-806C-520F0123EC6F}"/>
              </a:ext>
            </a:extLst>
          </p:cNvPr>
          <p:cNvSpPr txBox="1"/>
          <p:nvPr/>
        </p:nvSpPr>
        <p:spPr>
          <a:xfrm>
            <a:off x="9288662" y="3425889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2D3039FE-178F-6B41-8968-8E274B1AD673}"/>
              </a:ext>
            </a:extLst>
          </p:cNvPr>
          <p:cNvSpPr txBox="1"/>
          <p:nvPr/>
        </p:nvSpPr>
        <p:spPr>
          <a:xfrm>
            <a:off x="522807" y="136100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D0CBED0B-D37B-2141-A396-97BB6003EB71}"/>
              </a:ext>
            </a:extLst>
          </p:cNvPr>
          <p:cNvSpPr txBox="1"/>
          <p:nvPr/>
        </p:nvSpPr>
        <p:spPr>
          <a:xfrm>
            <a:off x="3663571" y="1367898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2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EA2FE0F7-10BB-014B-A889-87349779D8E5}"/>
              </a:ext>
            </a:extLst>
          </p:cNvPr>
          <p:cNvSpPr txBox="1"/>
          <p:nvPr/>
        </p:nvSpPr>
        <p:spPr>
          <a:xfrm>
            <a:off x="7101054" y="1367657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3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B4B9177B-F1A1-BA46-8B43-FDD3701673AC}"/>
              </a:ext>
            </a:extLst>
          </p:cNvPr>
          <p:cNvSpPr txBox="1"/>
          <p:nvPr/>
        </p:nvSpPr>
        <p:spPr>
          <a:xfrm>
            <a:off x="2714270" y="2402617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4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D7582937-E142-AE46-8212-56C96E73A924}"/>
              </a:ext>
            </a:extLst>
          </p:cNvPr>
          <p:cNvSpPr txBox="1"/>
          <p:nvPr/>
        </p:nvSpPr>
        <p:spPr>
          <a:xfrm>
            <a:off x="4905733" y="239958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5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FF26C9FA-8204-884F-9C23-D17F0F3CA6D2}"/>
              </a:ext>
            </a:extLst>
          </p:cNvPr>
          <p:cNvSpPr txBox="1"/>
          <p:nvPr/>
        </p:nvSpPr>
        <p:spPr>
          <a:xfrm>
            <a:off x="2721982" y="343153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6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CA9D6069-3A1A-8D4B-874C-1AFA89F77127}"/>
              </a:ext>
            </a:extLst>
          </p:cNvPr>
          <p:cNvSpPr txBox="1"/>
          <p:nvPr/>
        </p:nvSpPr>
        <p:spPr>
          <a:xfrm>
            <a:off x="4913446" y="3435396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7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88B82C0A-4BDF-9E4B-81DB-E088B9D029DF}"/>
              </a:ext>
            </a:extLst>
          </p:cNvPr>
          <p:cNvSpPr txBox="1"/>
          <p:nvPr/>
        </p:nvSpPr>
        <p:spPr>
          <a:xfrm>
            <a:off x="7089486" y="3420907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8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41AA5ADB-B249-694E-9943-828B5866E169}"/>
              </a:ext>
            </a:extLst>
          </p:cNvPr>
          <p:cNvSpPr txBox="1"/>
          <p:nvPr/>
        </p:nvSpPr>
        <p:spPr>
          <a:xfrm>
            <a:off x="2721982" y="571432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11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8B888360-D601-AD4C-A012-B858E086EDB2}"/>
              </a:ext>
            </a:extLst>
          </p:cNvPr>
          <p:cNvSpPr txBox="1"/>
          <p:nvPr/>
        </p:nvSpPr>
        <p:spPr>
          <a:xfrm>
            <a:off x="5993753" y="571432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12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58D69320-007B-4849-8674-66D38A8677A7}"/>
              </a:ext>
            </a:extLst>
          </p:cNvPr>
          <p:cNvSpPr txBox="1"/>
          <p:nvPr/>
        </p:nvSpPr>
        <p:spPr>
          <a:xfrm>
            <a:off x="6001466" y="462781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5574ACEB-F8F4-944D-AC1D-726840F3B384}"/>
              </a:ext>
            </a:extLst>
          </p:cNvPr>
          <p:cNvSpPr txBox="1"/>
          <p:nvPr/>
        </p:nvSpPr>
        <p:spPr>
          <a:xfrm>
            <a:off x="7852540" y="4634801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10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EF1E4098-7BBC-F24A-B49B-1EB626D62548}"/>
              </a:ext>
            </a:extLst>
          </p:cNvPr>
          <p:cNvSpPr txBox="1"/>
          <p:nvPr/>
        </p:nvSpPr>
        <p:spPr>
          <a:xfrm>
            <a:off x="9308142" y="571432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13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ECD66EC6-9069-AF42-B8EB-4AF74181C421}"/>
              </a:ext>
            </a:extLst>
          </p:cNvPr>
          <p:cNvCxnSpPr>
            <a:cxnSpLocks/>
          </p:cNvCxnSpPr>
          <p:nvPr/>
        </p:nvCxnSpPr>
        <p:spPr>
          <a:xfrm>
            <a:off x="3635951" y="3594346"/>
            <a:ext cx="14361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91988F3E-0C53-9644-9088-69B57ABC8B1B}"/>
              </a:ext>
            </a:extLst>
          </p:cNvPr>
          <p:cNvCxnSpPr>
            <a:cxnSpLocks/>
          </p:cNvCxnSpPr>
          <p:nvPr/>
        </p:nvCxnSpPr>
        <p:spPr>
          <a:xfrm flipV="1">
            <a:off x="5827415" y="3587188"/>
            <a:ext cx="1436122" cy="1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E579DF8D-4800-3443-9EFA-9EF396CE781F}"/>
              </a:ext>
            </a:extLst>
          </p:cNvPr>
          <p:cNvSpPr txBox="1"/>
          <p:nvPr/>
        </p:nvSpPr>
        <p:spPr>
          <a:xfrm>
            <a:off x="2660747" y="3319806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3A5061A3-519B-7946-810C-391FDD534823}"/>
              </a:ext>
            </a:extLst>
          </p:cNvPr>
          <p:cNvSpPr txBox="1"/>
          <p:nvPr/>
        </p:nvSpPr>
        <p:spPr>
          <a:xfrm>
            <a:off x="4833408" y="3350737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484EC6FB-2B94-B848-A0F4-469B8059017E}"/>
              </a:ext>
            </a:extLst>
          </p:cNvPr>
          <p:cNvSpPr txBox="1"/>
          <p:nvPr/>
        </p:nvSpPr>
        <p:spPr>
          <a:xfrm>
            <a:off x="7038562" y="3326184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87E77584-81ED-7C45-A9AB-FA02F3804163}"/>
              </a:ext>
            </a:extLst>
          </p:cNvPr>
          <p:cNvSpPr txBox="1"/>
          <p:nvPr/>
        </p:nvSpPr>
        <p:spPr>
          <a:xfrm>
            <a:off x="9228995" y="3361887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DC9D5B1F-4715-BB46-BDDB-88A39DF9765A}"/>
              </a:ext>
            </a:extLst>
          </p:cNvPr>
          <p:cNvCxnSpPr>
            <a:cxnSpLocks/>
          </p:cNvCxnSpPr>
          <p:nvPr/>
        </p:nvCxnSpPr>
        <p:spPr>
          <a:xfrm flipH="1">
            <a:off x="3635951" y="3779837"/>
            <a:ext cx="1449372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AA3AB702-FD66-AD42-A52C-0EDDC22F4776}"/>
              </a:ext>
            </a:extLst>
          </p:cNvPr>
          <p:cNvCxnSpPr>
            <a:cxnSpLocks/>
          </p:cNvCxnSpPr>
          <p:nvPr/>
        </p:nvCxnSpPr>
        <p:spPr>
          <a:xfrm flipH="1">
            <a:off x="5813077" y="3779023"/>
            <a:ext cx="1449372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D492D191-0681-4D45-9E63-7D17C9FBF4B6}"/>
              </a:ext>
            </a:extLst>
          </p:cNvPr>
          <p:cNvSpPr txBox="1"/>
          <p:nvPr/>
        </p:nvSpPr>
        <p:spPr>
          <a:xfrm>
            <a:off x="3650145" y="3804026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7DD7527D-2391-BD42-BCDB-EDCF364805D9}"/>
              </a:ext>
            </a:extLst>
          </p:cNvPr>
          <p:cNvSpPr txBox="1"/>
          <p:nvPr/>
        </p:nvSpPr>
        <p:spPr>
          <a:xfrm>
            <a:off x="5853207" y="3754441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84EA8A99-75AA-9547-AAF8-D992A218EA85}"/>
              </a:ext>
            </a:extLst>
          </p:cNvPr>
          <p:cNvCxnSpPr>
            <a:cxnSpLocks/>
          </p:cNvCxnSpPr>
          <p:nvPr/>
        </p:nvCxnSpPr>
        <p:spPr>
          <a:xfrm flipH="1">
            <a:off x="1431237" y="3750298"/>
            <a:ext cx="1449372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2316FAA3-7C5F-E74E-913B-45C56F306623}"/>
              </a:ext>
            </a:extLst>
          </p:cNvPr>
          <p:cNvCxnSpPr>
            <a:cxnSpLocks/>
          </p:cNvCxnSpPr>
          <p:nvPr/>
        </p:nvCxnSpPr>
        <p:spPr>
          <a:xfrm flipH="1">
            <a:off x="8018879" y="3770089"/>
            <a:ext cx="1449372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9" name="ZoneTexte 78">
            <a:extLst>
              <a:ext uri="{FF2B5EF4-FFF2-40B4-BE49-F238E27FC236}">
                <a16:creationId xmlns:a16="http://schemas.microsoft.com/office/drawing/2014/main" id="{7C9F039C-B649-BB42-87CD-C833D6214A56}"/>
              </a:ext>
            </a:extLst>
          </p:cNvPr>
          <p:cNvSpPr txBox="1"/>
          <p:nvPr/>
        </p:nvSpPr>
        <p:spPr>
          <a:xfrm>
            <a:off x="7933385" y="3768041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61885F1-C279-184F-AC0E-EE660CA063FA}"/>
              </a:ext>
            </a:extLst>
          </p:cNvPr>
          <p:cNvSpPr txBox="1"/>
          <p:nvPr/>
        </p:nvSpPr>
        <p:spPr>
          <a:xfrm>
            <a:off x="1380005" y="3767899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346403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llipse 32">
            <a:extLst>
              <a:ext uri="{FF2B5EF4-FFF2-40B4-BE49-F238E27FC236}">
                <a16:creationId xmlns:a16="http://schemas.microsoft.com/office/drawing/2014/main" id="{87FE18E1-FCC4-7E40-A1B5-5683918B4124}"/>
              </a:ext>
            </a:extLst>
          </p:cNvPr>
          <p:cNvSpPr/>
          <p:nvPr/>
        </p:nvSpPr>
        <p:spPr>
          <a:xfrm>
            <a:off x="675895" y="1184674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5A023E8-C066-034F-8000-CB89D4A337B9}"/>
              </a:ext>
            </a:extLst>
          </p:cNvPr>
          <p:cNvSpPr/>
          <p:nvPr/>
        </p:nvSpPr>
        <p:spPr>
          <a:xfrm>
            <a:off x="689146" y="324983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4A841D8E-124A-8C42-83BA-CAC6B9D4720F}"/>
              </a:ext>
            </a:extLst>
          </p:cNvPr>
          <p:cNvSpPr/>
          <p:nvPr/>
        </p:nvSpPr>
        <p:spPr>
          <a:xfrm>
            <a:off x="2880609" y="324983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6B06B9B-B55B-2043-AADA-688F5EEE4714}"/>
              </a:ext>
            </a:extLst>
          </p:cNvPr>
          <p:cNvSpPr/>
          <p:nvPr/>
        </p:nvSpPr>
        <p:spPr>
          <a:xfrm>
            <a:off x="5072073" y="324983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2665F02-A304-AF44-90C6-ED8004E2C223}"/>
              </a:ext>
            </a:extLst>
          </p:cNvPr>
          <p:cNvSpPr/>
          <p:nvPr/>
        </p:nvSpPr>
        <p:spPr>
          <a:xfrm>
            <a:off x="9455001" y="324983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D3424434-270A-0A4A-81EF-10BF496073F8}"/>
              </a:ext>
            </a:extLst>
          </p:cNvPr>
          <p:cNvSpPr/>
          <p:nvPr/>
        </p:nvSpPr>
        <p:spPr>
          <a:xfrm>
            <a:off x="7263537" y="324983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513745CF-3B99-8C40-8B6D-157E3E9A5550}"/>
              </a:ext>
            </a:extLst>
          </p:cNvPr>
          <p:cNvSpPr/>
          <p:nvPr/>
        </p:nvSpPr>
        <p:spPr>
          <a:xfrm>
            <a:off x="3829910" y="1184674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9296721-0C76-A74A-911D-5062249A7AE4}"/>
              </a:ext>
            </a:extLst>
          </p:cNvPr>
          <p:cNvSpPr/>
          <p:nvPr/>
        </p:nvSpPr>
        <p:spPr>
          <a:xfrm>
            <a:off x="7263537" y="1184674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214372A-CB6B-754E-923E-AD25944EDF28}"/>
              </a:ext>
            </a:extLst>
          </p:cNvPr>
          <p:cNvSpPr/>
          <p:nvPr/>
        </p:nvSpPr>
        <p:spPr>
          <a:xfrm>
            <a:off x="2880609" y="2220486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1E078E-7A4C-D04C-B99B-77FB202480A0}"/>
              </a:ext>
            </a:extLst>
          </p:cNvPr>
          <p:cNvSpPr/>
          <p:nvPr/>
        </p:nvSpPr>
        <p:spPr>
          <a:xfrm>
            <a:off x="5072073" y="2220486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75F5EE0-6712-1248-8742-1D6FCB4ED434}"/>
              </a:ext>
            </a:extLst>
          </p:cNvPr>
          <p:cNvSpPr/>
          <p:nvPr/>
        </p:nvSpPr>
        <p:spPr>
          <a:xfrm>
            <a:off x="9455001" y="5533529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9F2BB32B-E5E5-304E-B679-7722EC0FDC02}"/>
              </a:ext>
            </a:extLst>
          </p:cNvPr>
          <p:cNvSpPr/>
          <p:nvPr/>
        </p:nvSpPr>
        <p:spPr>
          <a:xfrm>
            <a:off x="8018879" y="4448212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AD560466-8E57-B147-A741-EFAB42B01B5A}"/>
              </a:ext>
            </a:extLst>
          </p:cNvPr>
          <p:cNvSpPr/>
          <p:nvPr/>
        </p:nvSpPr>
        <p:spPr>
          <a:xfrm>
            <a:off x="6167805" y="5533529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3369659A-5565-3246-B3E1-6C7EB0622A59}"/>
              </a:ext>
            </a:extLst>
          </p:cNvPr>
          <p:cNvSpPr/>
          <p:nvPr/>
        </p:nvSpPr>
        <p:spPr>
          <a:xfrm>
            <a:off x="2880609" y="5533529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7E2F114D-9466-C34A-A8D6-2848E90B2045}"/>
              </a:ext>
            </a:extLst>
          </p:cNvPr>
          <p:cNvCxnSpPr>
            <a:stCxn id="34" idx="0"/>
            <a:endCxn id="33" idx="4"/>
          </p:cNvCxnSpPr>
          <p:nvPr/>
        </p:nvCxnSpPr>
        <p:spPr>
          <a:xfrm flipH="1" flipV="1">
            <a:off x="1053566" y="1873704"/>
            <a:ext cx="13251" cy="137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8ABC28FC-6ABB-6D47-BFA5-0510BCE8863C}"/>
              </a:ext>
            </a:extLst>
          </p:cNvPr>
          <p:cNvCxnSpPr>
            <a:cxnSpLocks/>
            <a:stCxn id="33" idx="6"/>
            <a:endCxn id="39" idx="2"/>
          </p:cNvCxnSpPr>
          <p:nvPr/>
        </p:nvCxnSpPr>
        <p:spPr>
          <a:xfrm>
            <a:off x="1431237" y="1529189"/>
            <a:ext cx="2398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2FD816B5-1F56-504E-AE5E-ABA5553E0CDF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>
            <a:off x="4585252" y="1529189"/>
            <a:ext cx="2678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807F43F8-C093-1844-96ED-3499E91B5BD2}"/>
              </a:ext>
            </a:extLst>
          </p:cNvPr>
          <p:cNvCxnSpPr>
            <a:cxnSpLocks/>
            <a:stCxn id="40" idx="4"/>
            <a:endCxn id="38" idx="0"/>
          </p:cNvCxnSpPr>
          <p:nvPr/>
        </p:nvCxnSpPr>
        <p:spPr>
          <a:xfrm>
            <a:off x="7641208" y="1873704"/>
            <a:ext cx="0" cy="137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F4F0BAB0-BF41-944B-B27C-5FA049A12494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>
            <a:off x="8018879" y="3594346"/>
            <a:ext cx="1436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A0A0BD1C-F868-5E41-9BA3-40193776FD93}"/>
              </a:ext>
            </a:extLst>
          </p:cNvPr>
          <p:cNvCxnSpPr>
            <a:cxnSpLocks/>
            <a:stCxn id="44" idx="7"/>
            <a:endCxn id="37" idx="3"/>
          </p:cNvCxnSpPr>
          <p:nvPr/>
        </p:nvCxnSpPr>
        <p:spPr>
          <a:xfrm flipV="1">
            <a:off x="8663604" y="3837955"/>
            <a:ext cx="902014" cy="71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6C66D4-BFC3-1642-86AD-02FE6727233C}"/>
              </a:ext>
            </a:extLst>
          </p:cNvPr>
          <p:cNvCxnSpPr>
            <a:cxnSpLocks/>
            <a:stCxn id="43" idx="0"/>
            <a:endCxn id="37" idx="4"/>
          </p:cNvCxnSpPr>
          <p:nvPr/>
        </p:nvCxnSpPr>
        <p:spPr>
          <a:xfrm flipV="1">
            <a:off x="9832672" y="3938861"/>
            <a:ext cx="0" cy="159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73BE58E2-7C7F-7B4D-B509-A6229D52A381}"/>
              </a:ext>
            </a:extLst>
          </p:cNvPr>
          <p:cNvCxnSpPr>
            <a:cxnSpLocks/>
            <a:stCxn id="45" idx="6"/>
            <a:endCxn id="43" idx="2"/>
          </p:cNvCxnSpPr>
          <p:nvPr/>
        </p:nvCxnSpPr>
        <p:spPr>
          <a:xfrm>
            <a:off x="6923147" y="5878044"/>
            <a:ext cx="2531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3770132B-6570-694B-9BD2-25C7CED8BBB6}"/>
              </a:ext>
            </a:extLst>
          </p:cNvPr>
          <p:cNvCxnSpPr>
            <a:cxnSpLocks/>
            <a:stCxn id="46" idx="6"/>
            <a:endCxn id="45" idx="2"/>
          </p:cNvCxnSpPr>
          <p:nvPr/>
        </p:nvCxnSpPr>
        <p:spPr>
          <a:xfrm>
            <a:off x="3635951" y="5878044"/>
            <a:ext cx="2531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4BCE7A4A-8022-0B41-9E22-360B970D4E2F}"/>
              </a:ext>
            </a:extLst>
          </p:cNvPr>
          <p:cNvCxnSpPr>
            <a:cxnSpLocks/>
            <a:stCxn id="35" idx="4"/>
            <a:endCxn id="46" idx="0"/>
          </p:cNvCxnSpPr>
          <p:nvPr/>
        </p:nvCxnSpPr>
        <p:spPr>
          <a:xfrm>
            <a:off x="3258280" y="3938861"/>
            <a:ext cx="0" cy="159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74A8F3D4-177E-E64E-84B1-6778B9EDEF57}"/>
              </a:ext>
            </a:extLst>
          </p:cNvPr>
          <p:cNvCxnSpPr>
            <a:cxnSpLocks/>
            <a:stCxn id="34" idx="7"/>
            <a:endCxn id="41" idx="2"/>
          </p:cNvCxnSpPr>
          <p:nvPr/>
        </p:nvCxnSpPr>
        <p:spPr>
          <a:xfrm flipV="1">
            <a:off x="1333871" y="2565001"/>
            <a:ext cx="1546738" cy="785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2F96AB5B-EACF-B346-AE55-1634571C2A89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1444488" y="3594346"/>
            <a:ext cx="1436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EB861074-81A6-734D-AB9F-2D5C0FEB0039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3635951" y="2565001"/>
            <a:ext cx="1436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Ellipse 103">
            <a:extLst>
              <a:ext uri="{FF2B5EF4-FFF2-40B4-BE49-F238E27FC236}">
                <a16:creationId xmlns:a16="http://schemas.microsoft.com/office/drawing/2014/main" id="{7AFBEB73-AC8D-3848-8707-D4E11C353053}"/>
              </a:ext>
            </a:extLst>
          </p:cNvPr>
          <p:cNvSpPr/>
          <p:nvPr/>
        </p:nvSpPr>
        <p:spPr>
          <a:xfrm>
            <a:off x="6167805" y="4448212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E07FBD9F-16EF-004B-AC88-2CC0091C7EEF}"/>
              </a:ext>
            </a:extLst>
          </p:cNvPr>
          <p:cNvCxnSpPr>
            <a:cxnSpLocks/>
            <a:stCxn id="104" idx="6"/>
            <a:endCxn id="44" idx="2"/>
          </p:cNvCxnSpPr>
          <p:nvPr/>
        </p:nvCxnSpPr>
        <p:spPr>
          <a:xfrm>
            <a:off x="6923147" y="4792727"/>
            <a:ext cx="1095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AD8B1966-D015-9441-8E01-42E759545DCB}"/>
              </a:ext>
            </a:extLst>
          </p:cNvPr>
          <p:cNvCxnSpPr>
            <a:cxnSpLocks/>
            <a:stCxn id="36" idx="5"/>
            <a:endCxn id="104" idx="1"/>
          </p:cNvCxnSpPr>
          <p:nvPr/>
        </p:nvCxnSpPr>
        <p:spPr>
          <a:xfrm>
            <a:off x="5716798" y="3837955"/>
            <a:ext cx="561624" cy="71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18CDA980-4473-354A-931B-852CD784AA1F}"/>
              </a:ext>
            </a:extLst>
          </p:cNvPr>
          <p:cNvCxnSpPr>
            <a:cxnSpLocks/>
            <a:stCxn id="42" idx="4"/>
            <a:endCxn id="36" idx="0"/>
          </p:cNvCxnSpPr>
          <p:nvPr/>
        </p:nvCxnSpPr>
        <p:spPr>
          <a:xfrm>
            <a:off x="5449744" y="2909516"/>
            <a:ext cx="0" cy="340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6BF9038-7B53-E948-A931-69E53F9E3992}"/>
              </a:ext>
            </a:extLst>
          </p:cNvPr>
          <p:cNvSpPr txBox="1"/>
          <p:nvPr/>
        </p:nvSpPr>
        <p:spPr>
          <a:xfrm>
            <a:off x="516181" y="3425069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B050"/>
                </a:solidFill>
              </a:rPr>
              <a:t>Start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1816F7A-A167-3249-806C-520F0123EC6F}"/>
              </a:ext>
            </a:extLst>
          </p:cNvPr>
          <p:cNvSpPr txBox="1"/>
          <p:nvPr/>
        </p:nvSpPr>
        <p:spPr>
          <a:xfrm>
            <a:off x="9288662" y="3425889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2D3039FE-178F-6B41-8968-8E274B1AD673}"/>
              </a:ext>
            </a:extLst>
          </p:cNvPr>
          <p:cNvSpPr txBox="1"/>
          <p:nvPr/>
        </p:nvSpPr>
        <p:spPr>
          <a:xfrm>
            <a:off x="522807" y="136100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D0CBED0B-D37B-2141-A396-97BB6003EB71}"/>
              </a:ext>
            </a:extLst>
          </p:cNvPr>
          <p:cNvSpPr txBox="1"/>
          <p:nvPr/>
        </p:nvSpPr>
        <p:spPr>
          <a:xfrm>
            <a:off x="3663571" y="1367898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2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EA2FE0F7-10BB-014B-A889-87349779D8E5}"/>
              </a:ext>
            </a:extLst>
          </p:cNvPr>
          <p:cNvSpPr txBox="1"/>
          <p:nvPr/>
        </p:nvSpPr>
        <p:spPr>
          <a:xfrm>
            <a:off x="7101054" y="1367657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3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B4B9177B-F1A1-BA46-8B43-FDD3701673AC}"/>
              </a:ext>
            </a:extLst>
          </p:cNvPr>
          <p:cNvSpPr txBox="1"/>
          <p:nvPr/>
        </p:nvSpPr>
        <p:spPr>
          <a:xfrm>
            <a:off x="2714270" y="2402617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4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D7582937-E142-AE46-8212-56C96E73A924}"/>
              </a:ext>
            </a:extLst>
          </p:cNvPr>
          <p:cNvSpPr txBox="1"/>
          <p:nvPr/>
        </p:nvSpPr>
        <p:spPr>
          <a:xfrm>
            <a:off x="4905733" y="239958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5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FF26C9FA-8204-884F-9C23-D17F0F3CA6D2}"/>
              </a:ext>
            </a:extLst>
          </p:cNvPr>
          <p:cNvSpPr txBox="1"/>
          <p:nvPr/>
        </p:nvSpPr>
        <p:spPr>
          <a:xfrm>
            <a:off x="2721982" y="343153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6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CA9D6069-3A1A-8D4B-874C-1AFA89F77127}"/>
              </a:ext>
            </a:extLst>
          </p:cNvPr>
          <p:cNvSpPr txBox="1"/>
          <p:nvPr/>
        </p:nvSpPr>
        <p:spPr>
          <a:xfrm>
            <a:off x="4913446" y="3435396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7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88B82C0A-4BDF-9E4B-81DB-E088B9D029DF}"/>
              </a:ext>
            </a:extLst>
          </p:cNvPr>
          <p:cNvSpPr txBox="1"/>
          <p:nvPr/>
        </p:nvSpPr>
        <p:spPr>
          <a:xfrm>
            <a:off x="7089486" y="3420907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8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41AA5ADB-B249-694E-9943-828B5866E169}"/>
              </a:ext>
            </a:extLst>
          </p:cNvPr>
          <p:cNvSpPr txBox="1"/>
          <p:nvPr/>
        </p:nvSpPr>
        <p:spPr>
          <a:xfrm>
            <a:off x="2721982" y="571432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11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8B888360-D601-AD4C-A012-B858E086EDB2}"/>
              </a:ext>
            </a:extLst>
          </p:cNvPr>
          <p:cNvSpPr txBox="1"/>
          <p:nvPr/>
        </p:nvSpPr>
        <p:spPr>
          <a:xfrm>
            <a:off x="5993753" y="571432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12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58D69320-007B-4849-8674-66D38A8677A7}"/>
              </a:ext>
            </a:extLst>
          </p:cNvPr>
          <p:cNvSpPr txBox="1"/>
          <p:nvPr/>
        </p:nvSpPr>
        <p:spPr>
          <a:xfrm>
            <a:off x="6001466" y="462781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5574ACEB-F8F4-944D-AC1D-726840F3B384}"/>
              </a:ext>
            </a:extLst>
          </p:cNvPr>
          <p:cNvSpPr txBox="1"/>
          <p:nvPr/>
        </p:nvSpPr>
        <p:spPr>
          <a:xfrm>
            <a:off x="7852540" y="4634801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10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EF1E4098-7BBC-F24A-B49B-1EB626D62548}"/>
              </a:ext>
            </a:extLst>
          </p:cNvPr>
          <p:cNvSpPr txBox="1"/>
          <p:nvPr/>
        </p:nvSpPr>
        <p:spPr>
          <a:xfrm>
            <a:off x="9308142" y="571432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13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ECD66EC6-9069-AF42-B8EB-4AF74181C421}"/>
              </a:ext>
            </a:extLst>
          </p:cNvPr>
          <p:cNvCxnSpPr>
            <a:cxnSpLocks/>
          </p:cNvCxnSpPr>
          <p:nvPr/>
        </p:nvCxnSpPr>
        <p:spPr>
          <a:xfrm>
            <a:off x="3635951" y="3594346"/>
            <a:ext cx="1436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91988F3E-0C53-9644-9088-69B57ABC8B1B}"/>
              </a:ext>
            </a:extLst>
          </p:cNvPr>
          <p:cNvCxnSpPr>
            <a:cxnSpLocks/>
          </p:cNvCxnSpPr>
          <p:nvPr/>
        </p:nvCxnSpPr>
        <p:spPr>
          <a:xfrm flipV="1">
            <a:off x="5827415" y="3587188"/>
            <a:ext cx="1436122" cy="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E579DF8D-4800-3443-9EFA-9EF396CE781F}"/>
              </a:ext>
            </a:extLst>
          </p:cNvPr>
          <p:cNvSpPr txBox="1"/>
          <p:nvPr/>
        </p:nvSpPr>
        <p:spPr>
          <a:xfrm>
            <a:off x="2660747" y="3319806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3A5061A3-519B-7946-810C-391FDD534823}"/>
              </a:ext>
            </a:extLst>
          </p:cNvPr>
          <p:cNvSpPr txBox="1"/>
          <p:nvPr/>
        </p:nvSpPr>
        <p:spPr>
          <a:xfrm>
            <a:off x="4833408" y="3350737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484EC6FB-2B94-B848-A0F4-469B8059017E}"/>
              </a:ext>
            </a:extLst>
          </p:cNvPr>
          <p:cNvSpPr txBox="1"/>
          <p:nvPr/>
        </p:nvSpPr>
        <p:spPr>
          <a:xfrm>
            <a:off x="7038562" y="3326184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87E77584-81ED-7C45-A9AB-FA02F3804163}"/>
              </a:ext>
            </a:extLst>
          </p:cNvPr>
          <p:cNvSpPr txBox="1"/>
          <p:nvPr/>
        </p:nvSpPr>
        <p:spPr>
          <a:xfrm>
            <a:off x="9228995" y="3361887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DC9D5B1F-4715-BB46-BDDB-88A39DF9765A}"/>
              </a:ext>
            </a:extLst>
          </p:cNvPr>
          <p:cNvCxnSpPr>
            <a:cxnSpLocks/>
          </p:cNvCxnSpPr>
          <p:nvPr/>
        </p:nvCxnSpPr>
        <p:spPr>
          <a:xfrm flipH="1">
            <a:off x="3635951" y="3779837"/>
            <a:ext cx="1449372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AA3AB702-FD66-AD42-A52C-0EDDC22F4776}"/>
              </a:ext>
            </a:extLst>
          </p:cNvPr>
          <p:cNvCxnSpPr>
            <a:cxnSpLocks/>
          </p:cNvCxnSpPr>
          <p:nvPr/>
        </p:nvCxnSpPr>
        <p:spPr>
          <a:xfrm flipH="1">
            <a:off x="5813077" y="3779023"/>
            <a:ext cx="1449372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D492D191-0681-4D45-9E63-7D17C9FBF4B6}"/>
              </a:ext>
            </a:extLst>
          </p:cNvPr>
          <p:cNvSpPr txBox="1"/>
          <p:nvPr/>
        </p:nvSpPr>
        <p:spPr>
          <a:xfrm>
            <a:off x="3650145" y="3804026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7DD7527D-2391-BD42-BCDB-EDCF364805D9}"/>
              </a:ext>
            </a:extLst>
          </p:cNvPr>
          <p:cNvSpPr txBox="1"/>
          <p:nvPr/>
        </p:nvSpPr>
        <p:spPr>
          <a:xfrm>
            <a:off x="5853207" y="3754441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CBB8A7F0-AA55-0A4C-A947-A2B523AD9ED8}"/>
              </a:ext>
            </a:extLst>
          </p:cNvPr>
          <p:cNvCxnSpPr>
            <a:cxnSpLocks/>
          </p:cNvCxnSpPr>
          <p:nvPr/>
        </p:nvCxnSpPr>
        <p:spPr>
          <a:xfrm flipH="1">
            <a:off x="1431237" y="3750298"/>
            <a:ext cx="1449372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70414B9C-2376-DE4E-B7EF-BCF7DDCD902C}"/>
              </a:ext>
            </a:extLst>
          </p:cNvPr>
          <p:cNvCxnSpPr>
            <a:cxnSpLocks/>
          </p:cNvCxnSpPr>
          <p:nvPr/>
        </p:nvCxnSpPr>
        <p:spPr>
          <a:xfrm flipH="1">
            <a:off x="8018879" y="3770089"/>
            <a:ext cx="1449372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7CA217B3-7F16-1D4D-866D-284E5277B601}"/>
              </a:ext>
            </a:extLst>
          </p:cNvPr>
          <p:cNvSpPr txBox="1"/>
          <p:nvPr/>
        </p:nvSpPr>
        <p:spPr>
          <a:xfrm>
            <a:off x="7933385" y="3768041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D8A7C210-C43E-CB46-9BA5-1B6D581C081E}"/>
              </a:ext>
            </a:extLst>
          </p:cNvPr>
          <p:cNvSpPr txBox="1"/>
          <p:nvPr/>
        </p:nvSpPr>
        <p:spPr>
          <a:xfrm>
            <a:off x="1380005" y="3767899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05483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llipse 32">
            <a:extLst>
              <a:ext uri="{FF2B5EF4-FFF2-40B4-BE49-F238E27FC236}">
                <a16:creationId xmlns:a16="http://schemas.microsoft.com/office/drawing/2014/main" id="{87FE18E1-FCC4-7E40-A1B5-5683918B4124}"/>
              </a:ext>
            </a:extLst>
          </p:cNvPr>
          <p:cNvSpPr/>
          <p:nvPr/>
        </p:nvSpPr>
        <p:spPr>
          <a:xfrm>
            <a:off x="675895" y="1184674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5A023E8-C066-034F-8000-CB89D4A337B9}"/>
              </a:ext>
            </a:extLst>
          </p:cNvPr>
          <p:cNvSpPr/>
          <p:nvPr/>
        </p:nvSpPr>
        <p:spPr>
          <a:xfrm>
            <a:off x="689146" y="324983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4A841D8E-124A-8C42-83BA-CAC6B9D4720F}"/>
              </a:ext>
            </a:extLst>
          </p:cNvPr>
          <p:cNvSpPr/>
          <p:nvPr/>
        </p:nvSpPr>
        <p:spPr>
          <a:xfrm>
            <a:off x="2880609" y="324983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6B06B9B-B55B-2043-AADA-688F5EEE4714}"/>
              </a:ext>
            </a:extLst>
          </p:cNvPr>
          <p:cNvSpPr/>
          <p:nvPr/>
        </p:nvSpPr>
        <p:spPr>
          <a:xfrm>
            <a:off x="5072073" y="324983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2665F02-A304-AF44-90C6-ED8004E2C223}"/>
              </a:ext>
            </a:extLst>
          </p:cNvPr>
          <p:cNvSpPr/>
          <p:nvPr/>
        </p:nvSpPr>
        <p:spPr>
          <a:xfrm>
            <a:off x="9455001" y="324983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D3424434-270A-0A4A-81EF-10BF496073F8}"/>
              </a:ext>
            </a:extLst>
          </p:cNvPr>
          <p:cNvSpPr/>
          <p:nvPr/>
        </p:nvSpPr>
        <p:spPr>
          <a:xfrm>
            <a:off x="7263537" y="324983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513745CF-3B99-8C40-8B6D-157E3E9A5550}"/>
              </a:ext>
            </a:extLst>
          </p:cNvPr>
          <p:cNvSpPr/>
          <p:nvPr/>
        </p:nvSpPr>
        <p:spPr>
          <a:xfrm>
            <a:off x="3829910" y="1184674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9296721-0C76-A74A-911D-5062249A7AE4}"/>
              </a:ext>
            </a:extLst>
          </p:cNvPr>
          <p:cNvSpPr/>
          <p:nvPr/>
        </p:nvSpPr>
        <p:spPr>
          <a:xfrm>
            <a:off x="7263537" y="1184674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214372A-CB6B-754E-923E-AD25944EDF28}"/>
              </a:ext>
            </a:extLst>
          </p:cNvPr>
          <p:cNvSpPr/>
          <p:nvPr/>
        </p:nvSpPr>
        <p:spPr>
          <a:xfrm>
            <a:off x="2880609" y="2220486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1E078E-7A4C-D04C-B99B-77FB202480A0}"/>
              </a:ext>
            </a:extLst>
          </p:cNvPr>
          <p:cNvSpPr/>
          <p:nvPr/>
        </p:nvSpPr>
        <p:spPr>
          <a:xfrm>
            <a:off x="5072073" y="2220486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75F5EE0-6712-1248-8742-1D6FCB4ED434}"/>
              </a:ext>
            </a:extLst>
          </p:cNvPr>
          <p:cNvSpPr/>
          <p:nvPr/>
        </p:nvSpPr>
        <p:spPr>
          <a:xfrm>
            <a:off x="9455001" y="5533529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9F2BB32B-E5E5-304E-B679-7722EC0FDC02}"/>
              </a:ext>
            </a:extLst>
          </p:cNvPr>
          <p:cNvSpPr/>
          <p:nvPr/>
        </p:nvSpPr>
        <p:spPr>
          <a:xfrm>
            <a:off x="8018879" y="4448212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AD560466-8E57-B147-A741-EFAB42B01B5A}"/>
              </a:ext>
            </a:extLst>
          </p:cNvPr>
          <p:cNvSpPr/>
          <p:nvPr/>
        </p:nvSpPr>
        <p:spPr>
          <a:xfrm>
            <a:off x="6167805" y="5533529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3369659A-5565-3246-B3E1-6C7EB0622A59}"/>
              </a:ext>
            </a:extLst>
          </p:cNvPr>
          <p:cNvSpPr/>
          <p:nvPr/>
        </p:nvSpPr>
        <p:spPr>
          <a:xfrm>
            <a:off x="2880609" y="5533529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7E2F114D-9466-C34A-A8D6-2848E90B2045}"/>
              </a:ext>
            </a:extLst>
          </p:cNvPr>
          <p:cNvCxnSpPr>
            <a:stCxn id="34" idx="0"/>
            <a:endCxn id="33" idx="4"/>
          </p:cNvCxnSpPr>
          <p:nvPr/>
        </p:nvCxnSpPr>
        <p:spPr>
          <a:xfrm flipH="1" flipV="1">
            <a:off x="1053566" y="1873704"/>
            <a:ext cx="13251" cy="137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8ABC28FC-6ABB-6D47-BFA5-0510BCE8863C}"/>
              </a:ext>
            </a:extLst>
          </p:cNvPr>
          <p:cNvCxnSpPr>
            <a:cxnSpLocks/>
            <a:stCxn id="33" idx="6"/>
            <a:endCxn id="39" idx="2"/>
          </p:cNvCxnSpPr>
          <p:nvPr/>
        </p:nvCxnSpPr>
        <p:spPr>
          <a:xfrm>
            <a:off x="1431237" y="1529189"/>
            <a:ext cx="2398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2FD816B5-1F56-504E-AE5E-ABA5553E0CDF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>
            <a:off x="4585252" y="1529189"/>
            <a:ext cx="2678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807F43F8-C093-1844-96ED-3499E91B5BD2}"/>
              </a:ext>
            </a:extLst>
          </p:cNvPr>
          <p:cNvCxnSpPr>
            <a:cxnSpLocks/>
            <a:stCxn id="40" idx="4"/>
            <a:endCxn id="38" idx="0"/>
          </p:cNvCxnSpPr>
          <p:nvPr/>
        </p:nvCxnSpPr>
        <p:spPr>
          <a:xfrm>
            <a:off x="7641208" y="1873704"/>
            <a:ext cx="0" cy="137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F4F0BAB0-BF41-944B-B27C-5FA049A12494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>
            <a:off x="8018879" y="3594346"/>
            <a:ext cx="1436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A0A0BD1C-F868-5E41-9BA3-40193776FD93}"/>
              </a:ext>
            </a:extLst>
          </p:cNvPr>
          <p:cNvCxnSpPr>
            <a:cxnSpLocks/>
            <a:stCxn id="44" idx="7"/>
            <a:endCxn id="37" idx="3"/>
          </p:cNvCxnSpPr>
          <p:nvPr/>
        </p:nvCxnSpPr>
        <p:spPr>
          <a:xfrm flipV="1">
            <a:off x="8663604" y="3837955"/>
            <a:ext cx="902014" cy="711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6C66D4-BFC3-1642-86AD-02FE6727233C}"/>
              </a:ext>
            </a:extLst>
          </p:cNvPr>
          <p:cNvCxnSpPr>
            <a:cxnSpLocks/>
            <a:stCxn id="43" idx="0"/>
            <a:endCxn id="37" idx="4"/>
          </p:cNvCxnSpPr>
          <p:nvPr/>
        </p:nvCxnSpPr>
        <p:spPr>
          <a:xfrm flipV="1">
            <a:off x="9832672" y="3938861"/>
            <a:ext cx="0" cy="159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73BE58E2-7C7F-7B4D-B509-A6229D52A381}"/>
              </a:ext>
            </a:extLst>
          </p:cNvPr>
          <p:cNvCxnSpPr>
            <a:cxnSpLocks/>
            <a:stCxn id="45" idx="6"/>
            <a:endCxn id="43" idx="2"/>
          </p:cNvCxnSpPr>
          <p:nvPr/>
        </p:nvCxnSpPr>
        <p:spPr>
          <a:xfrm>
            <a:off x="6923147" y="5878044"/>
            <a:ext cx="2531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3770132B-6570-694B-9BD2-25C7CED8BBB6}"/>
              </a:ext>
            </a:extLst>
          </p:cNvPr>
          <p:cNvCxnSpPr>
            <a:cxnSpLocks/>
            <a:stCxn id="46" idx="6"/>
            <a:endCxn id="45" idx="2"/>
          </p:cNvCxnSpPr>
          <p:nvPr/>
        </p:nvCxnSpPr>
        <p:spPr>
          <a:xfrm>
            <a:off x="3635951" y="5878044"/>
            <a:ext cx="2531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4BCE7A4A-8022-0B41-9E22-360B970D4E2F}"/>
              </a:ext>
            </a:extLst>
          </p:cNvPr>
          <p:cNvCxnSpPr>
            <a:cxnSpLocks/>
            <a:stCxn id="35" idx="4"/>
            <a:endCxn id="46" idx="0"/>
          </p:cNvCxnSpPr>
          <p:nvPr/>
        </p:nvCxnSpPr>
        <p:spPr>
          <a:xfrm>
            <a:off x="3258280" y="3938861"/>
            <a:ext cx="0" cy="159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74A8F3D4-177E-E64E-84B1-6778B9EDEF57}"/>
              </a:ext>
            </a:extLst>
          </p:cNvPr>
          <p:cNvCxnSpPr>
            <a:cxnSpLocks/>
            <a:stCxn id="34" idx="7"/>
            <a:endCxn id="41" idx="2"/>
          </p:cNvCxnSpPr>
          <p:nvPr/>
        </p:nvCxnSpPr>
        <p:spPr>
          <a:xfrm flipV="1">
            <a:off x="1333871" y="2565001"/>
            <a:ext cx="1546738" cy="785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2F96AB5B-EACF-B346-AE55-1634571C2A89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1444488" y="3594346"/>
            <a:ext cx="1436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EB861074-81A6-734D-AB9F-2D5C0FEB0039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3635951" y="2565001"/>
            <a:ext cx="14361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" name="Ellipse 103">
            <a:extLst>
              <a:ext uri="{FF2B5EF4-FFF2-40B4-BE49-F238E27FC236}">
                <a16:creationId xmlns:a16="http://schemas.microsoft.com/office/drawing/2014/main" id="{7AFBEB73-AC8D-3848-8707-D4E11C353053}"/>
              </a:ext>
            </a:extLst>
          </p:cNvPr>
          <p:cNvSpPr/>
          <p:nvPr/>
        </p:nvSpPr>
        <p:spPr>
          <a:xfrm>
            <a:off x="6167805" y="4448212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E07FBD9F-16EF-004B-AC88-2CC0091C7EEF}"/>
              </a:ext>
            </a:extLst>
          </p:cNvPr>
          <p:cNvCxnSpPr>
            <a:cxnSpLocks/>
            <a:stCxn id="104" idx="6"/>
            <a:endCxn id="44" idx="2"/>
          </p:cNvCxnSpPr>
          <p:nvPr/>
        </p:nvCxnSpPr>
        <p:spPr>
          <a:xfrm>
            <a:off x="6923147" y="4792727"/>
            <a:ext cx="10957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AD8B1966-D015-9441-8E01-42E759545DCB}"/>
              </a:ext>
            </a:extLst>
          </p:cNvPr>
          <p:cNvCxnSpPr>
            <a:cxnSpLocks/>
            <a:stCxn id="36" idx="5"/>
            <a:endCxn id="104" idx="1"/>
          </p:cNvCxnSpPr>
          <p:nvPr/>
        </p:nvCxnSpPr>
        <p:spPr>
          <a:xfrm>
            <a:off x="5716798" y="3837955"/>
            <a:ext cx="561624" cy="711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18CDA980-4473-354A-931B-852CD784AA1F}"/>
              </a:ext>
            </a:extLst>
          </p:cNvPr>
          <p:cNvCxnSpPr>
            <a:cxnSpLocks/>
            <a:stCxn id="42" idx="4"/>
            <a:endCxn id="36" idx="0"/>
          </p:cNvCxnSpPr>
          <p:nvPr/>
        </p:nvCxnSpPr>
        <p:spPr>
          <a:xfrm>
            <a:off x="5449744" y="2909516"/>
            <a:ext cx="0" cy="340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6BF9038-7B53-E948-A931-69E53F9E3992}"/>
              </a:ext>
            </a:extLst>
          </p:cNvPr>
          <p:cNvSpPr txBox="1"/>
          <p:nvPr/>
        </p:nvSpPr>
        <p:spPr>
          <a:xfrm>
            <a:off x="516181" y="3425069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B050"/>
                </a:solidFill>
              </a:rPr>
              <a:t>Start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1816F7A-A167-3249-806C-520F0123EC6F}"/>
              </a:ext>
            </a:extLst>
          </p:cNvPr>
          <p:cNvSpPr txBox="1"/>
          <p:nvPr/>
        </p:nvSpPr>
        <p:spPr>
          <a:xfrm>
            <a:off x="9288662" y="3425889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2D3039FE-178F-6B41-8968-8E274B1AD673}"/>
              </a:ext>
            </a:extLst>
          </p:cNvPr>
          <p:cNvSpPr txBox="1"/>
          <p:nvPr/>
        </p:nvSpPr>
        <p:spPr>
          <a:xfrm>
            <a:off x="522807" y="136100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D0CBED0B-D37B-2141-A396-97BB6003EB71}"/>
              </a:ext>
            </a:extLst>
          </p:cNvPr>
          <p:cNvSpPr txBox="1"/>
          <p:nvPr/>
        </p:nvSpPr>
        <p:spPr>
          <a:xfrm>
            <a:off x="3663571" y="1367898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2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EA2FE0F7-10BB-014B-A889-87349779D8E5}"/>
              </a:ext>
            </a:extLst>
          </p:cNvPr>
          <p:cNvSpPr txBox="1"/>
          <p:nvPr/>
        </p:nvSpPr>
        <p:spPr>
          <a:xfrm>
            <a:off x="7101054" y="1367657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3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B4B9177B-F1A1-BA46-8B43-FDD3701673AC}"/>
              </a:ext>
            </a:extLst>
          </p:cNvPr>
          <p:cNvSpPr txBox="1"/>
          <p:nvPr/>
        </p:nvSpPr>
        <p:spPr>
          <a:xfrm>
            <a:off x="2714270" y="2402617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4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D7582937-E142-AE46-8212-56C96E73A924}"/>
              </a:ext>
            </a:extLst>
          </p:cNvPr>
          <p:cNvSpPr txBox="1"/>
          <p:nvPr/>
        </p:nvSpPr>
        <p:spPr>
          <a:xfrm>
            <a:off x="4905733" y="239958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5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FF26C9FA-8204-884F-9C23-D17F0F3CA6D2}"/>
              </a:ext>
            </a:extLst>
          </p:cNvPr>
          <p:cNvSpPr txBox="1"/>
          <p:nvPr/>
        </p:nvSpPr>
        <p:spPr>
          <a:xfrm>
            <a:off x="2721982" y="343153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6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CA9D6069-3A1A-8D4B-874C-1AFA89F77127}"/>
              </a:ext>
            </a:extLst>
          </p:cNvPr>
          <p:cNvSpPr txBox="1"/>
          <p:nvPr/>
        </p:nvSpPr>
        <p:spPr>
          <a:xfrm>
            <a:off x="4913446" y="3435396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7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88B82C0A-4BDF-9E4B-81DB-E088B9D029DF}"/>
              </a:ext>
            </a:extLst>
          </p:cNvPr>
          <p:cNvSpPr txBox="1"/>
          <p:nvPr/>
        </p:nvSpPr>
        <p:spPr>
          <a:xfrm>
            <a:off x="7089486" y="3420907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8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41AA5ADB-B249-694E-9943-828B5866E169}"/>
              </a:ext>
            </a:extLst>
          </p:cNvPr>
          <p:cNvSpPr txBox="1"/>
          <p:nvPr/>
        </p:nvSpPr>
        <p:spPr>
          <a:xfrm>
            <a:off x="2721982" y="571432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11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8B888360-D601-AD4C-A012-B858E086EDB2}"/>
              </a:ext>
            </a:extLst>
          </p:cNvPr>
          <p:cNvSpPr txBox="1"/>
          <p:nvPr/>
        </p:nvSpPr>
        <p:spPr>
          <a:xfrm>
            <a:off x="5993753" y="571432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12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58D69320-007B-4849-8674-66D38A8677A7}"/>
              </a:ext>
            </a:extLst>
          </p:cNvPr>
          <p:cNvSpPr txBox="1"/>
          <p:nvPr/>
        </p:nvSpPr>
        <p:spPr>
          <a:xfrm>
            <a:off x="6001466" y="462781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5574ACEB-F8F4-944D-AC1D-726840F3B384}"/>
              </a:ext>
            </a:extLst>
          </p:cNvPr>
          <p:cNvSpPr txBox="1"/>
          <p:nvPr/>
        </p:nvSpPr>
        <p:spPr>
          <a:xfrm>
            <a:off x="7852540" y="4634801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10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EF1E4098-7BBC-F24A-B49B-1EB626D62548}"/>
              </a:ext>
            </a:extLst>
          </p:cNvPr>
          <p:cNvSpPr txBox="1"/>
          <p:nvPr/>
        </p:nvSpPr>
        <p:spPr>
          <a:xfrm>
            <a:off x="9308142" y="571432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13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ECD66EC6-9069-AF42-B8EB-4AF74181C421}"/>
              </a:ext>
            </a:extLst>
          </p:cNvPr>
          <p:cNvCxnSpPr>
            <a:cxnSpLocks/>
          </p:cNvCxnSpPr>
          <p:nvPr/>
        </p:nvCxnSpPr>
        <p:spPr>
          <a:xfrm>
            <a:off x="3635951" y="3594346"/>
            <a:ext cx="1436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91988F3E-0C53-9644-9088-69B57ABC8B1B}"/>
              </a:ext>
            </a:extLst>
          </p:cNvPr>
          <p:cNvCxnSpPr>
            <a:cxnSpLocks/>
          </p:cNvCxnSpPr>
          <p:nvPr/>
        </p:nvCxnSpPr>
        <p:spPr>
          <a:xfrm flipV="1">
            <a:off x="5827415" y="3587188"/>
            <a:ext cx="1436122" cy="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E579DF8D-4800-3443-9EFA-9EF396CE781F}"/>
              </a:ext>
            </a:extLst>
          </p:cNvPr>
          <p:cNvSpPr txBox="1"/>
          <p:nvPr/>
        </p:nvSpPr>
        <p:spPr>
          <a:xfrm>
            <a:off x="2660747" y="3319806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3A5061A3-519B-7946-810C-391FDD534823}"/>
              </a:ext>
            </a:extLst>
          </p:cNvPr>
          <p:cNvSpPr txBox="1"/>
          <p:nvPr/>
        </p:nvSpPr>
        <p:spPr>
          <a:xfrm>
            <a:off x="4833408" y="3350737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484EC6FB-2B94-B848-A0F4-469B8059017E}"/>
              </a:ext>
            </a:extLst>
          </p:cNvPr>
          <p:cNvSpPr txBox="1"/>
          <p:nvPr/>
        </p:nvSpPr>
        <p:spPr>
          <a:xfrm>
            <a:off x="7038562" y="3326184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87E77584-81ED-7C45-A9AB-FA02F3804163}"/>
              </a:ext>
            </a:extLst>
          </p:cNvPr>
          <p:cNvSpPr txBox="1"/>
          <p:nvPr/>
        </p:nvSpPr>
        <p:spPr>
          <a:xfrm>
            <a:off x="9228995" y="3361887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DC9D5B1F-4715-BB46-BDDB-88A39DF9765A}"/>
              </a:ext>
            </a:extLst>
          </p:cNvPr>
          <p:cNvCxnSpPr>
            <a:cxnSpLocks/>
          </p:cNvCxnSpPr>
          <p:nvPr/>
        </p:nvCxnSpPr>
        <p:spPr>
          <a:xfrm flipH="1">
            <a:off x="3635951" y="3779837"/>
            <a:ext cx="1449372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AA3AB702-FD66-AD42-A52C-0EDDC22F4776}"/>
              </a:ext>
            </a:extLst>
          </p:cNvPr>
          <p:cNvCxnSpPr>
            <a:cxnSpLocks/>
          </p:cNvCxnSpPr>
          <p:nvPr/>
        </p:nvCxnSpPr>
        <p:spPr>
          <a:xfrm flipH="1">
            <a:off x="5813077" y="3779023"/>
            <a:ext cx="1449372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D492D191-0681-4D45-9E63-7D17C9FBF4B6}"/>
              </a:ext>
            </a:extLst>
          </p:cNvPr>
          <p:cNvSpPr txBox="1"/>
          <p:nvPr/>
        </p:nvSpPr>
        <p:spPr>
          <a:xfrm>
            <a:off x="3650145" y="3804026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7DD7527D-2391-BD42-BCDB-EDCF364805D9}"/>
              </a:ext>
            </a:extLst>
          </p:cNvPr>
          <p:cNvSpPr txBox="1"/>
          <p:nvPr/>
        </p:nvSpPr>
        <p:spPr>
          <a:xfrm>
            <a:off x="5853207" y="3754441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3950FE55-CC18-D941-A8FD-EF5ABA9A6BEF}"/>
              </a:ext>
            </a:extLst>
          </p:cNvPr>
          <p:cNvCxnSpPr>
            <a:cxnSpLocks/>
          </p:cNvCxnSpPr>
          <p:nvPr/>
        </p:nvCxnSpPr>
        <p:spPr>
          <a:xfrm flipH="1">
            <a:off x="1431237" y="3750298"/>
            <a:ext cx="1449372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B0A59829-2BA5-9246-A506-2DA84E647362}"/>
              </a:ext>
            </a:extLst>
          </p:cNvPr>
          <p:cNvCxnSpPr>
            <a:cxnSpLocks/>
          </p:cNvCxnSpPr>
          <p:nvPr/>
        </p:nvCxnSpPr>
        <p:spPr>
          <a:xfrm flipH="1">
            <a:off x="8018879" y="3770089"/>
            <a:ext cx="1449372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A9BA7174-E68B-8A40-A39C-B8E83B78ECBD}"/>
              </a:ext>
            </a:extLst>
          </p:cNvPr>
          <p:cNvSpPr txBox="1"/>
          <p:nvPr/>
        </p:nvSpPr>
        <p:spPr>
          <a:xfrm>
            <a:off x="7933385" y="3768041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1B4A6562-7A7A-2E44-8E1E-81B8CE2C9F77}"/>
              </a:ext>
            </a:extLst>
          </p:cNvPr>
          <p:cNvSpPr txBox="1"/>
          <p:nvPr/>
        </p:nvSpPr>
        <p:spPr>
          <a:xfrm>
            <a:off x="1380005" y="3767899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023287B9-399A-8347-AEA3-B839DD96502F}"/>
              </a:ext>
            </a:extLst>
          </p:cNvPr>
          <p:cNvSpPr txBox="1"/>
          <p:nvPr/>
        </p:nvSpPr>
        <p:spPr>
          <a:xfrm>
            <a:off x="2622798" y="2378332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C546D56D-7D17-E44A-9394-7A2DB70503E1}"/>
              </a:ext>
            </a:extLst>
          </p:cNvPr>
          <p:cNvSpPr txBox="1"/>
          <p:nvPr/>
        </p:nvSpPr>
        <p:spPr>
          <a:xfrm>
            <a:off x="4833407" y="2303391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0933308-1064-B940-A5DF-5830DF8C0B57}"/>
              </a:ext>
            </a:extLst>
          </p:cNvPr>
          <p:cNvSpPr txBox="1"/>
          <p:nvPr/>
        </p:nvSpPr>
        <p:spPr>
          <a:xfrm>
            <a:off x="5489260" y="3051830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20FECD09-99B3-B84D-A955-46E4769069A7}"/>
              </a:ext>
            </a:extLst>
          </p:cNvPr>
          <p:cNvSpPr txBox="1"/>
          <p:nvPr/>
        </p:nvSpPr>
        <p:spPr>
          <a:xfrm>
            <a:off x="6213536" y="4296927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E350E0DC-FBAE-7B43-A0C0-DA42819DD2B4}"/>
              </a:ext>
            </a:extLst>
          </p:cNvPr>
          <p:cNvSpPr txBox="1"/>
          <p:nvPr/>
        </p:nvSpPr>
        <p:spPr>
          <a:xfrm>
            <a:off x="7798655" y="4522183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5DBC2B66-2C01-494A-A078-E907BF10E5CA}"/>
              </a:ext>
            </a:extLst>
          </p:cNvPr>
          <p:cNvSpPr txBox="1"/>
          <p:nvPr/>
        </p:nvSpPr>
        <p:spPr>
          <a:xfrm>
            <a:off x="9200203" y="3787216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1933CEEB-811B-6242-B627-B82E10BAFD3F}"/>
              </a:ext>
            </a:extLst>
          </p:cNvPr>
          <p:cNvCxnSpPr>
            <a:cxnSpLocks/>
          </p:cNvCxnSpPr>
          <p:nvPr/>
        </p:nvCxnSpPr>
        <p:spPr>
          <a:xfrm flipH="1">
            <a:off x="1431129" y="2699993"/>
            <a:ext cx="1423688" cy="731541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2B4757A6-EB91-0246-A207-BD3162D1C8F4}"/>
              </a:ext>
            </a:extLst>
          </p:cNvPr>
          <p:cNvCxnSpPr>
            <a:cxnSpLocks/>
          </p:cNvCxnSpPr>
          <p:nvPr/>
        </p:nvCxnSpPr>
        <p:spPr>
          <a:xfrm flipH="1">
            <a:off x="3593453" y="2647457"/>
            <a:ext cx="1478619" cy="14988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19CF2BA8-1C11-554C-B143-D71196BC6860}"/>
              </a:ext>
            </a:extLst>
          </p:cNvPr>
          <p:cNvCxnSpPr>
            <a:cxnSpLocks/>
          </p:cNvCxnSpPr>
          <p:nvPr/>
        </p:nvCxnSpPr>
        <p:spPr>
          <a:xfrm flipV="1">
            <a:off x="5356375" y="2924989"/>
            <a:ext cx="7711" cy="317153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E8F2702D-23B5-9940-AAE2-A9EB6E63ED09}"/>
              </a:ext>
            </a:extLst>
          </p:cNvPr>
          <p:cNvCxnSpPr>
            <a:cxnSpLocks/>
          </p:cNvCxnSpPr>
          <p:nvPr/>
        </p:nvCxnSpPr>
        <p:spPr>
          <a:xfrm flipH="1" flipV="1">
            <a:off x="5631366" y="3938861"/>
            <a:ext cx="571123" cy="688954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DE507B14-B15C-2D4D-89E4-B1CDF8654F5B}"/>
              </a:ext>
            </a:extLst>
          </p:cNvPr>
          <p:cNvCxnSpPr>
            <a:cxnSpLocks/>
          </p:cNvCxnSpPr>
          <p:nvPr/>
        </p:nvCxnSpPr>
        <p:spPr>
          <a:xfrm flipH="1">
            <a:off x="6932918" y="4908452"/>
            <a:ext cx="1048680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7FAC5E7C-516C-0F42-B882-ACA48C43B064}"/>
              </a:ext>
            </a:extLst>
          </p:cNvPr>
          <p:cNvCxnSpPr>
            <a:cxnSpLocks/>
          </p:cNvCxnSpPr>
          <p:nvPr/>
        </p:nvCxnSpPr>
        <p:spPr>
          <a:xfrm flipH="1">
            <a:off x="8729617" y="3890709"/>
            <a:ext cx="899621" cy="758453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DA00C7D6-E20A-7743-B9BF-84DADB8C5935}"/>
              </a:ext>
            </a:extLst>
          </p:cNvPr>
          <p:cNvSpPr txBox="1"/>
          <p:nvPr/>
        </p:nvSpPr>
        <p:spPr>
          <a:xfrm>
            <a:off x="1509717" y="3285464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1DCE592-46D0-B14D-AA7B-AE448171A296}"/>
              </a:ext>
            </a:extLst>
          </p:cNvPr>
          <p:cNvSpPr txBox="1"/>
          <p:nvPr/>
        </p:nvSpPr>
        <p:spPr>
          <a:xfrm>
            <a:off x="3545689" y="2630495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1A1EA102-1B9A-E748-B97C-716827B1DB1C}"/>
              </a:ext>
            </a:extLst>
          </p:cNvPr>
          <p:cNvSpPr txBox="1"/>
          <p:nvPr/>
        </p:nvSpPr>
        <p:spPr>
          <a:xfrm>
            <a:off x="5067428" y="2850811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3F6068C1-F6F6-1C4F-8AEE-29C01E550E6E}"/>
              </a:ext>
            </a:extLst>
          </p:cNvPr>
          <p:cNvSpPr txBox="1"/>
          <p:nvPr/>
        </p:nvSpPr>
        <p:spPr>
          <a:xfrm>
            <a:off x="5381320" y="3908962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43A2AF16-6EB9-EC4B-86D9-DD9363F71B54}"/>
              </a:ext>
            </a:extLst>
          </p:cNvPr>
          <p:cNvSpPr txBox="1"/>
          <p:nvPr/>
        </p:nvSpPr>
        <p:spPr>
          <a:xfrm>
            <a:off x="6802391" y="4915044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13C2BB42-3521-654F-B3E2-10A7061B05D1}"/>
              </a:ext>
            </a:extLst>
          </p:cNvPr>
          <p:cNvSpPr txBox="1"/>
          <p:nvPr/>
        </p:nvSpPr>
        <p:spPr>
          <a:xfrm>
            <a:off x="8736350" y="4582032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89425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llipse 32">
            <a:extLst>
              <a:ext uri="{FF2B5EF4-FFF2-40B4-BE49-F238E27FC236}">
                <a16:creationId xmlns:a16="http://schemas.microsoft.com/office/drawing/2014/main" id="{87FE18E1-FCC4-7E40-A1B5-5683918B4124}"/>
              </a:ext>
            </a:extLst>
          </p:cNvPr>
          <p:cNvSpPr/>
          <p:nvPr/>
        </p:nvSpPr>
        <p:spPr>
          <a:xfrm>
            <a:off x="675895" y="1184674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5A023E8-C066-034F-8000-CB89D4A337B9}"/>
              </a:ext>
            </a:extLst>
          </p:cNvPr>
          <p:cNvSpPr/>
          <p:nvPr/>
        </p:nvSpPr>
        <p:spPr>
          <a:xfrm>
            <a:off x="689146" y="324983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4A841D8E-124A-8C42-83BA-CAC6B9D4720F}"/>
              </a:ext>
            </a:extLst>
          </p:cNvPr>
          <p:cNvSpPr/>
          <p:nvPr/>
        </p:nvSpPr>
        <p:spPr>
          <a:xfrm>
            <a:off x="2880609" y="324983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6B06B9B-B55B-2043-AADA-688F5EEE4714}"/>
              </a:ext>
            </a:extLst>
          </p:cNvPr>
          <p:cNvSpPr/>
          <p:nvPr/>
        </p:nvSpPr>
        <p:spPr>
          <a:xfrm>
            <a:off x="5072073" y="324983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2665F02-A304-AF44-90C6-ED8004E2C223}"/>
              </a:ext>
            </a:extLst>
          </p:cNvPr>
          <p:cNvSpPr/>
          <p:nvPr/>
        </p:nvSpPr>
        <p:spPr>
          <a:xfrm>
            <a:off x="9455001" y="324983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D3424434-270A-0A4A-81EF-10BF496073F8}"/>
              </a:ext>
            </a:extLst>
          </p:cNvPr>
          <p:cNvSpPr/>
          <p:nvPr/>
        </p:nvSpPr>
        <p:spPr>
          <a:xfrm>
            <a:off x="7263537" y="324983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513745CF-3B99-8C40-8B6D-157E3E9A5550}"/>
              </a:ext>
            </a:extLst>
          </p:cNvPr>
          <p:cNvSpPr/>
          <p:nvPr/>
        </p:nvSpPr>
        <p:spPr>
          <a:xfrm>
            <a:off x="3829910" y="1184674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9296721-0C76-A74A-911D-5062249A7AE4}"/>
              </a:ext>
            </a:extLst>
          </p:cNvPr>
          <p:cNvSpPr/>
          <p:nvPr/>
        </p:nvSpPr>
        <p:spPr>
          <a:xfrm>
            <a:off x="7263537" y="1184674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214372A-CB6B-754E-923E-AD25944EDF28}"/>
              </a:ext>
            </a:extLst>
          </p:cNvPr>
          <p:cNvSpPr/>
          <p:nvPr/>
        </p:nvSpPr>
        <p:spPr>
          <a:xfrm>
            <a:off x="2880609" y="2220486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1E078E-7A4C-D04C-B99B-77FB202480A0}"/>
              </a:ext>
            </a:extLst>
          </p:cNvPr>
          <p:cNvSpPr/>
          <p:nvPr/>
        </p:nvSpPr>
        <p:spPr>
          <a:xfrm>
            <a:off x="5072073" y="2220486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75F5EE0-6712-1248-8742-1D6FCB4ED434}"/>
              </a:ext>
            </a:extLst>
          </p:cNvPr>
          <p:cNvSpPr/>
          <p:nvPr/>
        </p:nvSpPr>
        <p:spPr>
          <a:xfrm>
            <a:off x="9455001" y="5533529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9F2BB32B-E5E5-304E-B679-7722EC0FDC02}"/>
              </a:ext>
            </a:extLst>
          </p:cNvPr>
          <p:cNvSpPr/>
          <p:nvPr/>
        </p:nvSpPr>
        <p:spPr>
          <a:xfrm>
            <a:off x="8018879" y="4448212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AD560466-8E57-B147-A741-EFAB42B01B5A}"/>
              </a:ext>
            </a:extLst>
          </p:cNvPr>
          <p:cNvSpPr/>
          <p:nvPr/>
        </p:nvSpPr>
        <p:spPr>
          <a:xfrm>
            <a:off x="6167805" y="5533529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3369659A-5565-3246-B3E1-6C7EB0622A59}"/>
              </a:ext>
            </a:extLst>
          </p:cNvPr>
          <p:cNvSpPr/>
          <p:nvPr/>
        </p:nvSpPr>
        <p:spPr>
          <a:xfrm>
            <a:off x="2880609" y="5533529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7E2F114D-9466-C34A-A8D6-2848E90B2045}"/>
              </a:ext>
            </a:extLst>
          </p:cNvPr>
          <p:cNvCxnSpPr>
            <a:stCxn id="34" idx="0"/>
            <a:endCxn id="33" idx="4"/>
          </p:cNvCxnSpPr>
          <p:nvPr/>
        </p:nvCxnSpPr>
        <p:spPr>
          <a:xfrm flipH="1" flipV="1">
            <a:off x="1053566" y="1873704"/>
            <a:ext cx="13251" cy="137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8ABC28FC-6ABB-6D47-BFA5-0510BCE8863C}"/>
              </a:ext>
            </a:extLst>
          </p:cNvPr>
          <p:cNvCxnSpPr>
            <a:cxnSpLocks/>
            <a:stCxn id="33" idx="6"/>
            <a:endCxn id="39" idx="2"/>
          </p:cNvCxnSpPr>
          <p:nvPr/>
        </p:nvCxnSpPr>
        <p:spPr>
          <a:xfrm>
            <a:off x="1431237" y="1529189"/>
            <a:ext cx="2398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2FD816B5-1F56-504E-AE5E-ABA5553E0CDF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>
            <a:off x="4585252" y="1529189"/>
            <a:ext cx="2678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807F43F8-C093-1844-96ED-3499E91B5BD2}"/>
              </a:ext>
            </a:extLst>
          </p:cNvPr>
          <p:cNvCxnSpPr>
            <a:cxnSpLocks/>
            <a:stCxn id="40" idx="4"/>
            <a:endCxn id="38" idx="0"/>
          </p:cNvCxnSpPr>
          <p:nvPr/>
        </p:nvCxnSpPr>
        <p:spPr>
          <a:xfrm>
            <a:off x="7641208" y="1873704"/>
            <a:ext cx="0" cy="137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F4F0BAB0-BF41-944B-B27C-5FA049A12494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>
            <a:off x="8018879" y="3594346"/>
            <a:ext cx="1436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A0A0BD1C-F868-5E41-9BA3-40193776FD93}"/>
              </a:ext>
            </a:extLst>
          </p:cNvPr>
          <p:cNvCxnSpPr>
            <a:cxnSpLocks/>
            <a:stCxn id="44" idx="7"/>
            <a:endCxn id="37" idx="3"/>
          </p:cNvCxnSpPr>
          <p:nvPr/>
        </p:nvCxnSpPr>
        <p:spPr>
          <a:xfrm flipV="1">
            <a:off x="8663604" y="3837955"/>
            <a:ext cx="902014" cy="71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6C66D4-BFC3-1642-86AD-02FE6727233C}"/>
              </a:ext>
            </a:extLst>
          </p:cNvPr>
          <p:cNvCxnSpPr>
            <a:cxnSpLocks/>
            <a:stCxn id="43" idx="0"/>
            <a:endCxn id="37" idx="4"/>
          </p:cNvCxnSpPr>
          <p:nvPr/>
        </p:nvCxnSpPr>
        <p:spPr>
          <a:xfrm flipV="1">
            <a:off x="9832672" y="3938861"/>
            <a:ext cx="0" cy="159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73BE58E2-7C7F-7B4D-B509-A6229D52A381}"/>
              </a:ext>
            </a:extLst>
          </p:cNvPr>
          <p:cNvCxnSpPr>
            <a:cxnSpLocks/>
            <a:stCxn id="45" idx="6"/>
            <a:endCxn id="43" idx="2"/>
          </p:cNvCxnSpPr>
          <p:nvPr/>
        </p:nvCxnSpPr>
        <p:spPr>
          <a:xfrm>
            <a:off x="6923147" y="5878044"/>
            <a:ext cx="2531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3770132B-6570-694B-9BD2-25C7CED8BBB6}"/>
              </a:ext>
            </a:extLst>
          </p:cNvPr>
          <p:cNvCxnSpPr>
            <a:cxnSpLocks/>
            <a:stCxn id="46" idx="6"/>
            <a:endCxn id="45" idx="2"/>
          </p:cNvCxnSpPr>
          <p:nvPr/>
        </p:nvCxnSpPr>
        <p:spPr>
          <a:xfrm>
            <a:off x="3635951" y="5878044"/>
            <a:ext cx="2531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4BCE7A4A-8022-0B41-9E22-360B970D4E2F}"/>
              </a:ext>
            </a:extLst>
          </p:cNvPr>
          <p:cNvCxnSpPr>
            <a:cxnSpLocks/>
            <a:stCxn id="35" idx="4"/>
            <a:endCxn id="46" idx="0"/>
          </p:cNvCxnSpPr>
          <p:nvPr/>
        </p:nvCxnSpPr>
        <p:spPr>
          <a:xfrm>
            <a:off x="3258280" y="3938861"/>
            <a:ext cx="0" cy="159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74A8F3D4-177E-E64E-84B1-6778B9EDEF57}"/>
              </a:ext>
            </a:extLst>
          </p:cNvPr>
          <p:cNvCxnSpPr>
            <a:cxnSpLocks/>
            <a:stCxn id="34" idx="7"/>
            <a:endCxn id="41" idx="2"/>
          </p:cNvCxnSpPr>
          <p:nvPr/>
        </p:nvCxnSpPr>
        <p:spPr>
          <a:xfrm flipV="1">
            <a:off x="1333871" y="2565001"/>
            <a:ext cx="1546738" cy="785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2F96AB5B-EACF-B346-AE55-1634571C2A89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1444488" y="3594346"/>
            <a:ext cx="1436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EB861074-81A6-734D-AB9F-2D5C0FEB0039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3635951" y="2565001"/>
            <a:ext cx="1436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Ellipse 103">
            <a:extLst>
              <a:ext uri="{FF2B5EF4-FFF2-40B4-BE49-F238E27FC236}">
                <a16:creationId xmlns:a16="http://schemas.microsoft.com/office/drawing/2014/main" id="{7AFBEB73-AC8D-3848-8707-D4E11C353053}"/>
              </a:ext>
            </a:extLst>
          </p:cNvPr>
          <p:cNvSpPr/>
          <p:nvPr/>
        </p:nvSpPr>
        <p:spPr>
          <a:xfrm>
            <a:off x="6167805" y="4448212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E07FBD9F-16EF-004B-AC88-2CC0091C7EEF}"/>
              </a:ext>
            </a:extLst>
          </p:cNvPr>
          <p:cNvCxnSpPr>
            <a:cxnSpLocks/>
            <a:stCxn id="104" idx="6"/>
            <a:endCxn id="44" idx="2"/>
          </p:cNvCxnSpPr>
          <p:nvPr/>
        </p:nvCxnSpPr>
        <p:spPr>
          <a:xfrm>
            <a:off x="6923147" y="4792727"/>
            <a:ext cx="1095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AD8B1966-D015-9441-8E01-42E759545DCB}"/>
              </a:ext>
            </a:extLst>
          </p:cNvPr>
          <p:cNvCxnSpPr>
            <a:cxnSpLocks/>
            <a:stCxn id="36" idx="5"/>
            <a:endCxn id="104" idx="1"/>
          </p:cNvCxnSpPr>
          <p:nvPr/>
        </p:nvCxnSpPr>
        <p:spPr>
          <a:xfrm>
            <a:off x="5716798" y="3837955"/>
            <a:ext cx="561624" cy="71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18CDA980-4473-354A-931B-852CD784AA1F}"/>
              </a:ext>
            </a:extLst>
          </p:cNvPr>
          <p:cNvCxnSpPr>
            <a:cxnSpLocks/>
            <a:stCxn id="42" idx="4"/>
            <a:endCxn id="36" idx="0"/>
          </p:cNvCxnSpPr>
          <p:nvPr/>
        </p:nvCxnSpPr>
        <p:spPr>
          <a:xfrm>
            <a:off x="5449744" y="2909516"/>
            <a:ext cx="0" cy="340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6BF9038-7B53-E948-A931-69E53F9E3992}"/>
              </a:ext>
            </a:extLst>
          </p:cNvPr>
          <p:cNvSpPr txBox="1"/>
          <p:nvPr/>
        </p:nvSpPr>
        <p:spPr>
          <a:xfrm>
            <a:off x="516181" y="3425069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B050"/>
                </a:solidFill>
              </a:rPr>
              <a:t>Start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1816F7A-A167-3249-806C-520F0123EC6F}"/>
              </a:ext>
            </a:extLst>
          </p:cNvPr>
          <p:cNvSpPr txBox="1"/>
          <p:nvPr/>
        </p:nvSpPr>
        <p:spPr>
          <a:xfrm>
            <a:off x="9288662" y="3425889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2D3039FE-178F-6B41-8968-8E274B1AD673}"/>
              </a:ext>
            </a:extLst>
          </p:cNvPr>
          <p:cNvSpPr txBox="1"/>
          <p:nvPr/>
        </p:nvSpPr>
        <p:spPr>
          <a:xfrm>
            <a:off x="522807" y="136100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D0CBED0B-D37B-2141-A396-97BB6003EB71}"/>
              </a:ext>
            </a:extLst>
          </p:cNvPr>
          <p:cNvSpPr txBox="1"/>
          <p:nvPr/>
        </p:nvSpPr>
        <p:spPr>
          <a:xfrm>
            <a:off x="3663571" y="1367898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2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EA2FE0F7-10BB-014B-A889-87349779D8E5}"/>
              </a:ext>
            </a:extLst>
          </p:cNvPr>
          <p:cNvSpPr txBox="1"/>
          <p:nvPr/>
        </p:nvSpPr>
        <p:spPr>
          <a:xfrm>
            <a:off x="7101054" y="1367657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3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B4B9177B-F1A1-BA46-8B43-FDD3701673AC}"/>
              </a:ext>
            </a:extLst>
          </p:cNvPr>
          <p:cNvSpPr txBox="1"/>
          <p:nvPr/>
        </p:nvSpPr>
        <p:spPr>
          <a:xfrm>
            <a:off x="2714270" y="2402617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4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D7582937-E142-AE46-8212-56C96E73A924}"/>
              </a:ext>
            </a:extLst>
          </p:cNvPr>
          <p:cNvSpPr txBox="1"/>
          <p:nvPr/>
        </p:nvSpPr>
        <p:spPr>
          <a:xfrm>
            <a:off x="4905733" y="239958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5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FF26C9FA-8204-884F-9C23-D17F0F3CA6D2}"/>
              </a:ext>
            </a:extLst>
          </p:cNvPr>
          <p:cNvSpPr txBox="1"/>
          <p:nvPr/>
        </p:nvSpPr>
        <p:spPr>
          <a:xfrm>
            <a:off x="2721982" y="343153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6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CA9D6069-3A1A-8D4B-874C-1AFA89F77127}"/>
              </a:ext>
            </a:extLst>
          </p:cNvPr>
          <p:cNvSpPr txBox="1"/>
          <p:nvPr/>
        </p:nvSpPr>
        <p:spPr>
          <a:xfrm>
            <a:off x="4913446" y="3435396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7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88B82C0A-4BDF-9E4B-81DB-E088B9D029DF}"/>
              </a:ext>
            </a:extLst>
          </p:cNvPr>
          <p:cNvSpPr txBox="1"/>
          <p:nvPr/>
        </p:nvSpPr>
        <p:spPr>
          <a:xfrm>
            <a:off x="7089486" y="3420907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8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41AA5ADB-B249-694E-9943-828B5866E169}"/>
              </a:ext>
            </a:extLst>
          </p:cNvPr>
          <p:cNvSpPr txBox="1"/>
          <p:nvPr/>
        </p:nvSpPr>
        <p:spPr>
          <a:xfrm>
            <a:off x="2721982" y="571432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11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8B888360-D601-AD4C-A012-B858E086EDB2}"/>
              </a:ext>
            </a:extLst>
          </p:cNvPr>
          <p:cNvSpPr txBox="1"/>
          <p:nvPr/>
        </p:nvSpPr>
        <p:spPr>
          <a:xfrm>
            <a:off x="5993753" y="571432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12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58D69320-007B-4849-8674-66D38A8677A7}"/>
              </a:ext>
            </a:extLst>
          </p:cNvPr>
          <p:cNvSpPr txBox="1"/>
          <p:nvPr/>
        </p:nvSpPr>
        <p:spPr>
          <a:xfrm>
            <a:off x="6001466" y="462781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5574ACEB-F8F4-944D-AC1D-726840F3B384}"/>
              </a:ext>
            </a:extLst>
          </p:cNvPr>
          <p:cNvSpPr txBox="1"/>
          <p:nvPr/>
        </p:nvSpPr>
        <p:spPr>
          <a:xfrm>
            <a:off x="7852540" y="4634801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10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EF1E4098-7BBC-F24A-B49B-1EB626D62548}"/>
              </a:ext>
            </a:extLst>
          </p:cNvPr>
          <p:cNvSpPr txBox="1"/>
          <p:nvPr/>
        </p:nvSpPr>
        <p:spPr>
          <a:xfrm>
            <a:off x="9308142" y="571432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13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ECD66EC6-9069-AF42-B8EB-4AF74181C421}"/>
              </a:ext>
            </a:extLst>
          </p:cNvPr>
          <p:cNvCxnSpPr>
            <a:cxnSpLocks/>
          </p:cNvCxnSpPr>
          <p:nvPr/>
        </p:nvCxnSpPr>
        <p:spPr>
          <a:xfrm>
            <a:off x="3635951" y="3594346"/>
            <a:ext cx="1436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91988F3E-0C53-9644-9088-69B57ABC8B1B}"/>
              </a:ext>
            </a:extLst>
          </p:cNvPr>
          <p:cNvCxnSpPr>
            <a:cxnSpLocks/>
          </p:cNvCxnSpPr>
          <p:nvPr/>
        </p:nvCxnSpPr>
        <p:spPr>
          <a:xfrm flipV="1">
            <a:off x="5827415" y="3587188"/>
            <a:ext cx="1436122" cy="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E579DF8D-4800-3443-9EFA-9EF396CE781F}"/>
              </a:ext>
            </a:extLst>
          </p:cNvPr>
          <p:cNvSpPr txBox="1"/>
          <p:nvPr/>
        </p:nvSpPr>
        <p:spPr>
          <a:xfrm>
            <a:off x="2660747" y="3319806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3A5061A3-519B-7946-810C-391FDD534823}"/>
              </a:ext>
            </a:extLst>
          </p:cNvPr>
          <p:cNvSpPr txBox="1"/>
          <p:nvPr/>
        </p:nvSpPr>
        <p:spPr>
          <a:xfrm>
            <a:off x="4833408" y="3350737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484EC6FB-2B94-B848-A0F4-469B8059017E}"/>
              </a:ext>
            </a:extLst>
          </p:cNvPr>
          <p:cNvSpPr txBox="1"/>
          <p:nvPr/>
        </p:nvSpPr>
        <p:spPr>
          <a:xfrm>
            <a:off x="7038562" y="3326184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87E77584-81ED-7C45-A9AB-FA02F3804163}"/>
              </a:ext>
            </a:extLst>
          </p:cNvPr>
          <p:cNvSpPr txBox="1"/>
          <p:nvPr/>
        </p:nvSpPr>
        <p:spPr>
          <a:xfrm>
            <a:off x="9228995" y="3361887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DC9D5B1F-4715-BB46-BDDB-88A39DF9765A}"/>
              </a:ext>
            </a:extLst>
          </p:cNvPr>
          <p:cNvCxnSpPr>
            <a:cxnSpLocks/>
          </p:cNvCxnSpPr>
          <p:nvPr/>
        </p:nvCxnSpPr>
        <p:spPr>
          <a:xfrm flipH="1">
            <a:off x="3635951" y="3779837"/>
            <a:ext cx="1449372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AA3AB702-FD66-AD42-A52C-0EDDC22F4776}"/>
              </a:ext>
            </a:extLst>
          </p:cNvPr>
          <p:cNvCxnSpPr>
            <a:cxnSpLocks/>
          </p:cNvCxnSpPr>
          <p:nvPr/>
        </p:nvCxnSpPr>
        <p:spPr>
          <a:xfrm flipH="1">
            <a:off x="5813077" y="3779023"/>
            <a:ext cx="1449372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D492D191-0681-4D45-9E63-7D17C9FBF4B6}"/>
              </a:ext>
            </a:extLst>
          </p:cNvPr>
          <p:cNvSpPr txBox="1"/>
          <p:nvPr/>
        </p:nvSpPr>
        <p:spPr>
          <a:xfrm>
            <a:off x="3650145" y="3804026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7DD7527D-2391-BD42-BCDB-EDCF364805D9}"/>
              </a:ext>
            </a:extLst>
          </p:cNvPr>
          <p:cNvSpPr txBox="1"/>
          <p:nvPr/>
        </p:nvSpPr>
        <p:spPr>
          <a:xfrm>
            <a:off x="5853207" y="3754441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3950FE55-CC18-D941-A8FD-EF5ABA9A6BEF}"/>
              </a:ext>
            </a:extLst>
          </p:cNvPr>
          <p:cNvCxnSpPr>
            <a:cxnSpLocks/>
          </p:cNvCxnSpPr>
          <p:nvPr/>
        </p:nvCxnSpPr>
        <p:spPr>
          <a:xfrm flipH="1">
            <a:off x="1431237" y="3750298"/>
            <a:ext cx="1449372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B0A59829-2BA5-9246-A506-2DA84E647362}"/>
              </a:ext>
            </a:extLst>
          </p:cNvPr>
          <p:cNvCxnSpPr>
            <a:cxnSpLocks/>
          </p:cNvCxnSpPr>
          <p:nvPr/>
        </p:nvCxnSpPr>
        <p:spPr>
          <a:xfrm flipH="1">
            <a:off x="8018879" y="3770089"/>
            <a:ext cx="1449372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A9BA7174-E68B-8A40-A39C-B8E83B78ECBD}"/>
              </a:ext>
            </a:extLst>
          </p:cNvPr>
          <p:cNvSpPr txBox="1"/>
          <p:nvPr/>
        </p:nvSpPr>
        <p:spPr>
          <a:xfrm>
            <a:off x="7933385" y="3768041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1B4A6562-7A7A-2E44-8E1E-81B8CE2C9F77}"/>
              </a:ext>
            </a:extLst>
          </p:cNvPr>
          <p:cNvSpPr txBox="1"/>
          <p:nvPr/>
        </p:nvSpPr>
        <p:spPr>
          <a:xfrm>
            <a:off x="1380005" y="3767899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023287B9-399A-8347-AEA3-B839DD96502F}"/>
              </a:ext>
            </a:extLst>
          </p:cNvPr>
          <p:cNvSpPr txBox="1"/>
          <p:nvPr/>
        </p:nvSpPr>
        <p:spPr>
          <a:xfrm>
            <a:off x="2622798" y="2378332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C546D56D-7D17-E44A-9394-7A2DB70503E1}"/>
              </a:ext>
            </a:extLst>
          </p:cNvPr>
          <p:cNvSpPr txBox="1"/>
          <p:nvPr/>
        </p:nvSpPr>
        <p:spPr>
          <a:xfrm>
            <a:off x="4833407" y="2303391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0933308-1064-B940-A5DF-5830DF8C0B57}"/>
              </a:ext>
            </a:extLst>
          </p:cNvPr>
          <p:cNvSpPr txBox="1"/>
          <p:nvPr/>
        </p:nvSpPr>
        <p:spPr>
          <a:xfrm>
            <a:off x="5489260" y="3051830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20FECD09-99B3-B84D-A955-46E4769069A7}"/>
              </a:ext>
            </a:extLst>
          </p:cNvPr>
          <p:cNvSpPr txBox="1"/>
          <p:nvPr/>
        </p:nvSpPr>
        <p:spPr>
          <a:xfrm>
            <a:off x="6213536" y="4296927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E350E0DC-FBAE-7B43-A0C0-DA42819DD2B4}"/>
              </a:ext>
            </a:extLst>
          </p:cNvPr>
          <p:cNvSpPr txBox="1"/>
          <p:nvPr/>
        </p:nvSpPr>
        <p:spPr>
          <a:xfrm>
            <a:off x="7798655" y="4522183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5DBC2B66-2C01-494A-A078-E907BF10E5CA}"/>
              </a:ext>
            </a:extLst>
          </p:cNvPr>
          <p:cNvSpPr txBox="1"/>
          <p:nvPr/>
        </p:nvSpPr>
        <p:spPr>
          <a:xfrm>
            <a:off x="9200203" y="3787216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1933CEEB-811B-6242-B627-B82E10BAFD3F}"/>
              </a:ext>
            </a:extLst>
          </p:cNvPr>
          <p:cNvCxnSpPr>
            <a:cxnSpLocks/>
          </p:cNvCxnSpPr>
          <p:nvPr/>
        </p:nvCxnSpPr>
        <p:spPr>
          <a:xfrm flipH="1">
            <a:off x="1431129" y="2699993"/>
            <a:ext cx="1423688" cy="731541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2B4757A6-EB91-0246-A207-BD3162D1C8F4}"/>
              </a:ext>
            </a:extLst>
          </p:cNvPr>
          <p:cNvCxnSpPr>
            <a:cxnSpLocks/>
          </p:cNvCxnSpPr>
          <p:nvPr/>
        </p:nvCxnSpPr>
        <p:spPr>
          <a:xfrm flipH="1">
            <a:off x="3593453" y="2647457"/>
            <a:ext cx="1478619" cy="14988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19CF2BA8-1C11-554C-B143-D71196BC6860}"/>
              </a:ext>
            </a:extLst>
          </p:cNvPr>
          <p:cNvCxnSpPr>
            <a:cxnSpLocks/>
          </p:cNvCxnSpPr>
          <p:nvPr/>
        </p:nvCxnSpPr>
        <p:spPr>
          <a:xfrm flipV="1">
            <a:off x="5356375" y="2924989"/>
            <a:ext cx="7711" cy="317153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E8F2702D-23B5-9940-AAE2-A9EB6E63ED09}"/>
              </a:ext>
            </a:extLst>
          </p:cNvPr>
          <p:cNvCxnSpPr>
            <a:cxnSpLocks/>
          </p:cNvCxnSpPr>
          <p:nvPr/>
        </p:nvCxnSpPr>
        <p:spPr>
          <a:xfrm flipH="1" flipV="1">
            <a:off x="5631366" y="3938861"/>
            <a:ext cx="571123" cy="688954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DE507B14-B15C-2D4D-89E4-B1CDF8654F5B}"/>
              </a:ext>
            </a:extLst>
          </p:cNvPr>
          <p:cNvCxnSpPr>
            <a:cxnSpLocks/>
          </p:cNvCxnSpPr>
          <p:nvPr/>
        </p:nvCxnSpPr>
        <p:spPr>
          <a:xfrm flipH="1">
            <a:off x="6932918" y="4908452"/>
            <a:ext cx="1048680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7FAC5E7C-516C-0F42-B882-ACA48C43B064}"/>
              </a:ext>
            </a:extLst>
          </p:cNvPr>
          <p:cNvCxnSpPr>
            <a:cxnSpLocks/>
          </p:cNvCxnSpPr>
          <p:nvPr/>
        </p:nvCxnSpPr>
        <p:spPr>
          <a:xfrm flipH="1">
            <a:off x="8729617" y="3890709"/>
            <a:ext cx="899621" cy="758453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DA00C7D6-E20A-7743-B9BF-84DADB8C5935}"/>
              </a:ext>
            </a:extLst>
          </p:cNvPr>
          <p:cNvSpPr txBox="1"/>
          <p:nvPr/>
        </p:nvSpPr>
        <p:spPr>
          <a:xfrm>
            <a:off x="1509717" y="3285464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1DCE592-46D0-B14D-AA7B-AE448171A296}"/>
              </a:ext>
            </a:extLst>
          </p:cNvPr>
          <p:cNvSpPr txBox="1"/>
          <p:nvPr/>
        </p:nvSpPr>
        <p:spPr>
          <a:xfrm>
            <a:off x="3545689" y="2630495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1A1EA102-1B9A-E748-B97C-716827B1DB1C}"/>
              </a:ext>
            </a:extLst>
          </p:cNvPr>
          <p:cNvSpPr txBox="1"/>
          <p:nvPr/>
        </p:nvSpPr>
        <p:spPr>
          <a:xfrm>
            <a:off x="5067428" y="2850811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3F6068C1-F6F6-1C4F-8AEE-29C01E550E6E}"/>
              </a:ext>
            </a:extLst>
          </p:cNvPr>
          <p:cNvSpPr txBox="1"/>
          <p:nvPr/>
        </p:nvSpPr>
        <p:spPr>
          <a:xfrm>
            <a:off x="5381320" y="3908962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43A2AF16-6EB9-EC4B-86D9-DD9363F71B54}"/>
              </a:ext>
            </a:extLst>
          </p:cNvPr>
          <p:cNvSpPr txBox="1"/>
          <p:nvPr/>
        </p:nvSpPr>
        <p:spPr>
          <a:xfrm>
            <a:off x="6802391" y="4915044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13C2BB42-3521-654F-B3E2-10A7061B05D1}"/>
              </a:ext>
            </a:extLst>
          </p:cNvPr>
          <p:cNvSpPr txBox="1"/>
          <p:nvPr/>
        </p:nvSpPr>
        <p:spPr>
          <a:xfrm>
            <a:off x="8736350" y="4582032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57472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llipse 32">
            <a:extLst>
              <a:ext uri="{FF2B5EF4-FFF2-40B4-BE49-F238E27FC236}">
                <a16:creationId xmlns:a16="http://schemas.microsoft.com/office/drawing/2014/main" id="{87FE18E1-FCC4-7E40-A1B5-5683918B4124}"/>
              </a:ext>
            </a:extLst>
          </p:cNvPr>
          <p:cNvSpPr/>
          <p:nvPr/>
        </p:nvSpPr>
        <p:spPr>
          <a:xfrm>
            <a:off x="675895" y="1184674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5A023E8-C066-034F-8000-CB89D4A337B9}"/>
              </a:ext>
            </a:extLst>
          </p:cNvPr>
          <p:cNvSpPr/>
          <p:nvPr/>
        </p:nvSpPr>
        <p:spPr>
          <a:xfrm>
            <a:off x="689146" y="324983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4A841D8E-124A-8C42-83BA-CAC6B9D4720F}"/>
              </a:ext>
            </a:extLst>
          </p:cNvPr>
          <p:cNvSpPr/>
          <p:nvPr/>
        </p:nvSpPr>
        <p:spPr>
          <a:xfrm>
            <a:off x="2880609" y="324983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6B06B9B-B55B-2043-AADA-688F5EEE4714}"/>
              </a:ext>
            </a:extLst>
          </p:cNvPr>
          <p:cNvSpPr/>
          <p:nvPr/>
        </p:nvSpPr>
        <p:spPr>
          <a:xfrm>
            <a:off x="5072073" y="324983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2665F02-A304-AF44-90C6-ED8004E2C223}"/>
              </a:ext>
            </a:extLst>
          </p:cNvPr>
          <p:cNvSpPr/>
          <p:nvPr/>
        </p:nvSpPr>
        <p:spPr>
          <a:xfrm>
            <a:off x="9455001" y="324983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D3424434-270A-0A4A-81EF-10BF496073F8}"/>
              </a:ext>
            </a:extLst>
          </p:cNvPr>
          <p:cNvSpPr/>
          <p:nvPr/>
        </p:nvSpPr>
        <p:spPr>
          <a:xfrm>
            <a:off x="7263537" y="324983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513745CF-3B99-8C40-8B6D-157E3E9A5550}"/>
              </a:ext>
            </a:extLst>
          </p:cNvPr>
          <p:cNvSpPr/>
          <p:nvPr/>
        </p:nvSpPr>
        <p:spPr>
          <a:xfrm>
            <a:off x="3829910" y="1184674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9296721-0C76-A74A-911D-5062249A7AE4}"/>
              </a:ext>
            </a:extLst>
          </p:cNvPr>
          <p:cNvSpPr/>
          <p:nvPr/>
        </p:nvSpPr>
        <p:spPr>
          <a:xfrm>
            <a:off x="7263537" y="1184674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214372A-CB6B-754E-923E-AD25944EDF28}"/>
              </a:ext>
            </a:extLst>
          </p:cNvPr>
          <p:cNvSpPr/>
          <p:nvPr/>
        </p:nvSpPr>
        <p:spPr>
          <a:xfrm>
            <a:off x="2880609" y="2220486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1E078E-7A4C-D04C-B99B-77FB202480A0}"/>
              </a:ext>
            </a:extLst>
          </p:cNvPr>
          <p:cNvSpPr/>
          <p:nvPr/>
        </p:nvSpPr>
        <p:spPr>
          <a:xfrm>
            <a:off x="5072073" y="2220486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75F5EE0-6712-1248-8742-1D6FCB4ED434}"/>
              </a:ext>
            </a:extLst>
          </p:cNvPr>
          <p:cNvSpPr/>
          <p:nvPr/>
        </p:nvSpPr>
        <p:spPr>
          <a:xfrm>
            <a:off x="9455001" y="5533529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9F2BB32B-E5E5-304E-B679-7722EC0FDC02}"/>
              </a:ext>
            </a:extLst>
          </p:cNvPr>
          <p:cNvSpPr/>
          <p:nvPr/>
        </p:nvSpPr>
        <p:spPr>
          <a:xfrm>
            <a:off x="8018879" y="4448212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AD560466-8E57-B147-A741-EFAB42B01B5A}"/>
              </a:ext>
            </a:extLst>
          </p:cNvPr>
          <p:cNvSpPr/>
          <p:nvPr/>
        </p:nvSpPr>
        <p:spPr>
          <a:xfrm>
            <a:off x="6167805" y="5533529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3369659A-5565-3246-B3E1-6C7EB0622A59}"/>
              </a:ext>
            </a:extLst>
          </p:cNvPr>
          <p:cNvSpPr/>
          <p:nvPr/>
        </p:nvSpPr>
        <p:spPr>
          <a:xfrm>
            <a:off x="2880609" y="5533529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7E2F114D-9466-C34A-A8D6-2848E90B2045}"/>
              </a:ext>
            </a:extLst>
          </p:cNvPr>
          <p:cNvCxnSpPr>
            <a:stCxn id="34" idx="0"/>
            <a:endCxn id="33" idx="4"/>
          </p:cNvCxnSpPr>
          <p:nvPr/>
        </p:nvCxnSpPr>
        <p:spPr>
          <a:xfrm flipH="1" flipV="1">
            <a:off x="1053566" y="1873704"/>
            <a:ext cx="13251" cy="13761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8ABC28FC-6ABB-6D47-BFA5-0510BCE8863C}"/>
              </a:ext>
            </a:extLst>
          </p:cNvPr>
          <p:cNvCxnSpPr>
            <a:cxnSpLocks/>
            <a:stCxn id="33" idx="6"/>
            <a:endCxn id="39" idx="2"/>
          </p:cNvCxnSpPr>
          <p:nvPr/>
        </p:nvCxnSpPr>
        <p:spPr>
          <a:xfrm>
            <a:off x="1431237" y="1529189"/>
            <a:ext cx="23986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2FD816B5-1F56-504E-AE5E-ABA5553E0CDF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>
            <a:off x="4585252" y="1529189"/>
            <a:ext cx="26782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807F43F8-C093-1844-96ED-3499E91B5BD2}"/>
              </a:ext>
            </a:extLst>
          </p:cNvPr>
          <p:cNvCxnSpPr>
            <a:cxnSpLocks/>
            <a:stCxn id="40" idx="4"/>
            <a:endCxn id="38" idx="0"/>
          </p:cNvCxnSpPr>
          <p:nvPr/>
        </p:nvCxnSpPr>
        <p:spPr>
          <a:xfrm>
            <a:off x="7641208" y="1873704"/>
            <a:ext cx="0" cy="13761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F4F0BAB0-BF41-944B-B27C-5FA049A12494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>
            <a:off x="8018879" y="3594346"/>
            <a:ext cx="1436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A0A0BD1C-F868-5E41-9BA3-40193776FD93}"/>
              </a:ext>
            </a:extLst>
          </p:cNvPr>
          <p:cNvCxnSpPr>
            <a:cxnSpLocks/>
            <a:stCxn id="44" idx="7"/>
            <a:endCxn id="37" idx="3"/>
          </p:cNvCxnSpPr>
          <p:nvPr/>
        </p:nvCxnSpPr>
        <p:spPr>
          <a:xfrm flipV="1">
            <a:off x="8663604" y="3837955"/>
            <a:ext cx="902014" cy="71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6C66D4-BFC3-1642-86AD-02FE6727233C}"/>
              </a:ext>
            </a:extLst>
          </p:cNvPr>
          <p:cNvCxnSpPr>
            <a:cxnSpLocks/>
            <a:stCxn id="43" idx="0"/>
            <a:endCxn id="37" idx="4"/>
          </p:cNvCxnSpPr>
          <p:nvPr/>
        </p:nvCxnSpPr>
        <p:spPr>
          <a:xfrm flipV="1">
            <a:off x="9832672" y="3938861"/>
            <a:ext cx="0" cy="1594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73BE58E2-7C7F-7B4D-B509-A6229D52A381}"/>
              </a:ext>
            </a:extLst>
          </p:cNvPr>
          <p:cNvCxnSpPr>
            <a:cxnSpLocks/>
            <a:stCxn id="45" idx="6"/>
            <a:endCxn id="43" idx="2"/>
          </p:cNvCxnSpPr>
          <p:nvPr/>
        </p:nvCxnSpPr>
        <p:spPr>
          <a:xfrm>
            <a:off x="6923147" y="5878044"/>
            <a:ext cx="25318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3770132B-6570-694B-9BD2-25C7CED8BBB6}"/>
              </a:ext>
            </a:extLst>
          </p:cNvPr>
          <p:cNvCxnSpPr>
            <a:cxnSpLocks/>
            <a:stCxn id="46" idx="6"/>
            <a:endCxn id="45" idx="2"/>
          </p:cNvCxnSpPr>
          <p:nvPr/>
        </p:nvCxnSpPr>
        <p:spPr>
          <a:xfrm>
            <a:off x="3635951" y="5878044"/>
            <a:ext cx="25318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4BCE7A4A-8022-0B41-9E22-360B970D4E2F}"/>
              </a:ext>
            </a:extLst>
          </p:cNvPr>
          <p:cNvCxnSpPr>
            <a:cxnSpLocks/>
            <a:stCxn id="35" idx="4"/>
            <a:endCxn id="46" idx="0"/>
          </p:cNvCxnSpPr>
          <p:nvPr/>
        </p:nvCxnSpPr>
        <p:spPr>
          <a:xfrm>
            <a:off x="3258280" y="3938861"/>
            <a:ext cx="0" cy="1594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74A8F3D4-177E-E64E-84B1-6778B9EDEF57}"/>
              </a:ext>
            </a:extLst>
          </p:cNvPr>
          <p:cNvCxnSpPr>
            <a:cxnSpLocks/>
            <a:stCxn id="34" idx="7"/>
            <a:endCxn id="41" idx="2"/>
          </p:cNvCxnSpPr>
          <p:nvPr/>
        </p:nvCxnSpPr>
        <p:spPr>
          <a:xfrm flipV="1">
            <a:off x="1333871" y="2565001"/>
            <a:ext cx="1546738" cy="785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2F96AB5B-EACF-B346-AE55-1634571C2A89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1444488" y="3594346"/>
            <a:ext cx="1436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EB861074-81A6-734D-AB9F-2D5C0FEB0039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3635951" y="2565001"/>
            <a:ext cx="1436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Ellipse 103">
            <a:extLst>
              <a:ext uri="{FF2B5EF4-FFF2-40B4-BE49-F238E27FC236}">
                <a16:creationId xmlns:a16="http://schemas.microsoft.com/office/drawing/2014/main" id="{7AFBEB73-AC8D-3848-8707-D4E11C353053}"/>
              </a:ext>
            </a:extLst>
          </p:cNvPr>
          <p:cNvSpPr/>
          <p:nvPr/>
        </p:nvSpPr>
        <p:spPr>
          <a:xfrm>
            <a:off x="6167805" y="4448212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E07FBD9F-16EF-004B-AC88-2CC0091C7EEF}"/>
              </a:ext>
            </a:extLst>
          </p:cNvPr>
          <p:cNvCxnSpPr>
            <a:cxnSpLocks/>
            <a:stCxn id="104" idx="6"/>
            <a:endCxn id="44" idx="2"/>
          </p:cNvCxnSpPr>
          <p:nvPr/>
        </p:nvCxnSpPr>
        <p:spPr>
          <a:xfrm>
            <a:off x="6923147" y="4792727"/>
            <a:ext cx="1095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AD8B1966-D015-9441-8E01-42E759545DCB}"/>
              </a:ext>
            </a:extLst>
          </p:cNvPr>
          <p:cNvCxnSpPr>
            <a:cxnSpLocks/>
            <a:stCxn id="36" idx="5"/>
            <a:endCxn id="104" idx="1"/>
          </p:cNvCxnSpPr>
          <p:nvPr/>
        </p:nvCxnSpPr>
        <p:spPr>
          <a:xfrm>
            <a:off x="5716798" y="3837955"/>
            <a:ext cx="561624" cy="71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18CDA980-4473-354A-931B-852CD784AA1F}"/>
              </a:ext>
            </a:extLst>
          </p:cNvPr>
          <p:cNvCxnSpPr>
            <a:cxnSpLocks/>
            <a:stCxn id="42" idx="4"/>
            <a:endCxn id="36" idx="0"/>
          </p:cNvCxnSpPr>
          <p:nvPr/>
        </p:nvCxnSpPr>
        <p:spPr>
          <a:xfrm>
            <a:off x="5449744" y="2909516"/>
            <a:ext cx="0" cy="340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6BF9038-7B53-E948-A931-69E53F9E3992}"/>
              </a:ext>
            </a:extLst>
          </p:cNvPr>
          <p:cNvSpPr txBox="1"/>
          <p:nvPr/>
        </p:nvSpPr>
        <p:spPr>
          <a:xfrm>
            <a:off x="516181" y="3425069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B050"/>
                </a:solidFill>
              </a:rPr>
              <a:t>Start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1816F7A-A167-3249-806C-520F0123EC6F}"/>
              </a:ext>
            </a:extLst>
          </p:cNvPr>
          <p:cNvSpPr txBox="1"/>
          <p:nvPr/>
        </p:nvSpPr>
        <p:spPr>
          <a:xfrm>
            <a:off x="9288662" y="3425889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2D3039FE-178F-6B41-8968-8E274B1AD673}"/>
              </a:ext>
            </a:extLst>
          </p:cNvPr>
          <p:cNvSpPr txBox="1"/>
          <p:nvPr/>
        </p:nvSpPr>
        <p:spPr>
          <a:xfrm>
            <a:off x="522807" y="136100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D0CBED0B-D37B-2141-A396-97BB6003EB71}"/>
              </a:ext>
            </a:extLst>
          </p:cNvPr>
          <p:cNvSpPr txBox="1"/>
          <p:nvPr/>
        </p:nvSpPr>
        <p:spPr>
          <a:xfrm>
            <a:off x="3663571" y="1367898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2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EA2FE0F7-10BB-014B-A889-87349779D8E5}"/>
              </a:ext>
            </a:extLst>
          </p:cNvPr>
          <p:cNvSpPr txBox="1"/>
          <p:nvPr/>
        </p:nvSpPr>
        <p:spPr>
          <a:xfrm>
            <a:off x="7101054" y="1367657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3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B4B9177B-F1A1-BA46-8B43-FDD3701673AC}"/>
              </a:ext>
            </a:extLst>
          </p:cNvPr>
          <p:cNvSpPr txBox="1"/>
          <p:nvPr/>
        </p:nvSpPr>
        <p:spPr>
          <a:xfrm>
            <a:off x="2714270" y="2402617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4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D7582937-E142-AE46-8212-56C96E73A924}"/>
              </a:ext>
            </a:extLst>
          </p:cNvPr>
          <p:cNvSpPr txBox="1"/>
          <p:nvPr/>
        </p:nvSpPr>
        <p:spPr>
          <a:xfrm>
            <a:off x="4905733" y="239958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5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FF26C9FA-8204-884F-9C23-D17F0F3CA6D2}"/>
              </a:ext>
            </a:extLst>
          </p:cNvPr>
          <p:cNvSpPr txBox="1"/>
          <p:nvPr/>
        </p:nvSpPr>
        <p:spPr>
          <a:xfrm>
            <a:off x="2721982" y="343153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6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CA9D6069-3A1A-8D4B-874C-1AFA89F77127}"/>
              </a:ext>
            </a:extLst>
          </p:cNvPr>
          <p:cNvSpPr txBox="1"/>
          <p:nvPr/>
        </p:nvSpPr>
        <p:spPr>
          <a:xfrm>
            <a:off x="4913446" y="3435396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7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88B82C0A-4BDF-9E4B-81DB-E088B9D029DF}"/>
              </a:ext>
            </a:extLst>
          </p:cNvPr>
          <p:cNvSpPr txBox="1"/>
          <p:nvPr/>
        </p:nvSpPr>
        <p:spPr>
          <a:xfrm>
            <a:off x="7089486" y="3420907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8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41AA5ADB-B249-694E-9943-828B5866E169}"/>
              </a:ext>
            </a:extLst>
          </p:cNvPr>
          <p:cNvSpPr txBox="1"/>
          <p:nvPr/>
        </p:nvSpPr>
        <p:spPr>
          <a:xfrm>
            <a:off x="2721982" y="571432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11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8B888360-D601-AD4C-A012-B858E086EDB2}"/>
              </a:ext>
            </a:extLst>
          </p:cNvPr>
          <p:cNvSpPr txBox="1"/>
          <p:nvPr/>
        </p:nvSpPr>
        <p:spPr>
          <a:xfrm>
            <a:off x="5993753" y="571432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12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58D69320-007B-4849-8674-66D38A8677A7}"/>
              </a:ext>
            </a:extLst>
          </p:cNvPr>
          <p:cNvSpPr txBox="1"/>
          <p:nvPr/>
        </p:nvSpPr>
        <p:spPr>
          <a:xfrm>
            <a:off x="6001466" y="462781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5574ACEB-F8F4-944D-AC1D-726840F3B384}"/>
              </a:ext>
            </a:extLst>
          </p:cNvPr>
          <p:cNvSpPr txBox="1"/>
          <p:nvPr/>
        </p:nvSpPr>
        <p:spPr>
          <a:xfrm>
            <a:off x="7852540" y="4634801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10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EF1E4098-7BBC-F24A-B49B-1EB626D62548}"/>
              </a:ext>
            </a:extLst>
          </p:cNvPr>
          <p:cNvSpPr txBox="1"/>
          <p:nvPr/>
        </p:nvSpPr>
        <p:spPr>
          <a:xfrm>
            <a:off x="9308142" y="571432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13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ECD66EC6-9069-AF42-B8EB-4AF74181C421}"/>
              </a:ext>
            </a:extLst>
          </p:cNvPr>
          <p:cNvCxnSpPr>
            <a:cxnSpLocks/>
          </p:cNvCxnSpPr>
          <p:nvPr/>
        </p:nvCxnSpPr>
        <p:spPr>
          <a:xfrm>
            <a:off x="3635951" y="3594346"/>
            <a:ext cx="1436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91988F3E-0C53-9644-9088-69B57ABC8B1B}"/>
              </a:ext>
            </a:extLst>
          </p:cNvPr>
          <p:cNvCxnSpPr>
            <a:cxnSpLocks/>
          </p:cNvCxnSpPr>
          <p:nvPr/>
        </p:nvCxnSpPr>
        <p:spPr>
          <a:xfrm flipV="1">
            <a:off x="5827415" y="3587188"/>
            <a:ext cx="1436122" cy="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E579DF8D-4800-3443-9EFA-9EF396CE781F}"/>
              </a:ext>
            </a:extLst>
          </p:cNvPr>
          <p:cNvSpPr txBox="1"/>
          <p:nvPr/>
        </p:nvSpPr>
        <p:spPr>
          <a:xfrm>
            <a:off x="2660747" y="3319806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3A5061A3-519B-7946-810C-391FDD534823}"/>
              </a:ext>
            </a:extLst>
          </p:cNvPr>
          <p:cNvSpPr txBox="1"/>
          <p:nvPr/>
        </p:nvSpPr>
        <p:spPr>
          <a:xfrm>
            <a:off x="4833408" y="3350737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0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484EC6FB-2B94-B848-A0F4-469B8059017E}"/>
              </a:ext>
            </a:extLst>
          </p:cNvPr>
          <p:cNvSpPr txBox="1"/>
          <p:nvPr/>
        </p:nvSpPr>
        <p:spPr>
          <a:xfrm>
            <a:off x="7038562" y="3326184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0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87E77584-81ED-7C45-A9AB-FA02F3804163}"/>
              </a:ext>
            </a:extLst>
          </p:cNvPr>
          <p:cNvSpPr txBox="1"/>
          <p:nvPr/>
        </p:nvSpPr>
        <p:spPr>
          <a:xfrm>
            <a:off x="9228995" y="3361887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DC9D5B1F-4715-BB46-BDDB-88A39DF9765A}"/>
              </a:ext>
            </a:extLst>
          </p:cNvPr>
          <p:cNvCxnSpPr>
            <a:cxnSpLocks/>
          </p:cNvCxnSpPr>
          <p:nvPr/>
        </p:nvCxnSpPr>
        <p:spPr>
          <a:xfrm flipH="1">
            <a:off x="3635951" y="3779837"/>
            <a:ext cx="1449372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AA3AB702-FD66-AD42-A52C-0EDDC22F4776}"/>
              </a:ext>
            </a:extLst>
          </p:cNvPr>
          <p:cNvCxnSpPr>
            <a:cxnSpLocks/>
          </p:cNvCxnSpPr>
          <p:nvPr/>
        </p:nvCxnSpPr>
        <p:spPr>
          <a:xfrm flipH="1">
            <a:off x="5813077" y="3779023"/>
            <a:ext cx="1449372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D492D191-0681-4D45-9E63-7D17C9FBF4B6}"/>
              </a:ext>
            </a:extLst>
          </p:cNvPr>
          <p:cNvSpPr txBox="1"/>
          <p:nvPr/>
        </p:nvSpPr>
        <p:spPr>
          <a:xfrm>
            <a:off x="3650145" y="3804026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0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7DD7527D-2391-BD42-BCDB-EDCF364805D9}"/>
              </a:ext>
            </a:extLst>
          </p:cNvPr>
          <p:cNvSpPr txBox="1"/>
          <p:nvPr/>
        </p:nvSpPr>
        <p:spPr>
          <a:xfrm>
            <a:off x="5853207" y="3754441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0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3950FE55-CC18-D941-A8FD-EF5ABA9A6BEF}"/>
              </a:ext>
            </a:extLst>
          </p:cNvPr>
          <p:cNvCxnSpPr>
            <a:cxnSpLocks/>
          </p:cNvCxnSpPr>
          <p:nvPr/>
        </p:nvCxnSpPr>
        <p:spPr>
          <a:xfrm flipH="1">
            <a:off x="1431237" y="3750298"/>
            <a:ext cx="1449372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B0A59829-2BA5-9246-A506-2DA84E647362}"/>
              </a:ext>
            </a:extLst>
          </p:cNvPr>
          <p:cNvCxnSpPr>
            <a:cxnSpLocks/>
          </p:cNvCxnSpPr>
          <p:nvPr/>
        </p:nvCxnSpPr>
        <p:spPr>
          <a:xfrm flipH="1">
            <a:off x="8018879" y="3770089"/>
            <a:ext cx="1449372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A9BA7174-E68B-8A40-A39C-B8E83B78ECBD}"/>
              </a:ext>
            </a:extLst>
          </p:cNvPr>
          <p:cNvSpPr txBox="1"/>
          <p:nvPr/>
        </p:nvSpPr>
        <p:spPr>
          <a:xfrm>
            <a:off x="7933385" y="3768041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1B4A6562-7A7A-2E44-8E1E-81B8CE2C9F77}"/>
              </a:ext>
            </a:extLst>
          </p:cNvPr>
          <p:cNvSpPr txBox="1"/>
          <p:nvPr/>
        </p:nvSpPr>
        <p:spPr>
          <a:xfrm>
            <a:off x="1380005" y="3767899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023287B9-399A-8347-AEA3-B839DD96502F}"/>
              </a:ext>
            </a:extLst>
          </p:cNvPr>
          <p:cNvSpPr txBox="1"/>
          <p:nvPr/>
        </p:nvSpPr>
        <p:spPr>
          <a:xfrm>
            <a:off x="2622798" y="2378332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C546D56D-7D17-E44A-9394-7A2DB70503E1}"/>
              </a:ext>
            </a:extLst>
          </p:cNvPr>
          <p:cNvSpPr txBox="1"/>
          <p:nvPr/>
        </p:nvSpPr>
        <p:spPr>
          <a:xfrm>
            <a:off x="4833407" y="2303391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E0933308-1064-B940-A5DF-5830DF8C0B57}"/>
              </a:ext>
            </a:extLst>
          </p:cNvPr>
          <p:cNvSpPr txBox="1"/>
          <p:nvPr/>
        </p:nvSpPr>
        <p:spPr>
          <a:xfrm>
            <a:off x="5489260" y="3051830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20FECD09-99B3-B84D-A955-46E4769069A7}"/>
              </a:ext>
            </a:extLst>
          </p:cNvPr>
          <p:cNvSpPr txBox="1"/>
          <p:nvPr/>
        </p:nvSpPr>
        <p:spPr>
          <a:xfrm>
            <a:off x="6213536" y="4296927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E350E0DC-FBAE-7B43-A0C0-DA42819DD2B4}"/>
              </a:ext>
            </a:extLst>
          </p:cNvPr>
          <p:cNvSpPr txBox="1"/>
          <p:nvPr/>
        </p:nvSpPr>
        <p:spPr>
          <a:xfrm>
            <a:off x="7798655" y="4522183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5DBC2B66-2C01-494A-A078-E907BF10E5CA}"/>
              </a:ext>
            </a:extLst>
          </p:cNvPr>
          <p:cNvSpPr txBox="1"/>
          <p:nvPr/>
        </p:nvSpPr>
        <p:spPr>
          <a:xfrm>
            <a:off x="9200203" y="3787216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1933CEEB-811B-6242-B627-B82E10BAFD3F}"/>
              </a:ext>
            </a:extLst>
          </p:cNvPr>
          <p:cNvCxnSpPr>
            <a:cxnSpLocks/>
          </p:cNvCxnSpPr>
          <p:nvPr/>
        </p:nvCxnSpPr>
        <p:spPr>
          <a:xfrm flipH="1">
            <a:off x="1431129" y="2699993"/>
            <a:ext cx="1423688" cy="731541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2B4757A6-EB91-0246-A207-BD3162D1C8F4}"/>
              </a:ext>
            </a:extLst>
          </p:cNvPr>
          <p:cNvCxnSpPr>
            <a:cxnSpLocks/>
          </p:cNvCxnSpPr>
          <p:nvPr/>
        </p:nvCxnSpPr>
        <p:spPr>
          <a:xfrm flipH="1">
            <a:off x="3593453" y="2647457"/>
            <a:ext cx="1478619" cy="14988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19CF2BA8-1C11-554C-B143-D71196BC6860}"/>
              </a:ext>
            </a:extLst>
          </p:cNvPr>
          <p:cNvCxnSpPr>
            <a:cxnSpLocks/>
          </p:cNvCxnSpPr>
          <p:nvPr/>
        </p:nvCxnSpPr>
        <p:spPr>
          <a:xfrm flipV="1">
            <a:off x="5356375" y="2924989"/>
            <a:ext cx="7711" cy="317153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E8F2702D-23B5-9940-AAE2-A9EB6E63ED09}"/>
              </a:ext>
            </a:extLst>
          </p:cNvPr>
          <p:cNvCxnSpPr>
            <a:cxnSpLocks/>
          </p:cNvCxnSpPr>
          <p:nvPr/>
        </p:nvCxnSpPr>
        <p:spPr>
          <a:xfrm flipH="1" flipV="1">
            <a:off x="5631366" y="3938861"/>
            <a:ext cx="571123" cy="688954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DE507B14-B15C-2D4D-89E4-B1CDF8654F5B}"/>
              </a:ext>
            </a:extLst>
          </p:cNvPr>
          <p:cNvCxnSpPr>
            <a:cxnSpLocks/>
          </p:cNvCxnSpPr>
          <p:nvPr/>
        </p:nvCxnSpPr>
        <p:spPr>
          <a:xfrm flipH="1">
            <a:off x="6932918" y="4908452"/>
            <a:ext cx="1048680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7FAC5E7C-516C-0F42-B882-ACA48C43B064}"/>
              </a:ext>
            </a:extLst>
          </p:cNvPr>
          <p:cNvCxnSpPr>
            <a:cxnSpLocks/>
          </p:cNvCxnSpPr>
          <p:nvPr/>
        </p:nvCxnSpPr>
        <p:spPr>
          <a:xfrm flipH="1">
            <a:off x="8729617" y="3890709"/>
            <a:ext cx="899621" cy="758453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DA00C7D6-E20A-7743-B9BF-84DADB8C5935}"/>
              </a:ext>
            </a:extLst>
          </p:cNvPr>
          <p:cNvSpPr txBox="1"/>
          <p:nvPr/>
        </p:nvSpPr>
        <p:spPr>
          <a:xfrm>
            <a:off x="1509717" y="3285464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1DCE592-46D0-B14D-AA7B-AE448171A296}"/>
              </a:ext>
            </a:extLst>
          </p:cNvPr>
          <p:cNvSpPr txBox="1"/>
          <p:nvPr/>
        </p:nvSpPr>
        <p:spPr>
          <a:xfrm>
            <a:off x="3545689" y="2630495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1A1EA102-1B9A-E748-B97C-716827B1DB1C}"/>
              </a:ext>
            </a:extLst>
          </p:cNvPr>
          <p:cNvSpPr txBox="1"/>
          <p:nvPr/>
        </p:nvSpPr>
        <p:spPr>
          <a:xfrm>
            <a:off x="5067428" y="2850811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3F6068C1-F6F6-1C4F-8AEE-29C01E550E6E}"/>
              </a:ext>
            </a:extLst>
          </p:cNvPr>
          <p:cNvSpPr txBox="1"/>
          <p:nvPr/>
        </p:nvSpPr>
        <p:spPr>
          <a:xfrm>
            <a:off x="5381320" y="3908962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43A2AF16-6EB9-EC4B-86D9-DD9363F71B54}"/>
              </a:ext>
            </a:extLst>
          </p:cNvPr>
          <p:cNvSpPr txBox="1"/>
          <p:nvPr/>
        </p:nvSpPr>
        <p:spPr>
          <a:xfrm>
            <a:off x="6802391" y="4915044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13C2BB42-3521-654F-B3E2-10A7061B05D1}"/>
              </a:ext>
            </a:extLst>
          </p:cNvPr>
          <p:cNvSpPr txBox="1"/>
          <p:nvPr/>
        </p:nvSpPr>
        <p:spPr>
          <a:xfrm>
            <a:off x="8736350" y="4582032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B9D3D82C-E817-0D4E-BA79-CAA4C208DC95}"/>
              </a:ext>
            </a:extLst>
          </p:cNvPr>
          <p:cNvSpPr txBox="1"/>
          <p:nvPr/>
        </p:nvSpPr>
        <p:spPr>
          <a:xfrm>
            <a:off x="1060191" y="1832216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B6E31B73-4A49-F94A-9735-BD9BF6534CB5}"/>
              </a:ext>
            </a:extLst>
          </p:cNvPr>
          <p:cNvSpPr txBox="1"/>
          <p:nvPr/>
        </p:nvSpPr>
        <p:spPr>
          <a:xfrm>
            <a:off x="3593901" y="1577248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AD77CE48-0A21-EC40-96BC-16DA731B29E3}"/>
              </a:ext>
            </a:extLst>
          </p:cNvPr>
          <p:cNvSpPr txBox="1"/>
          <p:nvPr/>
        </p:nvSpPr>
        <p:spPr>
          <a:xfrm>
            <a:off x="7080594" y="1576601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89E6E8BD-58F4-AB4A-9603-6719E4B1EDEA}"/>
              </a:ext>
            </a:extLst>
          </p:cNvPr>
          <p:cNvSpPr txBox="1"/>
          <p:nvPr/>
        </p:nvSpPr>
        <p:spPr>
          <a:xfrm>
            <a:off x="7681902" y="3049649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53E542DA-0F56-9A4C-9046-C82D09540DFF}"/>
              </a:ext>
            </a:extLst>
          </p:cNvPr>
          <p:cNvSpPr txBox="1"/>
          <p:nvPr/>
        </p:nvSpPr>
        <p:spPr>
          <a:xfrm>
            <a:off x="3282321" y="5323830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C48B3C13-019E-C049-A244-D728126C401B}"/>
              </a:ext>
            </a:extLst>
          </p:cNvPr>
          <p:cNvSpPr txBox="1"/>
          <p:nvPr/>
        </p:nvSpPr>
        <p:spPr>
          <a:xfrm>
            <a:off x="5929140" y="5592718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79D44298-A67D-664C-9864-5A8FFAE1CB97}"/>
              </a:ext>
            </a:extLst>
          </p:cNvPr>
          <p:cNvSpPr txBox="1"/>
          <p:nvPr/>
        </p:nvSpPr>
        <p:spPr>
          <a:xfrm>
            <a:off x="9197136" y="5583520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9891BB98-AE46-3E4C-8C2B-9F11E1180E34}"/>
              </a:ext>
            </a:extLst>
          </p:cNvPr>
          <p:cNvSpPr txBox="1"/>
          <p:nvPr/>
        </p:nvSpPr>
        <p:spPr>
          <a:xfrm>
            <a:off x="9861060" y="3874845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</a:t>
            </a:r>
          </a:p>
        </p:txBody>
      </p: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9FA61AC8-5719-B942-AFFB-26334F06E8F6}"/>
              </a:ext>
            </a:extLst>
          </p:cNvPr>
          <p:cNvCxnSpPr>
            <a:cxnSpLocks/>
          </p:cNvCxnSpPr>
          <p:nvPr/>
        </p:nvCxnSpPr>
        <p:spPr>
          <a:xfrm>
            <a:off x="947854" y="1873704"/>
            <a:ext cx="0" cy="1368438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83A878F2-EEDE-B943-B115-B4F279F05C77}"/>
              </a:ext>
            </a:extLst>
          </p:cNvPr>
          <p:cNvCxnSpPr>
            <a:cxnSpLocks/>
          </p:cNvCxnSpPr>
          <p:nvPr/>
        </p:nvCxnSpPr>
        <p:spPr>
          <a:xfrm flipH="1">
            <a:off x="1409473" y="1439890"/>
            <a:ext cx="2400530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9655C312-0119-5D45-966F-9625FD21CB5C}"/>
              </a:ext>
            </a:extLst>
          </p:cNvPr>
          <p:cNvCxnSpPr>
            <a:cxnSpLocks/>
          </p:cNvCxnSpPr>
          <p:nvPr/>
        </p:nvCxnSpPr>
        <p:spPr>
          <a:xfrm flipH="1">
            <a:off x="4585252" y="1439890"/>
            <a:ext cx="2648685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1" name="Connecteur droit avec flèche 110">
            <a:extLst>
              <a:ext uri="{FF2B5EF4-FFF2-40B4-BE49-F238E27FC236}">
                <a16:creationId xmlns:a16="http://schemas.microsoft.com/office/drawing/2014/main" id="{2150AA55-7AA8-B742-9A71-58E97ABCBD74}"/>
              </a:ext>
            </a:extLst>
          </p:cNvPr>
          <p:cNvCxnSpPr>
            <a:cxnSpLocks/>
          </p:cNvCxnSpPr>
          <p:nvPr/>
        </p:nvCxnSpPr>
        <p:spPr>
          <a:xfrm flipV="1">
            <a:off x="7527073" y="1873704"/>
            <a:ext cx="0" cy="1368438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6D3F69C9-0E13-CF48-B4F6-B46ABE9ABF55}"/>
              </a:ext>
            </a:extLst>
          </p:cNvPr>
          <p:cNvCxnSpPr>
            <a:cxnSpLocks/>
          </p:cNvCxnSpPr>
          <p:nvPr/>
        </p:nvCxnSpPr>
        <p:spPr>
          <a:xfrm flipV="1">
            <a:off x="3122341" y="3938862"/>
            <a:ext cx="0" cy="1594667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55985B6F-E8B7-FC42-A28C-677500D5013F}"/>
              </a:ext>
            </a:extLst>
          </p:cNvPr>
          <p:cNvCxnSpPr>
            <a:cxnSpLocks/>
          </p:cNvCxnSpPr>
          <p:nvPr/>
        </p:nvCxnSpPr>
        <p:spPr>
          <a:xfrm flipH="1">
            <a:off x="3631603" y="6008275"/>
            <a:ext cx="2536202" cy="1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4001188B-9447-564A-A6FF-F27E1A04CFD8}"/>
              </a:ext>
            </a:extLst>
          </p:cNvPr>
          <p:cNvCxnSpPr>
            <a:cxnSpLocks/>
          </p:cNvCxnSpPr>
          <p:nvPr/>
        </p:nvCxnSpPr>
        <p:spPr>
          <a:xfrm flipH="1">
            <a:off x="6918799" y="6024459"/>
            <a:ext cx="2536202" cy="1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98D2D3E4-5C72-5743-AB34-C8F9F1912DE1}"/>
              </a:ext>
            </a:extLst>
          </p:cNvPr>
          <p:cNvCxnSpPr>
            <a:cxnSpLocks/>
          </p:cNvCxnSpPr>
          <p:nvPr/>
        </p:nvCxnSpPr>
        <p:spPr>
          <a:xfrm>
            <a:off x="9743464" y="3950012"/>
            <a:ext cx="0" cy="1594668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6" name="ZoneTexte 115">
            <a:extLst>
              <a:ext uri="{FF2B5EF4-FFF2-40B4-BE49-F238E27FC236}">
                <a16:creationId xmlns:a16="http://schemas.microsoft.com/office/drawing/2014/main" id="{57A20B9C-A06B-F441-AEAE-C92815125419}"/>
              </a:ext>
            </a:extLst>
          </p:cNvPr>
          <p:cNvSpPr txBox="1"/>
          <p:nvPr/>
        </p:nvSpPr>
        <p:spPr>
          <a:xfrm>
            <a:off x="573002" y="3028378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CF6001AD-99C5-234C-B82D-0CC52DF3E695}"/>
              </a:ext>
            </a:extLst>
          </p:cNvPr>
          <p:cNvSpPr txBox="1"/>
          <p:nvPr/>
        </p:nvSpPr>
        <p:spPr>
          <a:xfrm>
            <a:off x="1431648" y="1176142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62D07A50-353F-A440-84CF-2761060775E1}"/>
              </a:ext>
            </a:extLst>
          </p:cNvPr>
          <p:cNvSpPr txBox="1"/>
          <p:nvPr/>
        </p:nvSpPr>
        <p:spPr>
          <a:xfrm>
            <a:off x="4638318" y="1166422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D734F103-9BC7-7847-A3A9-DE92DD466710}"/>
              </a:ext>
            </a:extLst>
          </p:cNvPr>
          <p:cNvSpPr txBox="1"/>
          <p:nvPr/>
        </p:nvSpPr>
        <p:spPr>
          <a:xfrm>
            <a:off x="7174536" y="1879671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763B535-7AFF-F646-A1C3-8672E40916E2}"/>
              </a:ext>
            </a:extLst>
          </p:cNvPr>
          <p:cNvSpPr txBox="1"/>
          <p:nvPr/>
        </p:nvSpPr>
        <p:spPr>
          <a:xfrm>
            <a:off x="2790335" y="3875458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7E915502-351C-3A4B-8806-356AD0E07EE1}"/>
              </a:ext>
            </a:extLst>
          </p:cNvPr>
          <p:cNvSpPr txBox="1"/>
          <p:nvPr/>
        </p:nvSpPr>
        <p:spPr>
          <a:xfrm>
            <a:off x="3572316" y="6039832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8E9E0D15-6CDA-044F-92B9-533AB5E4A4E6}"/>
              </a:ext>
            </a:extLst>
          </p:cNvPr>
          <p:cNvSpPr txBox="1"/>
          <p:nvPr/>
        </p:nvSpPr>
        <p:spPr>
          <a:xfrm>
            <a:off x="6802910" y="6064446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9F693F0E-31D9-0044-B2C1-E046294E33FC}"/>
              </a:ext>
            </a:extLst>
          </p:cNvPr>
          <p:cNvSpPr txBox="1"/>
          <p:nvPr/>
        </p:nvSpPr>
        <p:spPr>
          <a:xfrm>
            <a:off x="9404155" y="5315095"/>
            <a:ext cx="3492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85107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llipse 32">
            <a:extLst>
              <a:ext uri="{FF2B5EF4-FFF2-40B4-BE49-F238E27FC236}">
                <a16:creationId xmlns:a16="http://schemas.microsoft.com/office/drawing/2014/main" id="{87FE18E1-FCC4-7E40-A1B5-5683918B4124}"/>
              </a:ext>
            </a:extLst>
          </p:cNvPr>
          <p:cNvSpPr/>
          <p:nvPr/>
        </p:nvSpPr>
        <p:spPr>
          <a:xfrm>
            <a:off x="675895" y="1184674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5A023E8-C066-034F-8000-CB89D4A337B9}"/>
              </a:ext>
            </a:extLst>
          </p:cNvPr>
          <p:cNvSpPr/>
          <p:nvPr/>
        </p:nvSpPr>
        <p:spPr>
          <a:xfrm>
            <a:off x="689146" y="324983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4A841D8E-124A-8C42-83BA-CAC6B9D4720F}"/>
              </a:ext>
            </a:extLst>
          </p:cNvPr>
          <p:cNvSpPr/>
          <p:nvPr/>
        </p:nvSpPr>
        <p:spPr>
          <a:xfrm>
            <a:off x="2880609" y="324983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6B06B9B-B55B-2043-AADA-688F5EEE4714}"/>
              </a:ext>
            </a:extLst>
          </p:cNvPr>
          <p:cNvSpPr/>
          <p:nvPr/>
        </p:nvSpPr>
        <p:spPr>
          <a:xfrm>
            <a:off x="5072073" y="324983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2665F02-A304-AF44-90C6-ED8004E2C223}"/>
              </a:ext>
            </a:extLst>
          </p:cNvPr>
          <p:cNvSpPr/>
          <p:nvPr/>
        </p:nvSpPr>
        <p:spPr>
          <a:xfrm>
            <a:off x="9455001" y="324983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D3424434-270A-0A4A-81EF-10BF496073F8}"/>
              </a:ext>
            </a:extLst>
          </p:cNvPr>
          <p:cNvSpPr/>
          <p:nvPr/>
        </p:nvSpPr>
        <p:spPr>
          <a:xfrm>
            <a:off x="7263537" y="324983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513745CF-3B99-8C40-8B6D-157E3E9A5550}"/>
              </a:ext>
            </a:extLst>
          </p:cNvPr>
          <p:cNvSpPr/>
          <p:nvPr/>
        </p:nvSpPr>
        <p:spPr>
          <a:xfrm>
            <a:off x="3829910" y="1184674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9296721-0C76-A74A-911D-5062249A7AE4}"/>
              </a:ext>
            </a:extLst>
          </p:cNvPr>
          <p:cNvSpPr/>
          <p:nvPr/>
        </p:nvSpPr>
        <p:spPr>
          <a:xfrm>
            <a:off x="7263537" y="1184674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214372A-CB6B-754E-923E-AD25944EDF28}"/>
              </a:ext>
            </a:extLst>
          </p:cNvPr>
          <p:cNvSpPr/>
          <p:nvPr/>
        </p:nvSpPr>
        <p:spPr>
          <a:xfrm>
            <a:off x="2880609" y="2220486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1E078E-7A4C-D04C-B99B-77FB202480A0}"/>
              </a:ext>
            </a:extLst>
          </p:cNvPr>
          <p:cNvSpPr/>
          <p:nvPr/>
        </p:nvSpPr>
        <p:spPr>
          <a:xfrm>
            <a:off x="5072073" y="2220486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75F5EE0-6712-1248-8742-1D6FCB4ED434}"/>
              </a:ext>
            </a:extLst>
          </p:cNvPr>
          <p:cNvSpPr/>
          <p:nvPr/>
        </p:nvSpPr>
        <p:spPr>
          <a:xfrm>
            <a:off x="9455001" y="5533529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9F2BB32B-E5E5-304E-B679-7722EC0FDC02}"/>
              </a:ext>
            </a:extLst>
          </p:cNvPr>
          <p:cNvSpPr/>
          <p:nvPr/>
        </p:nvSpPr>
        <p:spPr>
          <a:xfrm>
            <a:off x="8018879" y="4448212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AD560466-8E57-B147-A741-EFAB42B01B5A}"/>
              </a:ext>
            </a:extLst>
          </p:cNvPr>
          <p:cNvSpPr/>
          <p:nvPr/>
        </p:nvSpPr>
        <p:spPr>
          <a:xfrm>
            <a:off x="6167805" y="5533529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3369659A-5565-3246-B3E1-6C7EB0622A59}"/>
              </a:ext>
            </a:extLst>
          </p:cNvPr>
          <p:cNvSpPr/>
          <p:nvPr/>
        </p:nvSpPr>
        <p:spPr>
          <a:xfrm>
            <a:off x="2880609" y="5533529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7E2F114D-9466-C34A-A8D6-2848E90B2045}"/>
              </a:ext>
            </a:extLst>
          </p:cNvPr>
          <p:cNvCxnSpPr>
            <a:stCxn id="34" idx="0"/>
            <a:endCxn id="33" idx="4"/>
          </p:cNvCxnSpPr>
          <p:nvPr/>
        </p:nvCxnSpPr>
        <p:spPr>
          <a:xfrm flipH="1" flipV="1">
            <a:off x="1053566" y="1873704"/>
            <a:ext cx="13251" cy="137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8ABC28FC-6ABB-6D47-BFA5-0510BCE8863C}"/>
              </a:ext>
            </a:extLst>
          </p:cNvPr>
          <p:cNvCxnSpPr>
            <a:cxnSpLocks/>
            <a:stCxn id="33" idx="6"/>
            <a:endCxn id="39" idx="2"/>
          </p:cNvCxnSpPr>
          <p:nvPr/>
        </p:nvCxnSpPr>
        <p:spPr>
          <a:xfrm>
            <a:off x="1431237" y="1529189"/>
            <a:ext cx="23986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2FD816B5-1F56-504E-AE5E-ABA5553E0CDF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>
            <a:off x="4585252" y="1529189"/>
            <a:ext cx="2678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807F43F8-C093-1844-96ED-3499E91B5BD2}"/>
              </a:ext>
            </a:extLst>
          </p:cNvPr>
          <p:cNvCxnSpPr>
            <a:cxnSpLocks/>
            <a:stCxn id="40" idx="4"/>
            <a:endCxn id="38" idx="0"/>
          </p:cNvCxnSpPr>
          <p:nvPr/>
        </p:nvCxnSpPr>
        <p:spPr>
          <a:xfrm>
            <a:off x="7641208" y="1873704"/>
            <a:ext cx="0" cy="137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F4F0BAB0-BF41-944B-B27C-5FA049A12494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>
            <a:off x="8018879" y="3594346"/>
            <a:ext cx="1436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A0A0BD1C-F868-5E41-9BA3-40193776FD93}"/>
              </a:ext>
            </a:extLst>
          </p:cNvPr>
          <p:cNvCxnSpPr>
            <a:cxnSpLocks/>
            <a:stCxn id="44" idx="7"/>
            <a:endCxn id="37" idx="3"/>
          </p:cNvCxnSpPr>
          <p:nvPr/>
        </p:nvCxnSpPr>
        <p:spPr>
          <a:xfrm flipV="1">
            <a:off x="8663604" y="3837955"/>
            <a:ext cx="902014" cy="71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6C66D4-BFC3-1642-86AD-02FE6727233C}"/>
              </a:ext>
            </a:extLst>
          </p:cNvPr>
          <p:cNvCxnSpPr>
            <a:cxnSpLocks/>
            <a:stCxn id="43" idx="0"/>
            <a:endCxn id="37" idx="4"/>
          </p:cNvCxnSpPr>
          <p:nvPr/>
        </p:nvCxnSpPr>
        <p:spPr>
          <a:xfrm flipV="1">
            <a:off x="9832672" y="3938861"/>
            <a:ext cx="0" cy="159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73BE58E2-7C7F-7B4D-B509-A6229D52A381}"/>
              </a:ext>
            </a:extLst>
          </p:cNvPr>
          <p:cNvCxnSpPr>
            <a:cxnSpLocks/>
            <a:stCxn id="45" idx="6"/>
            <a:endCxn id="43" idx="2"/>
          </p:cNvCxnSpPr>
          <p:nvPr/>
        </p:nvCxnSpPr>
        <p:spPr>
          <a:xfrm>
            <a:off x="6923147" y="5878044"/>
            <a:ext cx="2531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3770132B-6570-694B-9BD2-25C7CED8BBB6}"/>
              </a:ext>
            </a:extLst>
          </p:cNvPr>
          <p:cNvCxnSpPr>
            <a:cxnSpLocks/>
            <a:stCxn id="46" idx="6"/>
            <a:endCxn id="45" idx="2"/>
          </p:cNvCxnSpPr>
          <p:nvPr/>
        </p:nvCxnSpPr>
        <p:spPr>
          <a:xfrm>
            <a:off x="3635951" y="5878044"/>
            <a:ext cx="2531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4BCE7A4A-8022-0B41-9E22-360B970D4E2F}"/>
              </a:ext>
            </a:extLst>
          </p:cNvPr>
          <p:cNvCxnSpPr>
            <a:cxnSpLocks/>
            <a:stCxn id="35" idx="4"/>
            <a:endCxn id="46" idx="0"/>
          </p:cNvCxnSpPr>
          <p:nvPr/>
        </p:nvCxnSpPr>
        <p:spPr>
          <a:xfrm>
            <a:off x="3258280" y="3938861"/>
            <a:ext cx="0" cy="1594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74A8F3D4-177E-E64E-84B1-6778B9EDEF57}"/>
              </a:ext>
            </a:extLst>
          </p:cNvPr>
          <p:cNvCxnSpPr>
            <a:cxnSpLocks/>
            <a:stCxn id="34" idx="7"/>
            <a:endCxn id="41" idx="2"/>
          </p:cNvCxnSpPr>
          <p:nvPr/>
        </p:nvCxnSpPr>
        <p:spPr>
          <a:xfrm flipV="1">
            <a:off x="1333871" y="2565001"/>
            <a:ext cx="1546738" cy="785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2F96AB5B-EACF-B346-AE55-1634571C2A89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1444488" y="3594346"/>
            <a:ext cx="14361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EB861074-81A6-734D-AB9F-2D5C0FEB0039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3635951" y="2565001"/>
            <a:ext cx="1436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Ellipse 103">
            <a:extLst>
              <a:ext uri="{FF2B5EF4-FFF2-40B4-BE49-F238E27FC236}">
                <a16:creationId xmlns:a16="http://schemas.microsoft.com/office/drawing/2014/main" id="{7AFBEB73-AC8D-3848-8707-D4E11C353053}"/>
              </a:ext>
            </a:extLst>
          </p:cNvPr>
          <p:cNvSpPr/>
          <p:nvPr/>
        </p:nvSpPr>
        <p:spPr>
          <a:xfrm>
            <a:off x="6167805" y="4448212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E07FBD9F-16EF-004B-AC88-2CC0091C7EEF}"/>
              </a:ext>
            </a:extLst>
          </p:cNvPr>
          <p:cNvCxnSpPr>
            <a:cxnSpLocks/>
            <a:stCxn id="104" idx="6"/>
            <a:endCxn id="44" idx="2"/>
          </p:cNvCxnSpPr>
          <p:nvPr/>
        </p:nvCxnSpPr>
        <p:spPr>
          <a:xfrm>
            <a:off x="6923147" y="4792727"/>
            <a:ext cx="1095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AD8B1966-D015-9441-8E01-42E759545DCB}"/>
              </a:ext>
            </a:extLst>
          </p:cNvPr>
          <p:cNvCxnSpPr>
            <a:cxnSpLocks/>
            <a:stCxn id="36" idx="5"/>
            <a:endCxn id="104" idx="1"/>
          </p:cNvCxnSpPr>
          <p:nvPr/>
        </p:nvCxnSpPr>
        <p:spPr>
          <a:xfrm>
            <a:off x="5716798" y="3837955"/>
            <a:ext cx="561624" cy="71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18CDA980-4473-354A-931B-852CD784AA1F}"/>
              </a:ext>
            </a:extLst>
          </p:cNvPr>
          <p:cNvCxnSpPr>
            <a:cxnSpLocks/>
            <a:stCxn id="42" idx="4"/>
            <a:endCxn id="36" idx="0"/>
          </p:cNvCxnSpPr>
          <p:nvPr/>
        </p:nvCxnSpPr>
        <p:spPr>
          <a:xfrm>
            <a:off x="5449744" y="2909516"/>
            <a:ext cx="0" cy="340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6BF9038-7B53-E948-A931-69E53F9E3992}"/>
              </a:ext>
            </a:extLst>
          </p:cNvPr>
          <p:cNvSpPr txBox="1"/>
          <p:nvPr/>
        </p:nvSpPr>
        <p:spPr>
          <a:xfrm>
            <a:off x="516181" y="3425069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B050"/>
                </a:solidFill>
              </a:rPr>
              <a:t>Start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1816F7A-A167-3249-806C-520F0123EC6F}"/>
              </a:ext>
            </a:extLst>
          </p:cNvPr>
          <p:cNvSpPr txBox="1"/>
          <p:nvPr/>
        </p:nvSpPr>
        <p:spPr>
          <a:xfrm>
            <a:off x="9288662" y="3425889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2D3039FE-178F-6B41-8968-8E274B1AD673}"/>
              </a:ext>
            </a:extLst>
          </p:cNvPr>
          <p:cNvSpPr txBox="1"/>
          <p:nvPr/>
        </p:nvSpPr>
        <p:spPr>
          <a:xfrm>
            <a:off x="522807" y="136100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D0CBED0B-D37B-2141-A396-97BB6003EB71}"/>
              </a:ext>
            </a:extLst>
          </p:cNvPr>
          <p:cNvSpPr txBox="1"/>
          <p:nvPr/>
        </p:nvSpPr>
        <p:spPr>
          <a:xfrm>
            <a:off x="3663571" y="1367898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2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EA2FE0F7-10BB-014B-A889-87349779D8E5}"/>
              </a:ext>
            </a:extLst>
          </p:cNvPr>
          <p:cNvSpPr txBox="1"/>
          <p:nvPr/>
        </p:nvSpPr>
        <p:spPr>
          <a:xfrm>
            <a:off x="7101054" y="1367657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3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B4B9177B-F1A1-BA46-8B43-FDD3701673AC}"/>
              </a:ext>
            </a:extLst>
          </p:cNvPr>
          <p:cNvSpPr txBox="1"/>
          <p:nvPr/>
        </p:nvSpPr>
        <p:spPr>
          <a:xfrm>
            <a:off x="2714270" y="2402617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4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D7582937-E142-AE46-8212-56C96E73A924}"/>
              </a:ext>
            </a:extLst>
          </p:cNvPr>
          <p:cNvSpPr txBox="1"/>
          <p:nvPr/>
        </p:nvSpPr>
        <p:spPr>
          <a:xfrm>
            <a:off x="4905733" y="239958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5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FF26C9FA-8204-884F-9C23-D17F0F3CA6D2}"/>
              </a:ext>
            </a:extLst>
          </p:cNvPr>
          <p:cNvSpPr txBox="1"/>
          <p:nvPr/>
        </p:nvSpPr>
        <p:spPr>
          <a:xfrm>
            <a:off x="2721982" y="343153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6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CA9D6069-3A1A-8D4B-874C-1AFA89F77127}"/>
              </a:ext>
            </a:extLst>
          </p:cNvPr>
          <p:cNvSpPr txBox="1"/>
          <p:nvPr/>
        </p:nvSpPr>
        <p:spPr>
          <a:xfrm>
            <a:off x="4913446" y="3435396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7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88B82C0A-4BDF-9E4B-81DB-E088B9D029DF}"/>
              </a:ext>
            </a:extLst>
          </p:cNvPr>
          <p:cNvSpPr txBox="1"/>
          <p:nvPr/>
        </p:nvSpPr>
        <p:spPr>
          <a:xfrm>
            <a:off x="7089486" y="3420907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8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41AA5ADB-B249-694E-9943-828B5866E169}"/>
              </a:ext>
            </a:extLst>
          </p:cNvPr>
          <p:cNvSpPr txBox="1"/>
          <p:nvPr/>
        </p:nvSpPr>
        <p:spPr>
          <a:xfrm>
            <a:off x="2721982" y="571432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11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8B888360-D601-AD4C-A012-B858E086EDB2}"/>
              </a:ext>
            </a:extLst>
          </p:cNvPr>
          <p:cNvSpPr txBox="1"/>
          <p:nvPr/>
        </p:nvSpPr>
        <p:spPr>
          <a:xfrm>
            <a:off x="5993753" y="571432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12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58D69320-007B-4849-8674-66D38A8677A7}"/>
              </a:ext>
            </a:extLst>
          </p:cNvPr>
          <p:cNvSpPr txBox="1"/>
          <p:nvPr/>
        </p:nvSpPr>
        <p:spPr>
          <a:xfrm>
            <a:off x="6001466" y="462781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5574ACEB-F8F4-944D-AC1D-726840F3B384}"/>
              </a:ext>
            </a:extLst>
          </p:cNvPr>
          <p:cNvSpPr txBox="1"/>
          <p:nvPr/>
        </p:nvSpPr>
        <p:spPr>
          <a:xfrm>
            <a:off x="7852540" y="4634801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10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EF1E4098-7BBC-F24A-B49B-1EB626D62548}"/>
              </a:ext>
            </a:extLst>
          </p:cNvPr>
          <p:cNvSpPr txBox="1"/>
          <p:nvPr/>
        </p:nvSpPr>
        <p:spPr>
          <a:xfrm>
            <a:off x="9308142" y="571432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13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ECD66EC6-9069-AF42-B8EB-4AF74181C421}"/>
              </a:ext>
            </a:extLst>
          </p:cNvPr>
          <p:cNvCxnSpPr>
            <a:cxnSpLocks/>
          </p:cNvCxnSpPr>
          <p:nvPr/>
        </p:nvCxnSpPr>
        <p:spPr>
          <a:xfrm>
            <a:off x="3635951" y="3594346"/>
            <a:ext cx="1436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91988F3E-0C53-9644-9088-69B57ABC8B1B}"/>
              </a:ext>
            </a:extLst>
          </p:cNvPr>
          <p:cNvCxnSpPr>
            <a:cxnSpLocks/>
          </p:cNvCxnSpPr>
          <p:nvPr/>
        </p:nvCxnSpPr>
        <p:spPr>
          <a:xfrm flipV="1">
            <a:off x="5827415" y="3587188"/>
            <a:ext cx="1436122" cy="1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3950FE55-CC18-D941-A8FD-EF5ABA9A6BEF}"/>
              </a:ext>
            </a:extLst>
          </p:cNvPr>
          <p:cNvCxnSpPr>
            <a:cxnSpLocks/>
          </p:cNvCxnSpPr>
          <p:nvPr/>
        </p:nvCxnSpPr>
        <p:spPr>
          <a:xfrm flipH="1">
            <a:off x="1431237" y="3716845"/>
            <a:ext cx="1449372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B0A59829-2BA5-9246-A506-2DA84E647362}"/>
              </a:ext>
            </a:extLst>
          </p:cNvPr>
          <p:cNvCxnSpPr>
            <a:cxnSpLocks/>
          </p:cNvCxnSpPr>
          <p:nvPr/>
        </p:nvCxnSpPr>
        <p:spPr>
          <a:xfrm flipH="1">
            <a:off x="8018879" y="3770089"/>
            <a:ext cx="1449372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1933CEEB-811B-6242-B627-B82E10BAFD3F}"/>
              </a:ext>
            </a:extLst>
          </p:cNvPr>
          <p:cNvCxnSpPr>
            <a:cxnSpLocks/>
          </p:cNvCxnSpPr>
          <p:nvPr/>
        </p:nvCxnSpPr>
        <p:spPr>
          <a:xfrm flipH="1">
            <a:off x="1431129" y="2699993"/>
            <a:ext cx="1423688" cy="731541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2B4757A6-EB91-0246-A207-BD3162D1C8F4}"/>
              </a:ext>
            </a:extLst>
          </p:cNvPr>
          <p:cNvCxnSpPr>
            <a:cxnSpLocks/>
          </p:cNvCxnSpPr>
          <p:nvPr/>
        </p:nvCxnSpPr>
        <p:spPr>
          <a:xfrm flipH="1">
            <a:off x="3593453" y="2647457"/>
            <a:ext cx="1478619" cy="14988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19CF2BA8-1C11-554C-B143-D71196BC6860}"/>
              </a:ext>
            </a:extLst>
          </p:cNvPr>
          <p:cNvCxnSpPr>
            <a:cxnSpLocks/>
          </p:cNvCxnSpPr>
          <p:nvPr/>
        </p:nvCxnSpPr>
        <p:spPr>
          <a:xfrm flipV="1">
            <a:off x="5356375" y="2924989"/>
            <a:ext cx="7711" cy="317153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E8F2702D-23B5-9940-AAE2-A9EB6E63ED09}"/>
              </a:ext>
            </a:extLst>
          </p:cNvPr>
          <p:cNvCxnSpPr>
            <a:cxnSpLocks/>
          </p:cNvCxnSpPr>
          <p:nvPr/>
        </p:nvCxnSpPr>
        <p:spPr>
          <a:xfrm flipH="1" flipV="1">
            <a:off x="5631366" y="3938861"/>
            <a:ext cx="571123" cy="688954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DE507B14-B15C-2D4D-89E4-B1CDF8654F5B}"/>
              </a:ext>
            </a:extLst>
          </p:cNvPr>
          <p:cNvCxnSpPr>
            <a:cxnSpLocks/>
          </p:cNvCxnSpPr>
          <p:nvPr/>
        </p:nvCxnSpPr>
        <p:spPr>
          <a:xfrm flipH="1">
            <a:off x="6932918" y="4908452"/>
            <a:ext cx="1048680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7FAC5E7C-516C-0F42-B882-ACA48C43B064}"/>
              </a:ext>
            </a:extLst>
          </p:cNvPr>
          <p:cNvCxnSpPr>
            <a:cxnSpLocks/>
          </p:cNvCxnSpPr>
          <p:nvPr/>
        </p:nvCxnSpPr>
        <p:spPr>
          <a:xfrm flipH="1">
            <a:off x="8729617" y="3890709"/>
            <a:ext cx="899621" cy="758453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9FA61AC8-5719-B942-AFFB-26334F06E8F6}"/>
              </a:ext>
            </a:extLst>
          </p:cNvPr>
          <p:cNvCxnSpPr>
            <a:cxnSpLocks/>
          </p:cNvCxnSpPr>
          <p:nvPr/>
        </p:nvCxnSpPr>
        <p:spPr>
          <a:xfrm>
            <a:off x="947854" y="1873704"/>
            <a:ext cx="0" cy="1368438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83A878F2-EEDE-B943-B115-B4F279F05C77}"/>
              </a:ext>
            </a:extLst>
          </p:cNvPr>
          <p:cNvCxnSpPr>
            <a:cxnSpLocks/>
          </p:cNvCxnSpPr>
          <p:nvPr/>
        </p:nvCxnSpPr>
        <p:spPr>
          <a:xfrm flipH="1">
            <a:off x="1409473" y="1439890"/>
            <a:ext cx="2400530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9655C312-0119-5D45-966F-9625FD21CB5C}"/>
              </a:ext>
            </a:extLst>
          </p:cNvPr>
          <p:cNvCxnSpPr>
            <a:cxnSpLocks/>
          </p:cNvCxnSpPr>
          <p:nvPr/>
        </p:nvCxnSpPr>
        <p:spPr>
          <a:xfrm flipH="1">
            <a:off x="4585252" y="1439890"/>
            <a:ext cx="2648685" cy="0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1" name="Connecteur droit avec flèche 110">
            <a:extLst>
              <a:ext uri="{FF2B5EF4-FFF2-40B4-BE49-F238E27FC236}">
                <a16:creationId xmlns:a16="http://schemas.microsoft.com/office/drawing/2014/main" id="{2150AA55-7AA8-B742-9A71-58E97ABCBD74}"/>
              </a:ext>
            </a:extLst>
          </p:cNvPr>
          <p:cNvCxnSpPr>
            <a:cxnSpLocks/>
          </p:cNvCxnSpPr>
          <p:nvPr/>
        </p:nvCxnSpPr>
        <p:spPr>
          <a:xfrm flipV="1">
            <a:off x="7527073" y="1873704"/>
            <a:ext cx="0" cy="1368438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6D3F69C9-0E13-CF48-B4F6-B46ABE9ABF55}"/>
              </a:ext>
            </a:extLst>
          </p:cNvPr>
          <p:cNvCxnSpPr>
            <a:cxnSpLocks/>
          </p:cNvCxnSpPr>
          <p:nvPr/>
        </p:nvCxnSpPr>
        <p:spPr>
          <a:xfrm flipV="1">
            <a:off x="3155794" y="3938862"/>
            <a:ext cx="0" cy="1594667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55985B6F-E8B7-FC42-A28C-677500D5013F}"/>
              </a:ext>
            </a:extLst>
          </p:cNvPr>
          <p:cNvCxnSpPr>
            <a:cxnSpLocks/>
          </p:cNvCxnSpPr>
          <p:nvPr/>
        </p:nvCxnSpPr>
        <p:spPr>
          <a:xfrm flipH="1">
            <a:off x="3631603" y="6008275"/>
            <a:ext cx="2536202" cy="1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4001188B-9447-564A-A6FF-F27E1A04CFD8}"/>
              </a:ext>
            </a:extLst>
          </p:cNvPr>
          <p:cNvCxnSpPr>
            <a:cxnSpLocks/>
          </p:cNvCxnSpPr>
          <p:nvPr/>
        </p:nvCxnSpPr>
        <p:spPr>
          <a:xfrm flipH="1">
            <a:off x="6918799" y="6002157"/>
            <a:ext cx="2536202" cy="1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98D2D3E4-5C72-5743-AB34-C8F9F1912DE1}"/>
              </a:ext>
            </a:extLst>
          </p:cNvPr>
          <p:cNvCxnSpPr>
            <a:cxnSpLocks/>
          </p:cNvCxnSpPr>
          <p:nvPr/>
        </p:nvCxnSpPr>
        <p:spPr>
          <a:xfrm>
            <a:off x="9743464" y="3950012"/>
            <a:ext cx="0" cy="1594668"/>
          </a:xfrm>
          <a:prstGeom prst="straightConnector1">
            <a:avLst/>
          </a:prstGeom>
          <a:ln w="254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629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llipse 32">
            <a:extLst>
              <a:ext uri="{FF2B5EF4-FFF2-40B4-BE49-F238E27FC236}">
                <a16:creationId xmlns:a16="http://schemas.microsoft.com/office/drawing/2014/main" id="{87FE18E1-FCC4-7E40-A1B5-5683918B4124}"/>
              </a:ext>
            </a:extLst>
          </p:cNvPr>
          <p:cNvSpPr/>
          <p:nvPr/>
        </p:nvSpPr>
        <p:spPr>
          <a:xfrm>
            <a:off x="675895" y="1184674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5A023E8-C066-034F-8000-CB89D4A337B9}"/>
              </a:ext>
            </a:extLst>
          </p:cNvPr>
          <p:cNvSpPr/>
          <p:nvPr/>
        </p:nvSpPr>
        <p:spPr>
          <a:xfrm>
            <a:off x="689146" y="324983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4A841D8E-124A-8C42-83BA-CAC6B9D4720F}"/>
              </a:ext>
            </a:extLst>
          </p:cNvPr>
          <p:cNvSpPr/>
          <p:nvPr/>
        </p:nvSpPr>
        <p:spPr>
          <a:xfrm>
            <a:off x="2880609" y="324983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66B06B9B-B55B-2043-AADA-688F5EEE4714}"/>
              </a:ext>
            </a:extLst>
          </p:cNvPr>
          <p:cNvSpPr/>
          <p:nvPr/>
        </p:nvSpPr>
        <p:spPr>
          <a:xfrm>
            <a:off x="5072073" y="324983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2665F02-A304-AF44-90C6-ED8004E2C223}"/>
              </a:ext>
            </a:extLst>
          </p:cNvPr>
          <p:cNvSpPr/>
          <p:nvPr/>
        </p:nvSpPr>
        <p:spPr>
          <a:xfrm>
            <a:off x="9455001" y="324983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D3424434-270A-0A4A-81EF-10BF496073F8}"/>
              </a:ext>
            </a:extLst>
          </p:cNvPr>
          <p:cNvSpPr/>
          <p:nvPr/>
        </p:nvSpPr>
        <p:spPr>
          <a:xfrm>
            <a:off x="7263537" y="3249831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513745CF-3B99-8C40-8B6D-157E3E9A5550}"/>
              </a:ext>
            </a:extLst>
          </p:cNvPr>
          <p:cNvSpPr/>
          <p:nvPr/>
        </p:nvSpPr>
        <p:spPr>
          <a:xfrm>
            <a:off x="3829910" y="1184674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C9296721-0C76-A74A-911D-5062249A7AE4}"/>
              </a:ext>
            </a:extLst>
          </p:cNvPr>
          <p:cNvSpPr/>
          <p:nvPr/>
        </p:nvSpPr>
        <p:spPr>
          <a:xfrm>
            <a:off x="7263537" y="1184674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7214372A-CB6B-754E-923E-AD25944EDF28}"/>
              </a:ext>
            </a:extLst>
          </p:cNvPr>
          <p:cNvSpPr/>
          <p:nvPr/>
        </p:nvSpPr>
        <p:spPr>
          <a:xfrm>
            <a:off x="2880609" y="2220486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91E078E-7A4C-D04C-B99B-77FB202480A0}"/>
              </a:ext>
            </a:extLst>
          </p:cNvPr>
          <p:cNvSpPr/>
          <p:nvPr/>
        </p:nvSpPr>
        <p:spPr>
          <a:xfrm>
            <a:off x="5072073" y="2220486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B75F5EE0-6712-1248-8742-1D6FCB4ED434}"/>
              </a:ext>
            </a:extLst>
          </p:cNvPr>
          <p:cNvSpPr/>
          <p:nvPr/>
        </p:nvSpPr>
        <p:spPr>
          <a:xfrm>
            <a:off x="9455001" y="5533529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9F2BB32B-E5E5-304E-B679-7722EC0FDC02}"/>
              </a:ext>
            </a:extLst>
          </p:cNvPr>
          <p:cNvSpPr/>
          <p:nvPr/>
        </p:nvSpPr>
        <p:spPr>
          <a:xfrm>
            <a:off x="8018879" y="4448212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AD560466-8E57-B147-A741-EFAB42B01B5A}"/>
              </a:ext>
            </a:extLst>
          </p:cNvPr>
          <p:cNvSpPr/>
          <p:nvPr/>
        </p:nvSpPr>
        <p:spPr>
          <a:xfrm>
            <a:off x="6167805" y="5533529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3369659A-5565-3246-B3E1-6C7EB0622A59}"/>
              </a:ext>
            </a:extLst>
          </p:cNvPr>
          <p:cNvSpPr/>
          <p:nvPr/>
        </p:nvSpPr>
        <p:spPr>
          <a:xfrm>
            <a:off x="2880609" y="5533529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7E2F114D-9466-C34A-A8D6-2848E90B2045}"/>
              </a:ext>
            </a:extLst>
          </p:cNvPr>
          <p:cNvCxnSpPr>
            <a:stCxn id="34" idx="0"/>
            <a:endCxn id="33" idx="4"/>
          </p:cNvCxnSpPr>
          <p:nvPr/>
        </p:nvCxnSpPr>
        <p:spPr>
          <a:xfrm flipH="1" flipV="1">
            <a:off x="1053566" y="1873704"/>
            <a:ext cx="13251" cy="1376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8ABC28FC-6ABB-6D47-BFA5-0510BCE8863C}"/>
              </a:ext>
            </a:extLst>
          </p:cNvPr>
          <p:cNvCxnSpPr>
            <a:cxnSpLocks/>
            <a:stCxn id="33" idx="6"/>
            <a:endCxn id="39" idx="2"/>
          </p:cNvCxnSpPr>
          <p:nvPr/>
        </p:nvCxnSpPr>
        <p:spPr>
          <a:xfrm>
            <a:off x="1431237" y="1529189"/>
            <a:ext cx="23986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2FD816B5-1F56-504E-AE5E-ABA5553E0CDF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>
            <a:off x="4585252" y="1529189"/>
            <a:ext cx="26782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807F43F8-C093-1844-96ED-3499E91B5BD2}"/>
              </a:ext>
            </a:extLst>
          </p:cNvPr>
          <p:cNvCxnSpPr>
            <a:cxnSpLocks/>
            <a:stCxn id="40" idx="4"/>
            <a:endCxn id="38" idx="0"/>
          </p:cNvCxnSpPr>
          <p:nvPr/>
        </p:nvCxnSpPr>
        <p:spPr>
          <a:xfrm>
            <a:off x="7641208" y="1873704"/>
            <a:ext cx="0" cy="1376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F4F0BAB0-BF41-944B-B27C-5FA049A12494}"/>
              </a:ext>
            </a:extLst>
          </p:cNvPr>
          <p:cNvCxnSpPr>
            <a:cxnSpLocks/>
            <a:stCxn id="38" idx="6"/>
            <a:endCxn id="37" idx="2"/>
          </p:cNvCxnSpPr>
          <p:nvPr/>
        </p:nvCxnSpPr>
        <p:spPr>
          <a:xfrm>
            <a:off x="8018879" y="3594346"/>
            <a:ext cx="14361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A0A0BD1C-F868-5E41-9BA3-40193776FD93}"/>
              </a:ext>
            </a:extLst>
          </p:cNvPr>
          <p:cNvCxnSpPr>
            <a:cxnSpLocks/>
            <a:stCxn id="44" idx="7"/>
            <a:endCxn id="37" idx="3"/>
          </p:cNvCxnSpPr>
          <p:nvPr/>
        </p:nvCxnSpPr>
        <p:spPr>
          <a:xfrm flipV="1">
            <a:off x="8663604" y="3837955"/>
            <a:ext cx="902014" cy="711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CC6C66D4-BFC3-1642-86AD-02FE6727233C}"/>
              </a:ext>
            </a:extLst>
          </p:cNvPr>
          <p:cNvCxnSpPr>
            <a:cxnSpLocks/>
            <a:stCxn id="43" idx="0"/>
            <a:endCxn id="37" idx="4"/>
          </p:cNvCxnSpPr>
          <p:nvPr/>
        </p:nvCxnSpPr>
        <p:spPr>
          <a:xfrm flipV="1">
            <a:off x="9832672" y="3938861"/>
            <a:ext cx="0" cy="1594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73BE58E2-7C7F-7B4D-B509-A6229D52A381}"/>
              </a:ext>
            </a:extLst>
          </p:cNvPr>
          <p:cNvCxnSpPr>
            <a:cxnSpLocks/>
            <a:stCxn id="45" idx="6"/>
            <a:endCxn id="43" idx="2"/>
          </p:cNvCxnSpPr>
          <p:nvPr/>
        </p:nvCxnSpPr>
        <p:spPr>
          <a:xfrm>
            <a:off x="6923147" y="5878044"/>
            <a:ext cx="25318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3770132B-6570-694B-9BD2-25C7CED8BBB6}"/>
              </a:ext>
            </a:extLst>
          </p:cNvPr>
          <p:cNvCxnSpPr>
            <a:cxnSpLocks/>
            <a:stCxn id="46" idx="6"/>
            <a:endCxn id="45" idx="2"/>
          </p:cNvCxnSpPr>
          <p:nvPr/>
        </p:nvCxnSpPr>
        <p:spPr>
          <a:xfrm>
            <a:off x="3635951" y="5878044"/>
            <a:ext cx="25318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4BCE7A4A-8022-0B41-9E22-360B970D4E2F}"/>
              </a:ext>
            </a:extLst>
          </p:cNvPr>
          <p:cNvCxnSpPr>
            <a:cxnSpLocks/>
            <a:stCxn id="35" idx="4"/>
            <a:endCxn id="46" idx="0"/>
          </p:cNvCxnSpPr>
          <p:nvPr/>
        </p:nvCxnSpPr>
        <p:spPr>
          <a:xfrm>
            <a:off x="3258280" y="3938861"/>
            <a:ext cx="0" cy="1594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74A8F3D4-177E-E64E-84B1-6778B9EDEF57}"/>
              </a:ext>
            </a:extLst>
          </p:cNvPr>
          <p:cNvCxnSpPr>
            <a:cxnSpLocks/>
            <a:stCxn id="34" idx="7"/>
            <a:endCxn id="41" idx="2"/>
          </p:cNvCxnSpPr>
          <p:nvPr/>
        </p:nvCxnSpPr>
        <p:spPr>
          <a:xfrm flipV="1">
            <a:off x="1333871" y="2565001"/>
            <a:ext cx="1546738" cy="785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2F96AB5B-EACF-B346-AE55-1634571C2A89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1444488" y="3594346"/>
            <a:ext cx="14361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EB861074-81A6-734D-AB9F-2D5C0FEB0039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3635951" y="2565001"/>
            <a:ext cx="14361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4" name="Ellipse 103">
            <a:extLst>
              <a:ext uri="{FF2B5EF4-FFF2-40B4-BE49-F238E27FC236}">
                <a16:creationId xmlns:a16="http://schemas.microsoft.com/office/drawing/2014/main" id="{7AFBEB73-AC8D-3848-8707-D4E11C353053}"/>
              </a:ext>
            </a:extLst>
          </p:cNvPr>
          <p:cNvSpPr/>
          <p:nvPr/>
        </p:nvSpPr>
        <p:spPr>
          <a:xfrm>
            <a:off x="6167805" y="4448212"/>
            <a:ext cx="755342" cy="6890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E07FBD9F-16EF-004B-AC88-2CC0091C7EEF}"/>
              </a:ext>
            </a:extLst>
          </p:cNvPr>
          <p:cNvCxnSpPr>
            <a:cxnSpLocks/>
            <a:stCxn id="104" idx="6"/>
            <a:endCxn id="44" idx="2"/>
          </p:cNvCxnSpPr>
          <p:nvPr/>
        </p:nvCxnSpPr>
        <p:spPr>
          <a:xfrm>
            <a:off x="6923147" y="4792727"/>
            <a:ext cx="10957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AD8B1966-D015-9441-8E01-42E759545DCB}"/>
              </a:ext>
            </a:extLst>
          </p:cNvPr>
          <p:cNvCxnSpPr>
            <a:cxnSpLocks/>
            <a:stCxn id="36" idx="5"/>
            <a:endCxn id="104" idx="1"/>
          </p:cNvCxnSpPr>
          <p:nvPr/>
        </p:nvCxnSpPr>
        <p:spPr>
          <a:xfrm>
            <a:off x="5716798" y="3837955"/>
            <a:ext cx="561624" cy="711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18CDA980-4473-354A-931B-852CD784AA1F}"/>
              </a:ext>
            </a:extLst>
          </p:cNvPr>
          <p:cNvCxnSpPr>
            <a:cxnSpLocks/>
            <a:stCxn id="42" idx="4"/>
            <a:endCxn id="36" idx="0"/>
          </p:cNvCxnSpPr>
          <p:nvPr/>
        </p:nvCxnSpPr>
        <p:spPr>
          <a:xfrm>
            <a:off x="5449744" y="2909516"/>
            <a:ext cx="0" cy="340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6BF9038-7B53-E948-A931-69E53F9E3992}"/>
              </a:ext>
            </a:extLst>
          </p:cNvPr>
          <p:cNvSpPr txBox="1"/>
          <p:nvPr/>
        </p:nvSpPr>
        <p:spPr>
          <a:xfrm>
            <a:off x="516181" y="3425069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00B050"/>
                </a:solidFill>
              </a:rPr>
              <a:t>Start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21816F7A-A167-3249-806C-520F0123EC6F}"/>
              </a:ext>
            </a:extLst>
          </p:cNvPr>
          <p:cNvSpPr txBox="1"/>
          <p:nvPr/>
        </p:nvSpPr>
        <p:spPr>
          <a:xfrm>
            <a:off x="9288662" y="3425889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2D3039FE-178F-6B41-8968-8E274B1AD673}"/>
              </a:ext>
            </a:extLst>
          </p:cNvPr>
          <p:cNvSpPr txBox="1"/>
          <p:nvPr/>
        </p:nvSpPr>
        <p:spPr>
          <a:xfrm>
            <a:off x="522807" y="136100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D0CBED0B-D37B-2141-A396-97BB6003EB71}"/>
              </a:ext>
            </a:extLst>
          </p:cNvPr>
          <p:cNvSpPr txBox="1"/>
          <p:nvPr/>
        </p:nvSpPr>
        <p:spPr>
          <a:xfrm>
            <a:off x="3663571" y="1367898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2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EA2FE0F7-10BB-014B-A889-87349779D8E5}"/>
              </a:ext>
            </a:extLst>
          </p:cNvPr>
          <p:cNvSpPr txBox="1"/>
          <p:nvPr/>
        </p:nvSpPr>
        <p:spPr>
          <a:xfrm>
            <a:off x="7101054" y="1367657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3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B4B9177B-F1A1-BA46-8B43-FDD3701673AC}"/>
              </a:ext>
            </a:extLst>
          </p:cNvPr>
          <p:cNvSpPr txBox="1"/>
          <p:nvPr/>
        </p:nvSpPr>
        <p:spPr>
          <a:xfrm>
            <a:off x="2714270" y="2402617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4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D7582937-E142-AE46-8212-56C96E73A924}"/>
              </a:ext>
            </a:extLst>
          </p:cNvPr>
          <p:cNvSpPr txBox="1"/>
          <p:nvPr/>
        </p:nvSpPr>
        <p:spPr>
          <a:xfrm>
            <a:off x="4905733" y="239958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5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FF26C9FA-8204-884F-9C23-D17F0F3CA6D2}"/>
              </a:ext>
            </a:extLst>
          </p:cNvPr>
          <p:cNvSpPr txBox="1"/>
          <p:nvPr/>
        </p:nvSpPr>
        <p:spPr>
          <a:xfrm>
            <a:off x="2721982" y="343153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6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CA9D6069-3A1A-8D4B-874C-1AFA89F77127}"/>
              </a:ext>
            </a:extLst>
          </p:cNvPr>
          <p:cNvSpPr txBox="1"/>
          <p:nvPr/>
        </p:nvSpPr>
        <p:spPr>
          <a:xfrm>
            <a:off x="4913446" y="3435396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7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88B82C0A-4BDF-9E4B-81DB-E088B9D029DF}"/>
              </a:ext>
            </a:extLst>
          </p:cNvPr>
          <p:cNvSpPr txBox="1"/>
          <p:nvPr/>
        </p:nvSpPr>
        <p:spPr>
          <a:xfrm>
            <a:off x="7089486" y="3420907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8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41AA5ADB-B249-694E-9943-828B5866E169}"/>
              </a:ext>
            </a:extLst>
          </p:cNvPr>
          <p:cNvSpPr txBox="1"/>
          <p:nvPr/>
        </p:nvSpPr>
        <p:spPr>
          <a:xfrm>
            <a:off x="2721982" y="571432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11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8B888360-D601-AD4C-A012-B858E086EDB2}"/>
              </a:ext>
            </a:extLst>
          </p:cNvPr>
          <p:cNvSpPr txBox="1"/>
          <p:nvPr/>
        </p:nvSpPr>
        <p:spPr>
          <a:xfrm>
            <a:off x="5993753" y="571432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12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58D69320-007B-4849-8674-66D38A8677A7}"/>
              </a:ext>
            </a:extLst>
          </p:cNvPr>
          <p:cNvSpPr txBox="1"/>
          <p:nvPr/>
        </p:nvSpPr>
        <p:spPr>
          <a:xfrm>
            <a:off x="6001466" y="462781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9</a:t>
            </a:r>
          </a:p>
        </p:txBody>
      </p:sp>
      <p:sp>
        <p:nvSpPr>
          <p:cNvPr id="140" name="ZoneTexte 139">
            <a:extLst>
              <a:ext uri="{FF2B5EF4-FFF2-40B4-BE49-F238E27FC236}">
                <a16:creationId xmlns:a16="http://schemas.microsoft.com/office/drawing/2014/main" id="{5574ACEB-F8F4-944D-AC1D-726840F3B384}"/>
              </a:ext>
            </a:extLst>
          </p:cNvPr>
          <p:cNvSpPr txBox="1"/>
          <p:nvPr/>
        </p:nvSpPr>
        <p:spPr>
          <a:xfrm>
            <a:off x="7852540" y="4634801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10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EF1E4098-7BBC-F24A-B49B-1EB626D62548}"/>
              </a:ext>
            </a:extLst>
          </p:cNvPr>
          <p:cNvSpPr txBox="1"/>
          <p:nvPr/>
        </p:nvSpPr>
        <p:spPr>
          <a:xfrm>
            <a:off x="9308142" y="5714325"/>
            <a:ext cx="1088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13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250AD0E4-8BF3-034B-A64F-D2BE22739CCE}"/>
              </a:ext>
            </a:extLst>
          </p:cNvPr>
          <p:cNvCxnSpPr/>
          <p:nvPr/>
        </p:nvCxnSpPr>
        <p:spPr>
          <a:xfrm>
            <a:off x="3635951" y="3594346"/>
            <a:ext cx="14361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D2B1B9C1-01AE-FD44-8D5B-EF9399C936C6}"/>
              </a:ext>
            </a:extLst>
          </p:cNvPr>
          <p:cNvCxnSpPr>
            <a:cxnSpLocks/>
          </p:cNvCxnSpPr>
          <p:nvPr/>
        </p:nvCxnSpPr>
        <p:spPr>
          <a:xfrm>
            <a:off x="5827415" y="3594346"/>
            <a:ext cx="14361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26259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256</Words>
  <Application>Microsoft Macintosh PowerPoint</Application>
  <PresentationFormat>Personnalisé</PresentationFormat>
  <Paragraphs>212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Gaspard MOINDROT</dc:creator>
  <cp:lastModifiedBy>Gaspard MOINDROT</cp:lastModifiedBy>
  <cp:revision>8</cp:revision>
  <dcterms:created xsi:type="dcterms:W3CDTF">2019-11-23T18:26:49Z</dcterms:created>
  <dcterms:modified xsi:type="dcterms:W3CDTF">2019-11-24T18:20:22Z</dcterms:modified>
</cp:coreProperties>
</file>