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D472F-FA4F-B444-B65C-79348768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BAAE1E-7BF1-2140-A8F0-374EC7616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82C15-A373-8F47-A1FE-09489F24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C743-173B-454B-99CA-947AC63E4263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7D03D5-B927-4244-8534-9C26C412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1B0D68-86D9-5A4D-8A4E-52F4A7AB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4FF6-2C48-C54C-B912-2A250AEED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57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92541-96D9-364A-9B41-6172EAC9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654655-6F5C-C34A-B391-30598B784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A32808-9876-1C4E-8EF3-A4CA0AC9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C743-173B-454B-99CA-947AC63E4263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A57272-E278-E346-9292-FE555BB4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98745F-79A6-A549-8D2F-5C51024A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4FF6-2C48-C54C-B912-2A250AEED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6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014B5A-4102-254B-8A3E-96C771BA4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A66603-6CDB-3B41-9275-188A6DE74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7EA887-577F-7943-944E-DA4C5603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C743-173B-454B-99CA-947AC63E4263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729CFD-E8F6-714B-9C7A-B7886B9C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46607-AB8D-8246-B0CE-6719EB2F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4FF6-2C48-C54C-B912-2A250AEED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52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B9223-3163-224E-B5A9-459D0823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97AC2E-381B-5445-A22F-2392EB37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19D1D2-A964-5141-B7C5-ACDD2E79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C743-173B-454B-99CA-947AC63E4263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60F77-4F30-9A46-8BAA-AE6DE7BF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666B4-0E5A-7542-8F75-1A3F6F51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4FF6-2C48-C54C-B912-2A250AEED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69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D5792-F0D7-E74F-8A87-EC8D3970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025A7-8BA8-8240-87E3-FCD21EAF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4D586-29B4-EC43-9104-0C98EA00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C743-173B-454B-99CA-947AC63E4263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3F192-9852-D549-8D60-A9C6945D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D4571-3304-064D-913B-86482DD6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4FF6-2C48-C54C-B912-2A250AEED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69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19139-99D0-2849-9058-D7AA4F56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C6C14C-A7FB-6746-826F-4B82AD652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64ED5E-42B8-EC40-81FB-BE2557D55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EDA20-7243-464C-9B08-66E9D633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C743-173B-454B-99CA-947AC63E4263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0C99EE-D098-0447-9C25-00575ACA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420803-C97C-7249-AFFC-DB03B345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4FF6-2C48-C54C-B912-2A250AEED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54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3F47D-1BC2-D942-968B-462FE0BC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4603E4-65AC-3C4D-9BDD-38DA5925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2D2751-379E-BE42-A183-3C5B61F0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41C9E2-3E52-5941-B685-F6FBA811B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4BDD08-4A6B-B747-8C51-2FE416B5B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D8215A-0D5E-BC41-AE8B-A262736D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C743-173B-454B-99CA-947AC63E4263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0C23B6-2315-7843-B703-44FF8406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90DCCF-72EF-0945-A08D-B40F1021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4FF6-2C48-C54C-B912-2A250AEED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80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046A6-F49A-3546-88C7-DBCCB8B7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3D7D46-A758-E347-BFB8-C473C6A4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C743-173B-454B-99CA-947AC63E4263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203BA8-2C50-F142-B428-F1508ECC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50320F-749A-7E44-9120-43F631CD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4FF6-2C48-C54C-B912-2A250AEED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3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B13E963-6769-1643-BDF9-CC6EAF59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C743-173B-454B-99CA-947AC63E4263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AE4D85-AE4C-C747-9921-3F2D7CC9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548DB0-79B4-EF4A-90F8-E5E9E629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4FF6-2C48-C54C-B912-2A250AEED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61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FE63A-DFEA-AE47-A001-0EE147CC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B27800-E967-BD42-9597-46DF2E37D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755793-D15D-344E-9DE8-E0AC39084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4B8E23-330E-CE47-8ED4-1201DD5B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C743-173B-454B-99CA-947AC63E4263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592DD6-3605-6941-874F-4D73F07D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A3BA0E-03A0-D548-833A-392C7C01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4FF6-2C48-C54C-B912-2A250AEED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28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514DA-251D-E046-8FB0-9BEF23C4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B5F7FF-B9B6-CC4E-87F0-489E9D612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BB15E6-7AD5-124D-AB2B-2ACC66B40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824216-D466-8F44-941A-08CAF154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C743-173B-454B-99CA-947AC63E4263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417124-386B-C746-9D09-4593F621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12EA92-B317-7343-B587-3E7C9BB6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4FF6-2C48-C54C-B912-2A250AEED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90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E3F170-6A2B-E743-A106-710178CC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3CA075-3AC1-4F45-AA79-254F3513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4AA777-C03A-D645-A100-A513D686B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C743-173B-454B-99CA-947AC63E4263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D9280-5F18-F04F-9A40-332E1828A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A0713-BB99-E24E-8DEC-643CF8A90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4FF6-2C48-C54C-B912-2A250AEED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20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B2BCD6-7D5B-064F-9B64-99D1D536E5C6}"/>
              </a:ext>
            </a:extLst>
          </p:cNvPr>
          <p:cNvSpPr/>
          <p:nvPr/>
        </p:nvSpPr>
        <p:spPr>
          <a:xfrm>
            <a:off x="1247395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F0BB450-4EC2-9840-96E9-25D5AD9415C7}"/>
              </a:ext>
            </a:extLst>
          </p:cNvPr>
          <p:cNvSpPr/>
          <p:nvPr/>
        </p:nvSpPr>
        <p:spPr>
          <a:xfrm>
            <a:off x="1260646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0EAAB97-BC51-CA43-842A-35030FA8DE14}"/>
              </a:ext>
            </a:extLst>
          </p:cNvPr>
          <p:cNvSpPr/>
          <p:nvPr/>
        </p:nvSpPr>
        <p:spPr>
          <a:xfrm>
            <a:off x="3452109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95569F-23FC-0F41-B258-DF56F2B79C34}"/>
              </a:ext>
            </a:extLst>
          </p:cNvPr>
          <p:cNvSpPr/>
          <p:nvPr/>
        </p:nvSpPr>
        <p:spPr>
          <a:xfrm>
            <a:off x="5643573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E64E202-DC09-D64B-B03E-E81DE27BDF29}"/>
              </a:ext>
            </a:extLst>
          </p:cNvPr>
          <p:cNvSpPr/>
          <p:nvPr/>
        </p:nvSpPr>
        <p:spPr>
          <a:xfrm>
            <a:off x="10026501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E2A2F49-BB55-8C4F-A07F-1E1BF9F99B6E}"/>
              </a:ext>
            </a:extLst>
          </p:cNvPr>
          <p:cNvSpPr/>
          <p:nvPr/>
        </p:nvSpPr>
        <p:spPr>
          <a:xfrm>
            <a:off x="7835037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1CCB9A6-D357-3141-9F38-0743EA40D900}"/>
              </a:ext>
            </a:extLst>
          </p:cNvPr>
          <p:cNvSpPr/>
          <p:nvPr/>
        </p:nvSpPr>
        <p:spPr>
          <a:xfrm>
            <a:off x="4401410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8DB96A8-F852-6E41-BB4D-157834A98139}"/>
              </a:ext>
            </a:extLst>
          </p:cNvPr>
          <p:cNvSpPr/>
          <p:nvPr/>
        </p:nvSpPr>
        <p:spPr>
          <a:xfrm>
            <a:off x="7835037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9EC8AFC-28AE-6F4B-B307-F5A0BF8D4181}"/>
              </a:ext>
            </a:extLst>
          </p:cNvPr>
          <p:cNvSpPr/>
          <p:nvPr/>
        </p:nvSpPr>
        <p:spPr>
          <a:xfrm>
            <a:off x="3452109" y="203760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41A776-7348-1F45-8FD9-C9B629BF5C47}"/>
              </a:ext>
            </a:extLst>
          </p:cNvPr>
          <p:cNvSpPr/>
          <p:nvPr/>
        </p:nvSpPr>
        <p:spPr>
          <a:xfrm>
            <a:off x="5643573" y="203760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5500F13-BAB6-734A-B3F1-D7599B2FF544}"/>
              </a:ext>
            </a:extLst>
          </p:cNvPr>
          <p:cNvSpPr/>
          <p:nvPr/>
        </p:nvSpPr>
        <p:spPr>
          <a:xfrm>
            <a:off x="10026501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6D89947-C84B-214D-A28A-FE22E3D7ADAC}"/>
              </a:ext>
            </a:extLst>
          </p:cNvPr>
          <p:cNvSpPr/>
          <p:nvPr/>
        </p:nvSpPr>
        <p:spPr>
          <a:xfrm>
            <a:off x="7827325" y="41908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D9C9C5-4F01-6347-B159-28A743C0AA81}"/>
              </a:ext>
            </a:extLst>
          </p:cNvPr>
          <p:cNvSpPr/>
          <p:nvPr/>
        </p:nvSpPr>
        <p:spPr>
          <a:xfrm>
            <a:off x="6739305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88860F9-8E51-1D4D-97F7-7527D0BADC19}"/>
              </a:ext>
            </a:extLst>
          </p:cNvPr>
          <p:cNvSpPr/>
          <p:nvPr/>
        </p:nvSpPr>
        <p:spPr>
          <a:xfrm>
            <a:off x="3452109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77CF0A0-F690-9F43-A22B-274964285081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1625066" y="1690824"/>
            <a:ext cx="13251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5AA2BF0-F7FC-9542-AC21-A0C85CD9A102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002737" y="1346309"/>
            <a:ext cx="239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9685E3A-27A4-3E44-B5B2-1597A426DA9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56752" y="1346309"/>
            <a:ext cx="267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64307FF-653C-8940-AEC9-BC93EE14801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8212708" y="1690824"/>
            <a:ext cx="0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20B6549-060D-014D-9161-84F0133E031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590379" y="341146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6614AF2-8668-6C41-A9E1-539D3AB2BB6D}"/>
              </a:ext>
            </a:extLst>
          </p:cNvPr>
          <p:cNvCxnSpPr>
            <a:cxnSpLocks/>
            <a:stCxn id="15" idx="6"/>
            <a:endCxn id="8" idx="3"/>
          </p:cNvCxnSpPr>
          <p:nvPr/>
        </p:nvCxnSpPr>
        <p:spPr>
          <a:xfrm flipV="1">
            <a:off x="8582667" y="3655075"/>
            <a:ext cx="1554451" cy="88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80B1158-2F71-FA49-BF2B-E58162C4EA77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V="1">
            <a:off x="10404172" y="375598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14F4899-00D8-2543-B296-462EB390E8EE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7494647" y="569516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975663A-4B62-6E4A-9675-615095951F1B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4207451" y="569516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74C2681-D177-FA4F-BDB4-5CC2969259EE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>
            <a:off x="3829780" y="375598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EDCB7B8-EB68-AF40-B539-FF1F17049198}"/>
              </a:ext>
            </a:extLst>
          </p:cNvPr>
          <p:cNvCxnSpPr>
            <a:cxnSpLocks/>
            <a:stCxn id="5" idx="7"/>
            <a:endCxn id="12" idx="2"/>
          </p:cNvCxnSpPr>
          <p:nvPr/>
        </p:nvCxnSpPr>
        <p:spPr>
          <a:xfrm flipV="1">
            <a:off x="1905371" y="2382121"/>
            <a:ext cx="1546738" cy="78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024FC80-D5C2-7740-8042-600D0D8E4FE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015988" y="341146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D6A4607-CAED-3948-A735-1C6B27C8249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207451" y="2382121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5BDA9E1-CF4A-E046-A37D-C27968183274}"/>
              </a:ext>
            </a:extLst>
          </p:cNvPr>
          <p:cNvCxnSpPr>
            <a:cxnSpLocks/>
            <a:stCxn id="7" idx="5"/>
            <a:endCxn id="15" idx="2"/>
          </p:cNvCxnSpPr>
          <p:nvPr/>
        </p:nvCxnSpPr>
        <p:spPr>
          <a:xfrm>
            <a:off x="6288298" y="3655075"/>
            <a:ext cx="1539027" cy="88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0BCFC66-3D34-6F40-83F9-AB5A63A2F8C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207451" y="3411466"/>
            <a:ext cx="14361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CC662C1-060A-394C-A51A-3E59AE80DE6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398915" y="3411466"/>
            <a:ext cx="14361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03FDEF0-09CF-C244-8C62-09E134DA9811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6021244" y="2726636"/>
            <a:ext cx="0" cy="34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240365-B7C9-7647-A34F-763199FF509E}"/>
              </a:ext>
            </a:extLst>
          </p:cNvPr>
          <p:cNvSpPr txBox="1"/>
          <p:nvPr/>
        </p:nvSpPr>
        <p:spPr>
          <a:xfrm>
            <a:off x="1087681" y="324218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B22250-CEBA-BB48-BFD4-47A5DA4AEF34}"/>
              </a:ext>
            </a:extLst>
          </p:cNvPr>
          <p:cNvSpPr txBox="1"/>
          <p:nvPr/>
        </p:nvSpPr>
        <p:spPr>
          <a:xfrm>
            <a:off x="9860162" y="324300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EF98FAB-CC05-2841-95D2-89822F308A18}"/>
              </a:ext>
            </a:extLst>
          </p:cNvPr>
          <p:cNvSpPr txBox="1"/>
          <p:nvPr/>
        </p:nvSpPr>
        <p:spPr>
          <a:xfrm>
            <a:off x="1094307" y="11781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240BE69-455E-2C4D-B43B-7DCC62DAFF43}"/>
              </a:ext>
            </a:extLst>
          </p:cNvPr>
          <p:cNvSpPr txBox="1"/>
          <p:nvPr/>
        </p:nvSpPr>
        <p:spPr>
          <a:xfrm>
            <a:off x="4235071" y="1185018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B318D79-5A4D-284B-BB1D-E46CEAB9BE17}"/>
              </a:ext>
            </a:extLst>
          </p:cNvPr>
          <p:cNvSpPr txBox="1"/>
          <p:nvPr/>
        </p:nvSpPr>
        <p:spPr>
          <a:xfrm>
            <a:off x="7672554" y="118477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3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84C4B54-E696-0A41-B1F3-160E2E3FBAC5}"/>
              </a:ext>
            </a:extLst>
          </p:cNvPr>
          <p:cNvSpPr txBox="1"/>
          <p:nvPr/>
        </p:nvSpPr>
        <p:spPr>
          <a:xfrm>
            <a:off x="3285770" y="221973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B1A06A5-90DC-054F-A34E-7E08D15452A9}"/>
              </a:ext>
            </a:extLst>
          </p:cNvPr>
          <p:cNvSpPr txBox="1"/>
          <p:nvPr/>
        </p:nvSpPr>
        <p:spPr>
          <a:xfrm>
            <a:off x="5477233" y="221670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9A46E51-1447-0A49-BCD0-5E154FC22CE3}"/>
              </a:ext>
            </a:extLst>
          </p:cNvPr>
          <p:cNvSpPr txBox="1"/>
          <p:nvPr/>
        </p:nvSpPr>
        <p:spPr>
          <a:xfrm>
            <a:off x="3293482" y="324865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E02ABC2-1B95-244D-B363-256AFF311368}"/>
              </a:ext>
            </a:extLst>
          </p:cNvPr>
          <p:cNvSpPr txBox="1"/>
          <p:nvPr/>
        </p:nvSpPr>
        <p:spPr>
          <a:xfrm>
            <a:off x="5484946" y="3252516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C7175DC-3F9D-7744-9785-920FC0CDE6EF}"/>
              </a:ext>
            </a:extLst>
          </p:cNvPr>
          <p:cNvSpPr txBox="1"/>
          <p:nvPr/>
        </p:nvSpPr>
        <p:spPr>
          <a:xfrm>
            <a:off x="7660986" y="323802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01D9B95-88AF-4049-93F6-5340BA7A195F}"/>
              </a:ext>
            </a:extLst>
          </p:cNvPr>
          <p:cNvSpPr txBox="1"/>
          <p:nvPr/>
        </p:nvSpPr>
        <p:spPr>
          <a:xfrm>
            <a:off x="3293482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633D2D-E702-924B-B7B5-EFBA3C7FBE49}"/>
              </a:ext>
            </a:extLst>
          </p:cNvPr>
          <p:cNvSpPr txBox="1"/>
          <p:nvPr/>
        </p:nvSpPr>
        <p:spPr>
          <a:xfrm>
            <a:off x="6565253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D6293B1-2087-4E40-B02F-F825EF3D0C8F}"/>
              </a:ext>
            </a:extLst>
          </p:cNvPr>
          <p:cNvSpPr txBox="1"/>
          <p:nvPr/>
        </p:nvSpPr>
        <p:spPr>
          <a:xfrm>
            <a:off x="7672554" y="4357393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9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3A1B97F-61E5-8746-895D-728BF917F8D6}"/>
              </a:ext>
            </a:extLst>
          </p:cNvPr>
          <p:cNvSpPr txBox="1"/>
          <p:nvPr/>
        </p:nvSpPr>
        <p:spPr>
          <a:xfrm>
            <a:off x="9879642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511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B2BCD6-7D5B-064F-9B64-99D1D536E5C6}"/>
              </a:ext>
            </a:extLst>
          </p:cNvPr>
          <p:cNvSpPr/>
          <p:nvPr/>
        </p:nvSpPr>
        <p:spPr>
          <a:xfrm>
            <a:off x="1247395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F0BB450-4EC2-9840-96E9-25D5AD9415C7}"/>
              </a:ext>
            </a:extLst>
          </p:cNvPr>
          <p:cNvSpPr/>
          <p:nvPr/>
        </p:nvSpPr>
        <p:spPr>
          <a:xfrm>
            <a:off x="1260646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0EAAB97-BC51-CA43-842A-35030FA8DE14}"/>
              </a:ext>
            </a:extLst>
          </p:cNvPr>
          <p:cNvSpPr/>
          <p:nvPr/>
        </p:nvSpPr>
        <p:spPr>
          <a:xfrm>
            <a:off x="3452109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95569F-23FC-0F41-B258-DF56F2B79C34}"/>
              </a:ext>
            </a:extLst>
          </p:cNvPr>
          <p:cNvSpPr/>
          <p:nvPr/>
        </p:nvSpPr>
        <p:spPr>
          <a:xfrm>
            <a:off x="5643573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E64E202-DC09-D64B-B03E-E81DE27BDF29}"/>
              </a:ext>
            </a:extLst>
          </p:cNvPr>
          <p:cNvSpPr/>
          <p:nvPr/>
        </p:nvSpPr>
        <p:spPr>
          <a:xfrm>
            <a:off x="10026501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E2A2F49-BB55-8C4F-A07F-1E1BF9F99B6E}"/>
              </a:ext>
            </a:extLst>
          </p:cNvPr>
          <p:cNvSpPr/>
          <p:nvPr/>
        </p:nvSpPr>
        <p:spPr>
          <a:xfrm>
            <a:off x="7835037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1CCB9A6-D357-3141-9F38-0743EA40D900}"/>
              </a:ext>
            </a:extLst>
          </p:cNvPr>
          <p:cNvSpPr/>
          <p:nvPr/>
        </p:nvSpPr>
        <p:spPr>
          <a:xfrm>
            <a:off x="4401410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8DB96A8-F852-6E41-BB4D-157834A98139}"/>
              </a:ext>
            </a:extLst>
          </p:cNvPr>
          <p:cNvSpPr/>
          <p:nvPr/>
        </p:nvSpPr>
        <p:spPr>
          <a:xfrm>
            <a:off x="7835037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9EC8AFC-28AE-6F4B-B307-F5A0BF8D4181}"/>
              </a:ext>
            </a:extLst>
          </p:cNvPr>
          <p:cNvSpPr/>
          <p:nvPr/>
        </p:nvSpPr>
        <p:spPr>
          <a:xfrm>
            <a:off x="3452109" y="203760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41A776-7348-1F45-8FD9-C9B629BF5C47}"/>
              </a:ext>
            </a:extLst>
          </p:cNvPr>
          <p:cNvSpPr/>
          <p:nvPr/>
        </p:nvSpPr>
        <p:spPr>
          <a:xfrm>
            <a:off x="5643573" y="203760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5500F13-BAB6-734A-B3F1-D7599B2FF544}"/>
              </a:ext>
            </a:extLst>
          </p:cNvPr>
          <p:cNvSpPr/>
          <p:nvPr/>
        </p:nvSpPr>
        <p:spPr>
          <a:xfrm>
            <a:off x="10026501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6D89947-C84B-214D-A28A-FE22E3D7ADAC}"/>
              </a:ext>
            </a:extLst>
          </p:cNvPr>
          <p:cNvSpPr/>
          <p:nvPr/>
        </p:nvSpPr>
        <p:spPr>
          <a:xfrm>
            <a:off x="7827325" y="41908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D9C9C5-4F01-6347-B159-28A743C0AA81}"/>
              </a:ext>
            </a:extLst>
          </p:cNvPr>
          <p:cNvSpPr/>
          <p:nvPr/>
        </p:nvSpPr>
        <p:spPr>
          <a:xfrm>
            <a:off x="6739305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88860F9-8E51-1D4D-97F7-7527D0BADC19}"/>
              </a:ext>
            </a:extLst>
          </p:cNvPr>
          <p:cNvSpPr/>
          <p:nvPr/>
        </p:nvSpPr>
        <p:spPr>
          <a:xfrm>
            <a:off x="3452109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77CF0A0-F690-9F43-A22B-274964285081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1625066" y="1690824"/>
            <a:ext cx="13251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5AA2BF0-F7FC-9542-AC21-A0C85CD9A102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002737" y="1346309"/>
            <a:ext cx="239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9685E3A-27A4-3E44-B5B2-1597A426DA9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56752" y="1346309"/>
            <a:ext cx="267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64307FF-653C-8940-AEC9-BC93EE14801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8212708" y="1690824"/>
            <a:ext cx="0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20B6549-060D-014D-9161-84F0133E031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590379" y="341146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6614AF2-8668-6C41-A9E1-539D3AB2BB6D}"/>
              </a:ext>
            </a:extLst>
          </p:cNvPr>
          <p:cNvCxnSpPr>
            <a:cxnSpLocks/>
            <a:stCxn id="15" idx="6"/>
            <a:endCxn id="8" idx="3"/>
          </p:cNvCxnSpPr>
          <p:nvPr/>
        </p:nvCxnSpPr>
        <p:spPr>
          <a:xfrm flipV="1">
            <a:off x="8582667" y="3655075"/>
            <a:ext cx="1554451" cy="880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80B1158-2F71-FA49-BF2B-E58162C4EA77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V="1">
            <a:off x="10404172" y="375598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14F4899-00D8-2543-B296-462EB390E8EE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7494647" y="569516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975663A-4B62-6E4A-9675-615095951F1B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4207451" y="569516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74C2681-D177-FA4F-BDB4-5CC2969259EE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>
            <a:off x="3829780" y="375598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EDCB7B8-EB68-AF40-B539-FF1F17049198}"/>
              </a:ext>
            </a:extLst>
          </p:cNvPr>
          <p:cNvCxnSpPr>
            <a:cxnSpLocks/>
            <a:stCxn id="5" idx="7"/>
            <a:endCxn id="12" idx="2"/>
          </p:cNvCxnSpPr>
          <p:nvPr/>
        </p:nvCxnSpPr>
        <p:spPr>
          <a:xfrm flipV="1">
            <a:off x="1905371" y="2382121"/>
            <a:ext cx="1546738" cy="78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024FC80-D5C2-7740-8042-600D0D8E4FE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015988" y="341146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D6A4607-CAED-3948-A735-1C6B27C8249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207451" y="2382121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5BDA9E1-CF4A-E046-A37D-C27968183274}"/>
              </a:ext>
            </a:extLst>
          </p:cNvPr>
          <p:cNvCxnSpPr>
            <a:cxnSpLocks/>
            <a:stCxn id="7" idx="5"/>
            <a:endCxn id="15" idx="2"/>
          </p:cNvCxnSpPr>
          <p:nvPr/>
        </p:nvCxnSpPr>
        <p:spPr>
          <a:xfrm>
            <a:off x="6288298" y="3655075"/>
            <a:ext cx="1539027" cy="880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03FDEF0-09CF-C244-8C62-09E134DA9811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6021244" y="2726636"/>
            <a:ext cx="0" cy="34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240365-B7C9-7647-A34F-763199FF509E}"/>
              </a:ext>
            </a:extLst>
          </p:cNvPr>
          <p:cNvSpPr txBox="1"/>
          <p:nvPr/>
        </p:nvSpPr>
        <p:spPr>
          <a:xfrm>
            <a:off x="1087681" y="324218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B22250-CEBA-BB48-BFD4-47A5DA4AEF34}"/>
              </a:ext>
            </a:extLst>
          </p:cNvPr>
          <p:cNvSpPr txBox="1"/>
          <p:nvPr/>
        </p:nvSpPr>
        <p:spPr>
          <a:xfrm>
            <a:off x="9860162" y="324300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EF98FAB-CC05-2841-95D2-89822F308A18}"/>
              </a:ext>
            </a:extLst>
          </p:cNvPr>
          <p:cNvSpPr txBox="1"/>
          <p:nvPr/>
        </p:nvSpPr>
        <p:spPr>
          <a:xfrm>
            <a:off x="1094307" y="11781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240BE69-455E-2C4D-B43B-7DCC62DAFF43}"/>
              </a:ext>
            </a:extLst>
          </p:cNvPr>
          <p:cNvSpPr txBox="1"/>
          <p:nvPr/>
        </p:nvSpPr>
        <p:spPr>
          <a:xfrm>
            <a:off x="4235071" y="1185018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B318D79-5A4D-284B-BB1D-E46CEAB9BE17}"/>
              </a:ext>
            </a:extLst>
          </p:cNvPr>
          <p:cNvSpPr txBox="1"/>
          <p:nvPr/>
        </p:nvSpPr>
        <p:spPr>
          <a:xfrm>
            <a:off x="7672554" y="118477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3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84C4B54-E696-0A41-B1F3-160E2E3FBAC5}"/>
              </a:ext>
            </a:extLst>
          </p:cNvPr>
          <p:cNvSpPr txBox="1"/>
          <p:nvPr/>
        </p:nvSpPr>
        <p:spPr>
          <a:xfrm>
            <a:off x="3285770" y="221973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B1A06A5-90DC-054F-A34E-7E08D15452A9}"/>
              </a:ext>
            </a:extLst>
          </p:cNvPr>
          <p:cNvSpPr txBox="1"/>
          <p:nvPr/>
        </p:nvSpPr>
        <p:spPr>
          <a:xfrm>
            <a:off x="5477233" y="221670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9A46E51-1447-0A49-BCD0-5E154FC22CE3}"/>
              </a:ext>
            </a:extLst>
          </p:cNvPr>
          <p:cNvSpPr txBox="1"/>
          <p:nvPr/>
        </p:nvSpPr>
        <p:spPr>
          <a:xfrm>
            <a:off x="3293482" y="324865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E02ABC2-1B95-244D-B363-256AFF311368}"/>
              </a:ext>
            </a:extLst>
          </p:cNvPr>
          <p:cNvSpPr txBox="1"/>
          <p:nvPr/>
        </p:nvSpPr>
        <p:spPr>
          <a:xfrm>
            <a:off x="5484946" y="3252516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C7175DC-3F9D-7744-9785-920FC0CDE6EF}"/>
              </a:ext>
            </a:extLst>
          </p:cNvPr>
          <p:cNvSpPr txBox="1"/>
          <p:nvPr/>
        </p:nvSpPr>
        <p:spPr>
          <a:xfrm>
            <a:off x="7660986" y="323802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01D9B95-88AF-4049-93F6-5340BA7A195F}"/>
              </a:ext>
            </a:extLst>
          </p:cNvPr>
          <p:cNvSpPr txBox="1"/>
          <p:nvPr/>
        </p:nvSpPr>
        <p:spPr>
          <a:xfrm>
            <a:off x="3293482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633D2D-E702-924B-B7B5-EFBA3C7FBE49}"/>
              </a:ext>
            </a:extLst>
          </p:cNvPr>
          <p:cNvSpPr txBox="1"/>
          <p:nvPr/>
        </p:nvSpPr>
        <p:spPr>
          <a:xfrm>
            <a:off x="6565253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D6293B1-2087-4E40-B02F-F825EF3D0C8F}"/>
              </a:ext>
            </a:extLst>
          </p:cNvPr>
          <p:cNvSpPr txBox="1"/>
          <p:nvPr/>
        </p:nvSpPr>
        <p:spPr>
          <a:xfrm>
            <a:off x="7672554" y="4357393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9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3A1B97F-61E5-8746-895D-728BF917F8D6}"/>
              </a:ext>
            </a:extLst>
          </p:cNvPr>
          <p:cNvSpPr txBox="1"/>
          <p:nvPr/>
        </p:nvSpPr>
        <p:spPr>
          <a:xfrm>
            <a:off x="9879642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12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117AB9F-1F42-8341-9567-4FE4A569D9E8}"/>
              </a:ext>
            </a:extLst>
          </p:cNvPr>
          <p:cNvCxnSpPr>
            <a:cxnSpLocks/>
          </p:cNvCxnSpPr>
          <p:nvPr/>
        </p:nvCxnSpPr>
        <p:spPr>
          <a:xfrm>
            <a:off x="6398916" y="341146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6ADA162-F002-5D4C-A256-FCEEDBC43440}"/>
              </a:ext>
            </a:extLst>
          </p:cNvPr>
          <p:cNvCxnSpPr>
            <a:cxnSpLocks/>
          </p:cNvCxnSpPr>
          <p:nvPr/>
        </p:nvCxnSpPr>
        <p:spPr>
          <a:xfrm>
            <a:off x="4207451" y="3429000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CE080DE9-3642-DC48-9F3F-D1D567E976CC}"/>
              </a:ext>
            </a:extLst>
          </p:cNvPr>
          <p:cNvSpPr txBox="1"/>
          <p:nvPr/>
        </p:nvSpPr>
        <p:spPr>
          <a:xfrm>
            <a:off x="3182141" y="314724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4D747FA-3FA8-2641-8BCC-96462FEA48D5}"/>
              </a:ext>
            </a:extLst>
          </p:cNvPr>
          <p:cNvSpPr txBox="1"/>
          <p:nvPr/>
        </p:nvSpPr>
        <p:spPr>
          <a:xfrm>
            <a:off x="5381317" y="319203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137F02F-75DA-7E49-A924-84F3AF09AA63}"/>
              </a:ext>
            </a:extLst>
          </p:cNvPr>
          <p:cNvSpPr txBox="1"/>
          <p:nvPr/>
        </p:nvSpPr>
        <p:spPr>
          <a:xfrm>
            <a:off x="7573371" y="314724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77BCAE1-A78C-394F-8D1B-C1952F54CC8D}"/>
              </a:ext>
            </a:extLst>
          </p:cNvPr>
          <p:cNvCxnSpPr>
            <a:cxnSpLocks/>
          </p:cNvCxnSpPr>
          <p:nvPr/>
        </p:nvCxnSpPr>
        <p:spPr>
          <a:xfrm flipH="1">
            <a:off x="2015988" y="3534909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07B50CE-7FE8-A348-AE5D-2B9DD0AF3617}"/>
              </a:ext>
            </a:extLst>
          </p:cNvPr>
          <p:cNvCxnSpPr>
            <a:cxnSpLocks/>
          </p:cNvCxnSpPr>
          <p:nvPr/>
        </p:nvCxnSpPr>
        <p:spPr>
          <a:xfrm flipH="1">
            <a:off x="4207451" y="354759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849D89E-CDA2-A444-91FA-86908865675A}"/>
              </a:ext>
            </a:extLst>
          </p:cNvPr>
          <p:cNvCxnSpPr>
            <a:cxnSpLocks/>
          </p:cNvCxnSpPr>
          <p:nvPr/>
        </p:nvCxnSpPr>
        <p:spPr>
          <a:xfrm flipH="1">
            <a:off x="6377953" y="355417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72CC9E9-873E-CC41-BA66-8369986AB84C}"/>
              </a:ext>
            </a:extLst>
          </p:cNvPr>
          <p:cNvCxnSpPr>
            <a:cxnSpLocks/>
          </p:cNvCxnSpPr>
          <p:nvPr/>
        </p:nvCxnSpPr>
        <p:spPr>
          <a:xfrm flipH="1">
            <a:off x="8577129" y="355417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4E5CBBFC-6AC8-F84A-AC3B-1D233337DE20}"/>
              </a:ext>
            </a:extLst>
          </p:cNvPr>
          <p:cNvSpPr txBox="1"/>
          <p:nvPr/>
        </p:nvSpPr>
        <p:spPr>
          <a:xfrm>
            <a:off x="1905371" y="356204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B75B553-4884-FD4D-ABCD-250A5F0816E9}"/>
              </a:ext>
            </a:extLst>
          </p:cNvPr>
          <p:cNvSpPr txBox="1"/>
          <p:nvPr/>
        </p:nvSpPr>
        <p:spPr>
          <a:xfrm>
            <a:off x="4111221" y="3572109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FB6779-7191-0D4F-B462-93A5D3ADCF6A}"/>
              </a:ext>
            </a:extLst>
          </p:cNvPr>
          <p:cNvSpPr txBox="1"/>
          <p:nvPr/>
        </p:nvSpPr>
        <p:spPr>
          <a:xfrm>
            <a:off x="6433870" y="351025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A7D5B7E-C8D6-4F4A-8212-E68B162FDA9A}"/>
              </a:ext>
            </a:extLst>
          </p:cNvPr>
          <p:cNvSpPr txBox="1"/>
          <p:nvPr/>
        </p:nvSpPr>
        <p:spPr>
          <a:xfrm>
            <a:off x="8490168" y="354749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0B58E6DC-1609-824C-9672-162817F2DE8D}"/>
              </a:ext>
            </a:extLst>
          </p:cNvPr>
          <p:cNvCxnSpPr>
            <a:cxnSpLocks/>
          </p:cNvCxnSpPr>
          <p:nvPr/>
        </p:nvCxnSpPr>
        <p:spPr>
          <a:xfrm flipH="1" flipV="1">
            <a:off x="6252097" y="3726146"/>
            <a:ext cx="1491854" cy="887487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C88002D5-5D01-2145-880E-B34002C610D3}"/>
              </a:ext>
            </a:extLst>
          </p:cNvPr>
          <p:cNvSpPr txBox="1"/>
          <p:nvPr/>
        </p:nvSpPr>
        <p:spPr>
          <a:xfrm>
            <a:off x="6113657" y="385687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FF0CB928-309F-DB48-9B11-1163FAC04069}"/>
              </a:ext>
            </a:extLst>
          </p:cNvPr>
          <p:cNvSpPr txBox="1"/>
          <p:nvPr/>
        </p:nvSpPr>
        <p:spPr>
          <a:xfrm>
            <a:off x="8611056" y="460097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58BF6E95-6896-8245-97C3-9C663B2C0B07}"/>
              </a:ext>
            </a:extLst>
          </p:cNvPr>
          <p:cNvCxnSpPr>
            <a:cxnSpLocks/>
          </p:cNvCxnSpPr>
          <p:nvPr/>
        </p:nvCxnSpPr>
        <p:spPr>
          <a:xfrm flipH="1">
            <a:off x="8624723" y="3796428"/>
            <a:ext cx="1492222" cy="87968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3E3F6153-B651-EA44-867E-0C75592D3BD6}"/>
              </a:ext>
            </a:extLst>
          </p:cNvPr>
          <p:cNvSpPr txBox="1"/>
          <p:nvPr/>
        </p:nvSpPr>
        <p:spPr>
          <a:xfrm>
            <a:off x="7625764" y="420280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19D4251-56DA-5843-AD1F-19A5DA1F2568}"/>
              </a:ext>
            </a:extLst>
          </p:cNvPr>
          <p:cNvSpPr txBox="1"/>
          <p:nvPr/>
        </p:nvSpPr>
        <p:spPr>
          <a:xfrm>
            <a:off x="9728123" y="353833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B5E91-53FC-A44A-9347-45621C6C042E}"/>
              </a:ext>
            </a:extLst>
          </p:cNvPr>
          <p:cNvSpPr txBox="1"/>
          <p:nvPr/>
        </p:nvSpPr>
        <p:spPr>
          <a:xfrm>
            <a:off x="9766408" y="3115629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962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B2BCD6-7D5B-064F-9B64-99D1D536E5C6}"/>
              </a:ext>
            </a:extLst>
          </p:cNvPr>
          <p:cNvSpPr/>
          <p:nvPr/>
        </p:nvSpPr>
        <p:spPr>
          <a:xfrm>
            <a:off x="1247395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F0BB450-4EC2-9840-96E9-25D5AD9415C7}"/>
              </a:ext>
            </a:extLst>
          </p:cNvPr>
          <p:cNvSpPr/>
          <p:nvPr/>
        </p:nvSpPr>
        <p:spPr>
          <a:xfrm>
            <a:off x="1260646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0EAAB97-BC51-CA43-842A-35030FA8DE14}"/>
              </a:ext>
            </a:extLst>
          </p:cNvPr>
          <p:cNvSpPr/>
          <p:nvPr/>
        </p:nvSpPr>
        <p:spPr>
          <a:xfrm>
            <a:off x="3452109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95569F-23FC-0F41-B258-DF56F2B79C34}"/>
              </a:ext>
            </a:extLst>
          </p:cNvPr>
          <p:cNvSpPr/>
          <p:nvPr/>
        </p:nvSpPr>
        <p:spPr>
          <a:xfrm>
            <a:off x="5643573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E64E202-DC09-D64B-B03E-E81DE27BDF29}"/>
              </a:ext>
            </a:extLst>
          </p:cNvPr>
          <p:cNvSpPr/>
          <p:nvPr/>
        </p:nvSpPr>
        <p:spPr>
          <a:xfrm>
            <a:off x="10026501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E2A2F49-BB55-8C4F-A07F-1E1BF9F99B6E}"/>
              </a:ext>
            </a:extLst>
          </p:cNvPr>
          <p:cNvSpPr/>
          <p:nvPr/>
        </p:nvSpPr>
        <p:spPr>
          <a:xfrm>
            <a:off x="7835037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1CCB9A6-D357-3141-9F38-0743EA40D900}"/>
              </a:ext>
            </a:extLst>
          </p:cNvPr>
          <p:cNvSpPr/>
          <p:nvPr/>
        </p:nvSpPr>
        <p:spPr>
          <a:xfrm>
            <a:off x="4401410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8DB96A8-F852-6E41-BB4D-157834A98139}"/>
              </a:ext>
            </a:extLst>
          </p:cNvPr>
          <p:cNvSpPr/>
          <p:nvPr/>
        </p:nvSpPr>
        <p:spPr>
          <a:xfrm>
            <a:off x="7835037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9EC8AFC-28AE-6F4B-B307-F5A0BF8D4181}"/>
              </a:ext>
            </a:extLst>
          </p:cNvPr>
          <p:cNvSpPr/>
          <p:nvPr/>
        </p:nvSpPr>
        <p:spPr>
          <a:xfrm>
            <a:off x="3452109" y="203760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41A776-7348-1F45-8FD9-C9B629BF5C47}"/>
              </a:ext>
            </a:extLst>
          </p:cNvPr>
          <p:cNvSpPr/>
          <p:nvPr/>
        </p:nvSpPr>
        <p:spPr>
          <a:xfrm>
            <a:off x="5643573" y="203760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5500F13-BAB6-734A-B3F1-D7599B2FF544}"/>
              </a:ext>
            </a:extLst>
          </p:cNvPr>
          <p:cNvSpPr/>
          <p:nvPr/>
        </p:nvSpPr>
        <p:spPr>
          <a:xfrm>
            <a:off x="10026501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6D89947-C84B-214D-A28A-FE22E3D7ADAC}"/>
              </a:ext>
            </a:extLst>
          </p:cNvPr>
          <p:cNvSpPr/>
          <p:nvPr/>
        </p:nvSpPr>
        <p:spPr>
          <a:xfrm>
            <a:off x="7827325" y="41908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D9C9C5-4F01-6347-B159-28A743C0AA81}"/>
              </a:ext>
            </a:extLst>
          </p:cNvPr>
          <p:cNvSpPr/>
          <p:nvPr/>
        </p:nvSpPr>
        <p:spPr>
          <a:xfrm>
            <a:off x="6739305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88860F9-8E51-1D4D-97F7-7527D0BADC19}"/>
              </a:ext>
            </a:extLst>
          </p:cNvPr>
          <p:cNvSpPr/>
          <p:nvPr/>
        </p:nvSpPr>
        <p:spPr>
          <a:xfrm>
            <a:off x="3452109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77CF0A0-F690-9F43-A22B-274964285081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1625066" y="1690824"/>
            <a:ext cx="13251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5AA2BF0-F7FC-9542-AC21-A0C85CD9A102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002737" y="1346309"/>
            <a:ext cx="239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9685E3A-27A4-3E44-B5B2-1597A426DA9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56752" y="1346309"/>
            <a:ext cx="267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64307FF-653C-8940-AEC9-BC93EE14801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8212708" y="1690824"/>
            <a:ext cx="0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20B6549-060D-014D-9161-84F0133E031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590379" y="341146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6614AF2-8668-6C41-A9E1-539D3AB2BB6D}"/>
              </a:ext>
            </a:extLst>
          </p:cNvPr>
          <p:cNvCxnSpPr>
            <a:cxnSpLocks/>
            <a:stCxn id="15" idx="6"/>
            <a:endCxn id="8" idx="3"/>
          </p:cNvCxnSpPr>
          <p:nvPr/>
        </p:nvCxnSpPr>
        <p:spPr>
          <a:xfrm flipV="1">
            <a:off x="8582667" y="3655075"/>
            <a:ext cx="1554451" cy="88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80B1158-2F71-FA49-BF2B-E58162C4EA77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V="1">
            <a:off x="10404172" y="375598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14F4899-00D8-2543-B296-462EB390E8EE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7494647" y="569516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975663A-4B62-6E4A-9675-615095951F1B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4207451" y="569516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74C2681-D177-FA4F-BDB4-5CC2969259EE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>
            <a:off x="3829780" y="375598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EDCB7B8-EB68-AF40-B539-FF1F17049198}"/>
              </a:ext>
            </a:extLst>
          </p:cNvPr>
          <p:cNvCxnSpPr>
            <a:cxnSpLocks/>
            <a:stCxn id="5" idx="7"/>
            <a:endCxn id="12" idx="2"/>
          </p:cNvCxnSpPr>
          <p:nvPr/>
        </p:nvCxnSpPr>
        <p:spPr>
          <a:xfrm flipV="1">
            <a:off x="1905371" y="2382121"/>
            <a:ext cx="1546738" cy="78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024FC80-D5C2-7740-8042-600D0D8E4FE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015988" y="341146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D6A4607-CAED-3948-A735-1C6B27C8249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207451" y="2382121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5BDA9E1-CF4A-E046-A37D-C27968183274}"/>
              </a:ext>
            </a:extLst>
          </p:cNvPr>
          <p:cNvCxnSpPr>
            <a:cxnSpLocks/>
            <a:stCxn id="7" idx="5"/>
            <a:endCxn id="15" idx="2"/>
          </p:cNvCxnSpPr>
          <p:nvPr/>
        </p:nvCxnSpPr>
        <p:spPr>
          <a:xfrm>
            <a:off x="6288298" y="3655075"/>
            <a:ext cx="1539027" cy="88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03FDEF0-09CF-C244-8C62-09E134DA9811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6021244" y="2726636"/>
            <a:ext cx="0" cy="34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240365-B7C9-7647-A34F-763199FF509E}"/>
              </a:ext>
            </a:extLst>
          </p:cNvPr>
          <p:cNvSpPr txBox="1"/>
          <p:nvPr/>
        </p:nvSpPr>
        <p:spPr>
          <a:xfrm>
            <a:off x="1087681" y="324218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B22250-CEBA-BB48-BFD4-47A5DA4AEF34}"/>
              </a:ext>
            </a:extLst>
          </p:cNvPr>
          <p:cNvSpPr txBox="1"/>
          <p:nvPr/>
        </p:nvSpPr>
        <p:spPr>
          <a:xfrm>
            <a:off x="9860162" y="324300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EF98FAB-CC05-2841-95D2-89822F308A18}"/>
              </a:ext>
            </a:extLst>
          </p:cNvPr>
          <p:cNvSpPr txBox="1"/>
          <p:nvPr/>
        </p:nvSpPr>
        <p:spPr>
          <a:xfrm>
            <a:off x="1094307" y="11781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240BE69-455E-2C4D-B43B-7DCC62DAFF43}"/>
              </a:ext>
            </a:extLst>
          </p:cNvPr>
          <p:cNvSpPr txBox="1"/>
          <p:nvPr/>
        </p:nvSpPr>
        <p:spPr>
          <a:xfrm>
            <a:off x="4235071" y="1185018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B318D79-5A4D-284B-BB1D-E46CEAB9BE17}"/>
              </a:ext>
            </a:extLst>
          </p:cNvPr>
          <p:cNvSpPr txBox="1"/>
          <p:nvPr/>
        </p:nvSpPr>
        <p:spPr>
          <a:xfrm>
            <a:off x="7672554" y="118477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3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84C4B54-E696-0A41-B1F3-160E2E3FBAC5}"/>
              </a:ext>
            </a:extLst>
          </p:cNvPr>
          <p:cNvSpPr txBox="1"/>
          <p:nvPr/>
        </p:nvSpPr>
        <p:spPr>
          <a:xfrm>
            <a:off x="3285770" y="221973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B1A06A5-90DC-054F-A34E-7E08D15452A9}"/>
              </a:ext>
            </a:extLst>
          </p:cNvPr>
          <p:cNvSpPr txBox="1"/>
          <p:nvPr/>
        </p:nvSpPr>
        <p:spPr>
          <a:xfrm>
            <a:off x="5477233" y="221670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9A46E51-1447-0A49-BCD0-5E154FC22CE3}"/>
              </a:ext>
            </a:extLst>
          </p:cNvPr>
          <p:cNvSpPr txBox="1"/>
          <p:nvPr/>
        </p:nvSpPr>
        <p:spPr>
          <a:xfrm>
            <a:off x="3293482" y="324865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E02ABC2-1B95-244D-B363-256AFF311368}"/>
              </a:ext>
            </a:extLst>
          </p:cNvPr>
          <p:cNvSpPr txBox="1"/>
          <p:nvPr/>
        </p:nvSpPr>
        <p:spPr>
          <a:xfrm>
            <a:off x="5484946" y="3252516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C7175DC-3F9D-7744-9785-920FC0CDE6EF}"/>
              </a:ext>
            </a:extLst>
          </p:cNvPr>
          <p:cNvSpPr txBox="1"/>
          <p:nvPr/>
        </p:nvSpPr>
        <p:spPr>
          <a:xfrm>
            <a:off x="7660986" y="323802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01D9B95-88AF-4049-93F6-5340BA7A195F}"/>
              </a:ext>
            </a:extLst>
          </p:cNvPr>
          <p:cNvSpPr txBox="1"/>
          <p:nvPr/>
        </p:nvSpPr>
        <p:spPr>
          <a:xfrm>
            <a:off x="3293482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633D2D-E702-924B-B7B5-EFBA3C7FBE49}"/>
              </a:ext>
            </a:extLst>
          </p:cNvPr>
          <p:cNvSpPr txBox="1"/>
          <p:nvPr/>
        </p:nvSpPr>
        <p:spPr>
          <a:xfrm>
            <a:off x="6565253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D6293B1-2087-4E40-B02F-F825EF3D0C8F}"/>
              </a:ext>
            </a:extLst>
          </p:cNvPr>
          <p:cNvSpPr txBox="1"/>
          <p:nvPr/>
        </p:nvSpPr>
        <p:spPr>
          <a:xfrm>
            <a:off x="7672554" y="4357393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9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3A1B97F-61E5-8746-895D-728BF917F8D6}"/>
              </a:ext>
            </a:extLst>
          </p:cNvPr>
          <p:cNvSpPr txBox="1"/>
          <p:nvPr/>
        </p:nvSpPr>
        <p:spPr>
          <a:xfrm>
            <a:off x="9879642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12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117AB9F-1F42-8341-9567-4FE4A569D9E8}"/>
              </a:ext>
            </a:extLst>
          </p:cNvPr>
          <p:cNvCxnSpPr>
            <a:cxnSpLocks/>
          </p:cNvCxnSpPr>
          <p:nvPr/>
        </p:nvCxnSpPr>
        <p:spPr>
          <a:xfrm>
            <a:off x="6398916" y="341146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6ADA162-F002-5D4C-A256-FCEEDBC43440}"/>
              </a:ext>
            </a:extLst>
          </p:cNvPr>
          <p:cNvCxnSpPr>
            <a:cxnSpLocks/>
          </p:cNvCxnSpPr>
          <p:nvPr/>
        </p:nvCxnSpPr>
        <p:spPr>
          <a:xfrm>
            <a:off x="4207451" y="3429000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CE080DE9-3642-DC48-9F3F-D1D567E976CC}"/>
              </a:ext>
            </a:extLst>
          </p:cNvPr>
          <p:cNvSpPr txBox="1"/>
          <p:nvPr/>
        </p:nvSpPr>
        <p:spPr>
          <a:xfrm>
            <a:off x="3182141" y="314724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4D747FA-3FA8-2641-8BCC-96462FEA48D5}"/>
              </a:ext>
            </a:extLst>
          </p:cNvPr>
          <p:cNvSpPr txBox="1"/>
          <p:nvPr/>
        </p:nvSpPr>
        <p:spPr>
          <a:xfrm>
            <a:off x="5381317" y="319203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137F02F-75DA-7E49-A924-84F3AF09AA63}"/>
              </a:ext>
            </a:extLst>
          </p:cNvPr>
          <p:cNvSpPr txBox="1"/>
          <p:nvPr/>
        </p:nvSpPr>
        <p:spPr>
          <a:xfrm>
            <a:off x="7573371" y="314724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77BCAE1-A78C-394F-8D1B-C1952F54CC8D}"/>
              </a:ext>
            </a:extLst>
          </p:cNvPr>
          <p:cNvCxnSpPr>
            <a:cxnSpLocks/>
          </p:cNvCxnSpPr>
          <p:nvPr/>
        </p:nvCxnSpPr>
        <p:spPr>
          <a:xfrm flipH="1">
            <a:off x="2015988" y="3534909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07B50CE-7FE8-A348-AE5D-2B9DD0AF3617}"/>
              </a:ext>
            </a:extLst>
          </p:cNvPr>
          <p:cNvCxnSpPr>
            <a:cxnSpLocks/>
          </p:cNvCxnSpPr>
          <p:nvPr/>
        </p:nvCxnSpPr>
        <p:spPr>
          <a:xfrm flipH="1">
            <a:off x="4207451" y="354759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849D89E-CDA2-A444-91FA-86908865675A}"/>
              </a:ext>
            </a:extLst>
          </p:cNvPr>
          <p:cNvCxnSpPr>
            <a:cxnSpLocks/>
          </p:cNvCxnSpPr>
          <p:nvPr/>
        </p:nvCxnSpPr>
        <p:spPr>
          <a:xfrm flipH="1">
            <a:off x="6377953" y="355417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72CC9E9-873E-CC41-BA66-8369986AB84C}"/>
              </a:ext>
            </a:extLst>
          </p:cNvPr>
          <p:cNvCxnSpPr>
            <a:cxnSpLocks/>
          </p:cNvCxnSpPr>
          <p:nvPr/>
        </p:nvCxnSpPr>
        <p:spPr>
          <a:xfrm flipH="1">
            <a:off x="8577129" y="355417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4E5CBBFC-6AC8-F84A-AC3B-1D233337DE20}"/>
              </a:ext>
            </a:extLst>
          </p:cNvPr>
          <p:cNvSpPr txBox="1"/>
          <p:nvPr/>
        </p:nvSpPr>
        <p:spPr>
          <a:xfrm>
            <a:off x="1905371" y="356204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B75B553-4884-FD4D-ABCD-250A5F0816E9}"/>
              </a:ext>
            </a:extLst>
          </p:cNvPr>
          <p:cNvSpPr txBox="1"/>
          <p:nvPr/>
        </p:nvSpPr>
        <p:spPr>
          <a:xfrm>
            <a:off x="4111221" y="3572109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FB6779-7191-0D4F-B462-93A5D3ADCF6A}"/>
              </a:ext>
            </a:extLst>
          </p:cNvPr>
          <p:cNvSpPr txBox="1"/>
          <p:nvPr/>
        </p:nvSpPr>
        <p:spPr>
          <a:xfrm>
            <a:off x="6433870" y="351025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A7D5B7E-C8D6-4F4A-8212-E68B162FDA9A}"/>
              </a:ext>
            </a:extLst>
          </p:cNvPr>
          <p:cNvSpPr txBox="1"/>
          <p:nvPr/>
        </p:nvSpPr>
        <p:spPr>
          <a:xfrm>
            <a:off x="8490168" y="354749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0B58E6DC-1609-824C-9672-162817F2DE8D}"/>
              </a:ext>
            </a:extLst>
          </p:cNvPr>
          <p:cNvCxnSpPr>
            <a:cxnSpLocks/>
          </p:cNvCxnSpPr>
          <p:nvPr/>
        </p:nvCxnSpPr>
        <p:spPr>
          <a:xfrm flipH="1" flipV="1">
            <a:off x="6252097" y="3726146"/>
            <a:ext cx="1491854" cy="887487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C88002D5-5D01-2145-880E-B34002C610D3}"/>
              </a:ext>
            </a:extLst>
          </p:cNvPr>
          <p:cNvSpPr txBox="1"/>
          <p:nvPr/>
        </p:nvSpPr>
        <p:spPr>
          <a:xfrm>
            <a:off x="6113657" y="385687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FF0CB928-309F-DB48-9B11-1163FAC04069}"/>
              </a:ext>
            </a:extLst>
          </p:cNvPr>
          <p:cNvSpPr txBox="1"/>
          <p:nvPr/>
        </p:nvSpPr>
        <p:spPr>
          <a:xfrm>
            <a:off x="8611056" y="460097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58BF6E95-6896-8245-97C3-9C663B2C0B07}"/>
              </a:ext>
            </a:extLst>
          </p:cNvPr>
          <p:cNvCxnSpPr>
            <a:cxnSpLocks/>
          </p:cNvCxnSpPr>
          <p:nvPr/>
        </p:nvCxnSpPr>
        <p:spPr>
          <a:xfrm flipH="1">
            <a:off x="8624723" y="3796428"/>
            <a:ext cx="1492222" cy="87968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3E3F6153-B651-EA44-867E-0C75592D3BD6}"/>
              </a:ext>
            </a:extLst>
          </p:cNvPr>
          <p:cNvSpPr txBox="1"/>
          <p:nvPr/>
        </p:nvSpPr>
        <p:spPr>
          <a:xfrm>
            <a:off x="7625764" y="420280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19D4251-56DA-5843-AD1F-19A5DA1F2568}"/>
              </a:ext>
            </a:extLst>
          </p:cNvPr>
          <p:cNvSpPr txBox="1"/>
          <p:nvPr/>
        </p:nvSpPr>
        <p:spPr>
          <a:xfrm>
            <a:off x="9728123" y="353833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B5E91-53FC-A44A-9347-45621C6C042E}"/>
              </a:ext>
            </a:extLst>
          </p:cNvPr>
          <p:cNvSpPr txBox="1"/>
          <p:nvPr/>
        </p:nvSpPr>
        <p:spPr>
          <a:xfrm>
            <a:off x="9766408" y="3115629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652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B2BCD6-7D5B-064F-9B64-99D1D536E5C6}"/>
              </a:ext>
            </a:extLst>
          </p:cNvPr>
          <p:cNvSpPr/>
          <p:nvPr/>
        </p:nvSpPr>
        <p:spPr>
          <a:xfrm>
            <a:off x="1247395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F0BB450-4EC2-9840-96E9-25D5AD9415C7}"/>
              </a:ext>
            </a:extLst>
          </p:cNvPr>
          <p:cNvSpPr/>
          <p:nvPr/>
        </p:nvSpPr>
        <p:spPr>
          <a:xfrm>
            <a:off x="1260646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0EAAB97-BC51-CA43-842A-35030FA8DE14}"/>
              </a:ext>
            </a:extLst>
          </p:cNvPr>
          <p:cNvSpPr/>
          <p:nvPr/>
        </p:nvSpPr>
        <p:spPr>
          <a:xfrm>
            <a:off x="3452109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95569F-23FC-0F41-B258-DF56F2B79C34}"/>
              </a:ext>
            </a:extLst>
          </p:cNvPr>
          <p:cNvSpPr/>
          <p:nvPr/>
        </p:nvSpPr>
        <p:spPr>
          <a:xfrm>
            <a:off x="5643573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E64E202-DC09-D64B-B03E-E81DE27BDF29}"/>
              </a:ext>
            </a:extLst>
          </p:cNvPr>
          <p:cNvSpPr/>
          <p:nvPr/>
        </p:nvSpPr>
        <p:spPr>
          <a:xfrm>
            <a:off x="10026501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E2A2F49-BB55-8C4F-A07F-1E1BF9F99B6E}"/>
              </a:ext>
            </a:extLst>
          </p:cNvPr>
          <p:cNvSpPr/>
          <p:nvPr/>
        </p:nvSpPr>
        <p:spPr>
          <a:xfrm>
            <a:off x="7835037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1CCB9A6-D357-3141-9F38-0743EA40D900}"/>
              </a:ext>
            </a:extLst>
          </p:cNvPr>
          <p:cNvSpPr/>
          <p:nvPr/>
        </p:nvSpPr>
        <p:spPr>
          <a:xfrm>
            <a:off x="4401410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8DB96A8-F852-6E41-BB4D-157834A98139}"/>
              </a:ext>
            </a:extLst>
          </p:cNvPr>
          <p:cNvSpPr/>
          <p:nvPr/>
        </p:nvSpPr>
        <p:spPr>
          <a:xfrm>
            <a:off x="7835037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9EC8AFC-28AE-6F4B-B307-F5A0BF8D4181}"/>
              </a:ext>
            </a:extLst>
          </p:cNvPr>
          <p:cNvSpPr/>
          <p:nvPr/>
        </p:nvSpPr>
        <p:spPr>
          <a:xfrm>
            <a:off x="3452109" y="203760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41A776-7348-1F45-8FD9-C9B629BF5C47}"/>
              </a:ext>
            </a:extLst>
          </p:cNvPr>
          <p:cNvSpPr/>
          <p:nvPr/>
        </p:nvSpPr>
        <p:spPr>
          <a:xfrm>
            <a:off x="5643573" y="203760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5500F13-BAB6-734A-B3F1-D7599B2FF544}"/>
              </a:ext>
            </a:extLst>
          </p:cNvPr>
          <p:cNvSpPr/>
          <p:nvPr/>
        </p:nvSpPr>
        <p:spPr>
          <a:xfrm>
            <a:off x="10026501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6D89947-C84B-214D-A28A-FE22E3D7ADAC}"/>
              </a:ext>
            </a:extLst>
          </p:cNvPr>
          <p:cNvSpPr/>
          <p:nvPr/>
        </p:nvSpPr>
        <p:spPr>
          <a:xfrm>
            <a:off x="7827325" y="41908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D9C9C5-4F01-6347-B159-28A743C0AA81}"/>
              </a:ext>
            </a:extLst>
          </p:cNvPr>
          <p:cNvSpPr/>
          <p:nvPr/>
        </p:nvSpPr>
        <p:spPr>
          <a:xfrm>
            <a:off x="6739305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88860F9-8E51-1D4D-97F7-7527D0BADC19}"/>
              </a:ext>
            </a:extLst>
          </p:cNvPr>
          <p:cNvSpPr/>
          <p:nvPr/>
        </p:nvSpPr>
        <p:spPr>
          <a:xfrm>
            <a:off x="3452109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77CF0A0-F690-9F43-A22B-274964285081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1625066" y="1690824"/>
            <a:ext cx="13251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5AA2BF0-F7FC-9542-AC21-A0C85CD9A102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002737" y="1346309"/>
            <a:ext cx="239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9685E3A-27A4-3E44-B5B2-1597A426DA9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56752" y="1346309"/>
            <a:ext cx="267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64307FF-653C-8940-AEC9-BC93EE14801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8212708" y="1690824"/>
            <a:ext cx="0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20B6549-060D-014D-9161-84F0133E031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590379" y="341146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6614AF2-8668-6C41-A9E1-539D3AB2BB6D}"/>
              </a:ext>
            </a:extLst>
          </p:cNvPr>
          <p:cNvCxnSpPr>
            <a:cxnSpLocks/>
            <a:stCxn id="15" idx="6"/>
            <a:endCxn id="8" idx="3"/>
          </p:cNvCxnSpPr>
          <p:nvPr/>
        </p:nvCxnSpPr>
        <p:spPr>
          <a:xfrm flipV="1">
            <a:off x="8582667" y="3655075"/>
            <a:ext cx="1554451" cy="88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80B1158-2F71-FA49-BF2B-E58162C4EA77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V="1">
            <a:off x="10404172" y="375598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14F4899-00D8-2543-B296-462EB390E8EE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7494647" y="569516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975663A-4B62-6E4A-9675-615095951F1B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4207451" y="569516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74C2681-D177-FA4F-BDB4-5CC2969259EE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>
            <a:off x="3829780" y="375598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EDCB7B8-EB68-AF40-B539-FF1F17049198}"/>
              </a:ext>
            </a:extLst>
          </p:cNvPr>
          <p:cNvCxnSpPr>
            <a:cxnSpLocks/>
            <a:stCxn id="5" idx="7"/>
            <a:endCxn id="12" idx="2"/>
          </p:cNvCxnSpPr>
          <p:nvPr/>
        </p:nvCxnSpPr>
        <p:spPr>
          <a:xfrm flipV="1">
            <a:off x="1905371" y="2382121"/>
            <a:ext cx="1546738" cy="785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024FC80-D5C2-7740-8042-600D0D8E4FE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015988" y="341146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D6A4607-CAED-3948-A735-1C6B27C8249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207451" y="2382121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5BDA9E1-CF4A-E046-A37D-C27968183274}"/>
              </a:ext>
            </a:extLst>
          </p:cNvPr>
          <p:cNvCxnSpPr>
            <a:cxnSpLocks/>
            <a:stCxn id="7" idx="5"/>
            <a:endCxn id="15" idx="2"/>
          </p:cNvCxnSpPr>
          <p:nvPr/>
        </p:nvCxnSpPr>
        <p:spPr>
          <a:xfrm>
            <a:off x="6288298" y="3655075"/>
            <a:ext cx="1539027" cy="88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03FDEF0-09CF-C244-8C62-09E134DA9811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6021244" y="2726636"/>
            <a:ext cx="0" cy="34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240365-B7C9-7647-A34F-763199FF509E}"/>
              </a:ext>
            </a:extLst>
          </p:cNvPr>
          <p:cNvSpPr txBox="1"/>
          <p:nvPr/>
        </p:nvSpPr>
        <p:spPr>
          <a:xfrm>
            <a:off x="1087681" y="324218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B22250-CEBA-BB48-BFD4-47A5DA4AEF34}"/>
              </a:ext>
            </a:extLst>
          </p:cNvPr>
          <p:cNvSpPr txBox="1"/>
          <p:nvPr/>
        </p:nvSpPr>
        <p:spPr>
          <a:xfrm>
            <a:off x="9860162" y="324300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EF98FAB-CC05-2841-95D2-89822F308A18}"/>
              </a:ext>
            </a:extLst>
          </p:cNvPr>
          <p:cNvSpPr txBox="1"/>
          <p:nvPr/>
        </p:nvSpPr>
        <p:spPr>
          <a:xfrm>
            <a:off x="1094307" y="11781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240BE69-455E-2C4D-B43B-7DCC62DAFF43}"/>
              </a:ext>
            </a:extLst>
          </p:cNvPr>
          <p:cNvSpPr txBox="1"/>
          <p:nvPr/>
        </p:nvSpPr>
        <p:spPr>
          <a:xfrm>
            <a:off x="4235071" y="1185018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B318D79-5A4D-284B-BB1D-E46CEAB9BE17}"/>
              </a:ext>
            </a:extLst>
          </p:cNvPr>
          <p:cNvSpPr txBox="1"/>
          <p:nvPr/>
        </p:nvSpPr>
        <p:spPr>
          <a:xfrm>
            <a:off x="7672554" y="118477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3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84C4B54-E696-0A41-B1F3-160E2E3FBAC5}"/>
              </a:ext>
            </a:extLst>
          </p:cNvPr>
          <p:cNvSpPr txBox="1"/>
          <p:nvPr/>
        </p:nvSpPr>
        <p:spPr>
          <a:xfrm>
            <a:off x="3285770" y="221973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B1A06A5-90DC-054F-A34E-7E08D15452A9}"/>
              </a:ext>
            </a:extLst>
          </p:cNvPr>
          <p:cNvSpPr txBox="1"/>
          <p:nvPr/>
        </p:nvSpPr>
        <p:spPr>
          <a:xfrm>
            <a:off x="5477233" y="221670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9A46E51-1447-0A49-BCD0-5E154FC22CE3}"/>
              </a:ext>
            </a:extLst>
          </p:cNvPr>
          <p:cNvSpPr txBox="1"/>
          <p:nvPr/>
        </p:nvSpPr>
        <p:spPr>
          <a:xfrm>
            <a:off x="3293482" y="324865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E02ABC2-1B95-244D-B363-256AFF311368}"/>
              </a:ext>
            </a:extLst>
          </p:cNvPr>
          <p:cNvSpPr txBox="1"/>
          <p:nvPr/>
        </p:nvSpPr>
        <p:spPr>
          <a:xfrm>
            <a:off x="5484946" y="3252516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C7175DC-3F9D-7744-9785-920FC0CDE6EF}"/>
              </a:ext>
            </a:extLst>
          </p:cNvPr>
          <p:cNvSpPr txBox="1"/>
          <p:nvPr/>
        </p:nvSpPr>
        <p:spPr>
          <a:xfrm>
            <a:off x="7660986" y="323802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01D9B95-88AF-4049-93F6-5340BA7A195F}"/>
              </a:ext>
            </a:extLst>
          </p:cNvPr>
          <p:cNvSpPr txBox="1"/>
          <p:nvPr/>
        </p:nvSpPr>
        <p:spPr>
          <a:xfrm>
            <a:off x="3293482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633D2D-E702-924B-B7B5-EFBA3C7FBE49}"/>
              </a:ext>
            </a:extLst>
          </p:cNvPr>
          <p:cNvSpPr txBox="1"/>
          <p:nvPr/>
        </p:nvSpPr>
        <p:spPr>
          <a:xfrm>
            <a:off x="6565253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D6293B1-2087-4E40-B02F-F825EF3D0C8F}"/>
              </a:ext>
            </a:extLst>
          </p:cNvPr>
          <p:cNvSpPr txBox="1"/>
          <p:nvPr/>
        </p:nvSpPr>
        <p:spPr>
          <a:xfrm>
            <a:off x="7672554" y="4357393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9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3A1B97F-61E5-8746-895D-728BF917F8D6}"/>
              </a:ext>
            </a:extLst>
          </p:cNvPr>
          <p:cNvSpPr txBox="1"/>
          <p:nvPr/>
        </p:nvSpPr>
        <p:spPr>
          <a:xfrm>
            <a:off x="9879642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12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117AB9F-1F42-8341-9567-4FE4A569D9E8}"/>
              </a:ext>
            </a:extLst>
          </p:cNvPr>
          <p:cNvCxnSpPr>
            <a:cxnSpLocks/>
          </p:cNvCxnSpPr>
          <p:nvPr/>
        </p:nvCxnSpPr>
        <p:spPr>
          <a:xfrm>
            <a:off x="6398916" y="341146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6ADA162-F002-5D4C-A256-FCEEDBC43440}"/>
              </a:ext>
            </a:extLst>
          </p:cNvPr>
          <p:cNvCxnSpPr>
            <a:cxnSpLocks/>
          </p:cNvCxnSpPr>
          <p:nvPr/>
        </p:nvCxnSpPr>
        <p:spPr>
          <a:xfrm>
            <a:off x="4207451" y="3429000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CE080DE9-3642-DC48-9F3F-D1D567E976CC}"/>
              </a:ext>
            </a:extLst>
          </p:cNvPr>
          <p:cNvSpPr txBox="1"/>
          <p:nvPr/>
        </p:nvSpPr>
        <p:spPr>
          <a:xfrm>
            <a:off x="3182141" y="314724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4D747FA-3FA8-2641-8BCC-96462FEA48D5}"/>
              </a:ext>
            </a:extLst>
          </p:cNvPr>
          <p:cNvSpPr txBox="1"/>
          <p:nvPr/>
        </p:nvSpPr>
        <p:spPr>
          <a:xfrm>
            <a:off x="5381317" y="319203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0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137F02F-75DA-7E49-A924-84F3AF09AA63}"/>
              </a:ext>
            </a:extLst>
          </p:cNvPr>
          <p:cNvSpPr txBox="1"/>
          <p:nvPr/>
        </p:nvSpPr>
        <p:spPr>
          <a:xfrm>
            <a:off x="7573371" y="314724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77BCAE1-A78C-394F-8D1B-C1952F54CC8D}"/>
              </a:ext>
            </a:extLst>
          </p:cNvPr>
          <p:cNvCxnSpPr>
            <a:cxnSpLocks/>
          </p:cNvCxnSpPr>
          <p:nvPr/>
        </p:nvCxnSpPr>
        <p:spPr>
          <a:xfrm flipH="1">
            <a:off x="2015988" y="3534909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07B50CE-7FE8-A348-AE5D-2B9DD0AF3617}"/>
              </a:ext>
            </a:extLst>
          </p:cNvPr>
          <p:cNvCxnSpPr>
            <a:cxnSpLocks/>
          </p:cNvCxnSpPr>
          <p:nvPr/>
        </p:nvCxnSpPr>
        <p:spPr>
          <a:xfrm flipH="1">
            <a:off x="4207451" y="3547597"/>
            <a:ext cx="1449372" cy="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849D89E-CDA2-A444-91FA-86908865675A}"/>
              </a:ext>
            </a:extLst>
          </p:cNvPr>
          <p:cNvCxnSpPr>
            <a:cxnSpLocks/>
          </p:cNvCxnSpPr>
          <p:nvPr/>
        </p:nvCxnSpPr>
        <p:spPr>
          <a:xfrm flipH="1">
            <a:off x="6377953" y="355417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72CC9E9-873E-CC41-BA66-8369986AB84C}"/>
              </a:ext>
            </a:extLst>
          </p:cNvPr>
          <p:cNvCxnSpPr>
            <a:cxnSpLocks/>
          </p:cNvCxnSpPr>
          <p:nvPr/>
        </p:nvCxnSpPr>
        <p:spPr>
          <a:xfrm flipH="1">
            <a:off x="8577129" y="355417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4E5CBBFC-6AC8-F84A-AC3B-1D233337DE20}"/>
              </a:ext>
            </a:extLst>
          </p:cNvPr>
          <p:cNvSpPr txBox="1"/>
          <p:nvPr/>
        </p:nvSpPr>
        <p:spPr>
          <a:xfrm>
            <a:off x="1905371" y="356204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B75B553-4884-FD4D-ABCD-250A5F0816E9}"/>
              </a:ext>
            </a:extLst>
          </p:cNvPr>
          <p:cNvSpPr txBox="1"/>
          <p:nvPr/>
        </p:nvSpPr>
        <p:spPr>
          <a:xfrm>
            <a:off x="4111221" y="3572109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0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FB6779-7191-0D4F-B462-93A5D3ADCF6A}"/>
              </a:ext>
            </a:extLst>
          </p:cNvPr>
          <p:cNvSpPr txBox="1"/>
          <p:nvPr/>
        </p:nvSpPr>
        <p:spPr>
          <a:xfrm>
            <a:off x="6433870" y="351025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A7D5B7E-C8D6-4F4A-8212-E68B162FDA9A}"/>
              </a:ext>
            </a:extLst>
          </p:cNvPr>
          <p:cNvSpPr txBox="1"/>
          <p:nvPr/>
        </p:nvSpPr>
        <p:spPr>
          <a:xfrm>
            <a:off x="8490168" y="354749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0B58E6DC-1609-824C-9672-162817F2DE8D}"/>
              </a:ext>
            </a:extLst>
          </p:cNvPr>
          <p:cNvCxnSpPr>
            <a:cxnSpLocks/>
          </p:cNvCxnSpPr>
          <p:nvPr/>
        </p:nvCxnSpPr>
        <p:spPr>
          <a:xfrm flipH="1" flipV="1">
            <a:off x="6252097" y="3726146"/>
            <a:ext cx="1491854" cy="887487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C88002D5-5D01-2145-880E-B34002C610D3}"/>
              </a:ext>
            </a:extLst>
          </p:cNvPr>
          <p:cNvSpPr txBox="1"/>
          <p:nvPr/>
        </p:nvSpPr>
        <p:spPr>
          <a:xfrm>
            <a:off x="6113657" y="385687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FF0CB928-309F-DB48-9B11-1163FAC04069}"/>
              </a:ext>
            </a:extLst>
          </p:cNvPr>
          <p:cNvSpPr txBox="1"/>
          <p:nvPr/>
        </p:nvSpPr>
        <p:spPr>
          <a:xfrm>
            <a:off x="8611056" y="460097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58BF6E95-6896-8245-97C3-9C663B2C0B07}"/>
              </a:ext>
            </a:extLst>
          </p:cNvPr>
          <p:cNvCxnSpPr>
            <a:cxnSpLocks/>
          </p:cNvCxnSpPr>
          <p:nvPr/>
        </p:nvCxnSpPr>
        <p:spPr>
          <a:xfrm flipH="1">
            <a:off x="8624723" y="3796428"/>
            <a:ext cx="1492222" cy="87968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3E3F6153-B651-EA44-867E-0C75592D3BD6}"/>
              </a:ext>
            </a:extLst>
          </p:cNvPr>
          <p:cNvSpPr txBox="1"/>
          <p:nvPr/>
        </p:nvSpPr>
        <p:spPr>
          <a:xfrm>
            <a:off x="7625764" y="420280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19D4251-56DA-5843-AD1F-19A5DA1F2568}"/>
              </a:ext>
            </a:extLst>
          </p:cNvPr>
          <p:cNvSpPr txBox="1"/>
          <p:nvPr/>
        </p:nvSpPr>
        <p:spPr>
          <a:xfrm>
            <a:off x="9728123" y="353833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B5E91-53FC-A44A-9347-45621C6C042E}"/>
              </a:ext>
            </a:extLst>
          </p:cNvPr>
          <p:cNvSpPr txBox="1"/>
          <p:nvPr/>
        </p:nvSpPr>
        <p:spPr>
          <a:xfrm>
            <a:off x="9766408" y="3115629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6FCDD23-D05C-764D-9007-1765C994DEEA}"/>
              </a:ext>
            </a:extLst>
          </p:cNvPr>
          <p:cNvSpPr txBox="1"/>
          <p:nvPr/>
        </p:nvSpPr>
        <p:spPr>
          <a:xfrm>
            <a:off x="3167970" y="215607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7AA4510-A27C-024F-BC6E-79A965B60BE5}"/>
              </a:ext>
            </a:extLst>
          </p:cNvPr>
          <p:cNvSpPr txBox="1"/>
          <p:nvPr/>
        </p:nvSpPr>
        <p:spPr>
          <a:xfrm>
            <a:off x="5403652" y="2053575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AA5AED0-0142-9744-B67B-516F61F8AAD5}"/>
              </a:ext>
            </a:extLst>
          </p:cNvPr>
          <p:cNvSpPr txBox="1"/>
          <p:nvPr/>
        </p:nvSpPr>
        <p:spPr>
          <a:xfrm>
            <a:off x="5996116" y="2843403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34FDBD4F-39E4-EB4E-A822-24C1A4CA1D34}"/>
              </a:ext>
            </a:extLst>
          </p:cNvPr>
          <p:cNvSpPr txBox="1"/>
          <p:nvPr/>
        </p:nvSpPr>
        <p:spPr>
          <a:xfrm>
            <a:off x="3858169" y="5127313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DF1F46C-1839-8B4C-9946-EFD15C5F7CE8}"/>
              </a:ext>
            </a:extLst>
          </p:cNvPr>
          <p:cNvSpPr txBox="1"/>
          <p:nvPr/>
        </p:nvSpPr>
        <p:spPr>
          <a:xfrm>
            <a:off x="6491235" y="540073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EFA73EB-6D27-8A41-89DE-7DD85EA96EA7}"/>
              </a:ext>
            </a:extLst>
          </p:cNvPr>
          <p:cNvSpPr txBox="1"/>
          <p:nvPr/>
        </p:nvSpPr>
        <p:spPr>
          <a:xfrm>
            <a:off x="9765153" y="541313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9F09DD7E-F974-3746-B4E8-E2A3C9C9D691}"/>
              </a:ext>
            </a:extLst>
          </p:cNvPr>
          <p:cNvSpPr txBox="1"/>
          <p:nvPr/>
        </p:nvSpPr>
        <p:spPr>
          <a:xfrm>
            <a:off x="10374658" y="373343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D7CEC34-6C31-514C-891A-CA6140BAEAB6}"/>
              </a:ext>
            </a:extLst>
          </p:cNvPr>
          <p:cNvCxnSpPr>
            <a:cxnSpLocks/>
          </p:cNvCxnSpPr>
          <p:nvPr/>
        </p:nvCxnSpPr>
        <p:spPr>
          <a:xfrm flipV="1">
            <a:off x="3703320" y="3809108"/>
            <a:ext cx="0" cy="1579815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2667315-F35A-DF49-A003-A5B1909B9D42}"/>
              </a:ext>
            </a:extLst>
          </p:cNvPr>
          <p:cNvCxnSpPr>
            <a:cxnSpLocks/>
          </p:cNvCxnSpPr>
          <p:nvPr/>
        </p:nvCxnSpPr>
        <p:spPr>
          <a:xfrm flipH="1">
            <a:off x="4207451" y="5801419"/>
            <a:ext cx="256501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73317993-9241-0E4A-8E6E-DE31196A8A3C}"/>
              </a:ext>
            </a:extLst>
          </p:cNvPr>
          <p:cNvCxnSpPr>
            <a:cxnSpLocks/>
          </p:cNvCxnSpPr>
          <p:nvPr/>
        </p:nvCxnSpPr>
        <p:spPr>
          <a:xfrm flipH="1">
            <a:off x="7466500" y="5834498"/>
            <a:ext cx="256501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46EDD82-2130-7C4E-9FA0-7D7CD573CECC}"/>
              </a:ext>
            </a:extLst>
          </p:cNvPr>
          <p:cNvCxnSpPr>
            <a:cxnSpLocks/>
          </p:cNvCxnSpPr>
          <p:nvPr/>
        </p:nvCxnSpPr>
        <p:spPr>
          <a:xfrm>
            <a:off x="10606449" y="3876031"/>
            <a:ext cx="0" cy="147461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5ABD60C7-192D-904E-9A13-AB116788BCC6}"/>
              </a:ext>
            </a:extLst>
          </p:cNvPr>
          <p:cNvSpPr txBox="1"/>
          <p:nvPr/>
        </p:nvSpPr>
        <p:spPr>
          <a:xfrm>
            <a:off x="3358650" y="371053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A576BDF-B1B3-5C44-B105-43F0B867D5B0}"/>
              </a:ext>
            </a:extLst>
          </p:cNvPr>
          <p:cNvSpPr txBox="1"/>
          <p:nvPr/>
        </p:nvSpPr>
        <p:spPr>
          <a:xfrm>
            <a:off x="4111221" y="583424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9196836-B413-AC4E-AE2A-B5F4FFD57E77}"/>
              </a:ext>
            </a:extLst>
          </p:cNvPr>
          <p:cNvSpPr txBox="1"/>
          <p:nvPr/>
        </p:nvSpPr>
        <p:spPr>
          <a:xfrm>
            <a:off x="7393435" y="585242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46220DCE-A629-844F-9CE8-D45D69B5B605}"/>
              </a:ext>
            </a:extLst>
          </p:cNvPr>
          <p:cNvSpPr txBox="1"/>
          <p:nvPr/>
        </p:nvSpPr>
        <p:spPr>
          <a:xfrm>
            <a:off x="10638112" y="521068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AFC4FC69-E6FD-0A41-A25F-36087A2A7B7F}"/>
              </a:ext>
            </a:extLst>
          </p:cNvPr>
          <p:cNvCxnSpPr>
            <a:cxnSpLocks/>
          </p:cNvCxnSpPr>
          <p:nvPr/>
        </p:nvCxnSpPr>
        <p:spPr>
          <a:xfrm flipV="1">
            <a:off x="5965636" y="2753798"/>
            <a:ext cx="0" cy="351215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8D14F4FD-B1B6-5D4F-94DA-B13D7A8926A2}"/>
              </a:ext>
            </a:extLst>
          </p:cNvPr>
          <p:cNvCxnSpPr>
            <a:cxnSpLocks/>
          </p:cNvCxnSpPr>
          <p:nvPr/>
        </p:nvCxnSpPr>
        <p:spPr>
          <a:xfrm flipH="1" flipV="1">
            <a:off x="4218881" y="2475250"/>
            <a:ext cx="1396281" cy="765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A30E2B68-DEA3-824F-B12B-EB8D98581DA7}"/>
              </a:ext>
            </a:extLst>
          </p:cNvPr>
          <p:cNvCxnSpPr>
            <a:cxnSpLocks/>
          </p:cNvCxnSpPr>
          <p:nvPr/>
        </p:nvCxnSpPr>
        <p:spPr>
          <a:xfrm flipH="1">
            <a:off x="1951091" y="2486268"/>
            <a:ext cx="1500957" cy="750169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EDC8ACA0-D79D-744C-A475-D4162C5ADC92}"/>
              </a:ext>
            </a:extLst>
          </p:cNvPr>
          <p:cNvSpPr txBox="1"/>
          <p:nvPr/>
        </p:nvSpPr>
        <p:spPr>
          <a:xfrm>
            <a:off x="2058969" y="310850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41388248-86F0-F244-9AE2-5789EB0A8E90}"/>
              </a:ext>
            </a:extLst>
          </p:cNvPr>
          <p:cNvSpPr txBox="1"/>
          <p:nvPr/>
        </p:nvSpPr>
        <p:spPr>
          <a:xfrm>
            <a:off x="4129583" y="2490463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823C158-7661-D942-B00B-B42AE0831948}"/>
              </a:ext>
            </a:extLst>
          </p:cNvPr>
          <p:cNvSpPr txBox="1"/>
          <p:nvPr/>
        </p:nvSpPr>
        <p:spPr>
          <a:xfrm>
            <a:off x="5619031" y="264126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98373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B2BCD6-7D5B-064F-9B64-99D1D536E5C6}"/>
              </a:ext>
            </a:extLst>
          </p:cNvPr>
          <p:cNvSpPr/>
          <p:nvPr/>
        </p:nvSpPr>
        <p:spPr>
          <a:xfrm>
            <a:off x="1247395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F0BB450-4EC2-9840-96E9-25D5AD9415C7}"/>
              </a:ext>
            </a:extLst>
          </p:cNvPr>
          <p:cNvSpPr/>
          <p:nvPr/>
        </p:nvSpPr>
        <p:spPr>
          <a:xfrm>
            <a:off x="1260646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0EAAB97-BC51-CA43-842A-35030FA8DE14}"/>
              </a:ext>
            </a:extLst>
          </p:cNvPr>
          <p:cNvSpPr/>
          <p:nvPr/>
        </p:nvSpPr>
        <p:spPr>
          <a:xfrm>
            <a:off x="3452109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95569F-23FC-0F41-B258-DF56F2B79C34}"/>
              </a:ext>
            </a:extLst>
          </p:cNvPr>
          <p:cNvSpPr/>
          <p:nvPr/>
        </p:nvSpPr>
        <p:spPr>
          <a:xfrm>
            <a:off x="5643573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E64E202-DC09-D64B-B03E-E81DE27BDF29}"/>
              </a:ext>
            </a:extLst>
          </p:cNvPr>
          <p:cNvSpPr/>
          <p:nvPr/>
        </p:nvSpPr>
        <p:spPr>
          <a:xfrm>
            <a:off x="10026501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E2A2F49-BB55-8C4F-A07F-1E1BF9F99B6E}"/>
              </a:ext>
            </a:extLst>
          </p:cNvPr>
          <p:cNvSpPr/>
          <p:nvPr/>
        </p:nvSpPr>
        <p:spPr>
          <a:xfrm>
            <a:off x="7835037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1CCB9A6-D357-3141-9F38-0743EA40D900}"/>
              </a:ext>
            </a:extLst>
          </p:cNvPr>
          <p:cNvSpPr/>
          <p:nvPr/>
        </p:nvSpPr>
        <p:spPr>
          <a:xfrm>
            <a:off x="4401410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8DB96A8-F852-6E41-BB4D-157834A98139}"/>
              </a:ext>
            </a:extLst>
          </p:cNvPr>
          <p:cNvSpPr/>
          <p:nvPr/>
        </p:nvSpPr>
        <p:spPr>
          <a:xfrm>
            <a:off x="7835037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9EC8AFC-28AE-6F4B-B307-F5A0BF8D4181}"/>
              </a:ext>
            </a:extLst>
          </p:cNvPr>
          <p:cNvSpPr/>
          <p:nvPr/>
        </p:nvSpPr>
        <p:spPr>
          <a:xfrm>
            <a:off x="3452109" y="203760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41A776-7348-1F45-8FD9-C9B629BF5C47}"/>
              </a:ext>
            </a:extLst>
          </p:cNvPr>
          <p:cNvSpPr/>
          <p:nvPr/>
        </p:nvSpPr>
        <p:spPr>
          <a:xfrm>
            <a:off x="5643573" y="203760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5500F13-BAB6-734A-B3F1-D7599B2FF544}"/>
              </a:ext>
            </a:extLst>
          </p:cNvPr>
          <p:cNvSpPr/>
          <p:nvPr/>
        </p:nvSpPr>
        <p:spPr>
          <a:xfrm>
            <a:off x="10026501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6D89947-C84B-214D-A28A-FE22E3D7ADAC}"/>
              </a:ext>
            </a:extLst>
          </p:cNvPr>
          <p:cNvSpPr/>
          <p:nvPr/>
        </p:nvSpPr>
        <p:spPr>
          <a:xfrm>
            <a:off x="7827325" y="41908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D9C9C5-4F01-6347-B159-28A743C0AA81}"/>
              </a:ext>
            </a:extLst>
          </p:cNvPr>
          <p:cNvSpPr/>
          <p:nvPr/>
        </p:nvSpPr>
        <p:spPr>
          <a:xfrm>
            <a:off x="6739305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88860F9-8E51-1D4D-97F7-7527D0BADC19}"/>
              </a:ext>
            </a:extLst>
          </p:cNvPr>
          <p:cNvSpPr/>
          <p:nvPr/>
        </p:nvSpPr>
        <p:spPr>
          <a:xfrm>
            <a:off x="3452109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77CF0A0-F690-9F43-A22B-274964285081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1625066" y="1690824"/>
            <a:ext cx="13251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5AA2BF0-F7FC-9542-AC21-A0C85CD9A102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002737" y="1346309"/>
            <a:ext cx="239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9685E3A-27A4-3E44-B5B2-1597A426DA9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56752" y="1346309"/>
            <a:ext cx="267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64307FF-653C-8940-AEC9-BC93EE14801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8212708" y="1690824"/>
            <a:ext cx="0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20B6549-060D-014D-9161-84F0133E031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590379" y="341146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6614AF2-8668-6C41-A9E1-539D3AB2BB6D}"/>
              </a:ext>
            </a:extLst>
          </p:cNvPr>
          <p:cNvCxnSpPr>
            <a:cxnSpLocks/>
            <a:stCxn id="15" idx="6"/>
            <a:endCxn id="8" idx="3"/>
          </p:cNvCxnSpPr>
          <p:nvPr/>
        </p:nvCxnSpPr>
        <p:spPr>
          <a:xfrm flipV="1">
            <a:off x="8582667" y="3655075"/>
            <a:ext cx="1554451" cy="88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80B1158-2F71-FA49-BF2B-E58162C4EA77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V="1">
            <a:off x="10404172" y="375598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14F4899-00D8-2543-B296-462EB390E8EE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7494647" y="569516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975663A-4B62-6E4A-9675-615095951F1B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4207451" y="569516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74C2681-D177-FA4F-BDB4-5CC2969259EE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>
            <a:off x="3829780" y="375598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EDCB7B8-EB68-AF40-B539-FF1F17049198}"/>
              </a:ext>
            </a:extLst>
          </p:cNvPr>
          <p:cNvCxnSpPr>
            <a:cxnSpLocks/>
            <a:stCxn id="5" idx="7"/>
            <a:endCxn id="12" idx="2"/>
          </p:cNvCxnSpPr>
          <p:nvPr/>
        </p:nvCxnSpPr>
        <p:spPr>
          <a:xfrm flipV="1">
            <a:off x="1905371" y="2382121"/>
            <a:ext cx="1546738" cy="78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024FC80-D5C2-7740-8042-600D0D8E4FE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015988" y="341146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D6A4607-CAED-3948-A735-1C6B27C8249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207451" y="2382121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5BDA9E1-CF4A-E046-A37D-C27968183274}"/>
              </a:ext>
            </a:extLst>
          </p:cNvPr>
          <p:cNvCxnSpPr>
            <a:cxnSpLocks/>
            <a:stCxn id="7" idx="5"/>
            <a:endCxn id="15" idx="2"/>
          </p:cNvCxnSpPr>
          <p:nvPr/>
        </p:nvCxnSpPr>
        <p:spPr>
          <a:xfrm>
            <a:off x="6288298" y="3655075"/>
            <a:ext cx="1539027" cy="88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03FDEF0-09CF-C244-8C62-09E134DA9811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6021244" y="2726636"/>
            <a:ext cx="0" cy="34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240365-B7C9-7647-A34F-763199FF509E}"/>
              </a:ext>
            </a:extLst>
          </p:cNvPr>
          <p:cNvSpPr txBox="1"/>
          <p:nvPr/>
        </p:nvSpPr>
        <p:spPr>
          <a:xfrm>
            <a:off x="1087681" y="324218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B22250-CEBA-BB48-BFD4-47A5DA4AEF34}"/>
              </a:ext>
            </a:extLst>
          </p:cNvPr>
          <p:cNvSpPr txBox="1"/>
          <p:nvPr/>
        </p:nvSpPr>
        <p:spPr>
          <a:xfrm>
            <a:off x="9860162" y="324300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EF98FAB-CC05-2841-95D2-89822F308A18}"/>
              </a:ext>
            </a:extLst>
          </p:cNvPr>
          <p:cNvSpPr txBox="1"/>
          <p:nvPr/>
        </p:nvSpPr>
        <p:spPr>
          <a:xfrm>
            <a:off x="1094307" y="11781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240BE69-455E-2C4D-B43B-7DCC62DAFF43}"/>
              </a:ext>
            </a:extLst>
          </p:cNvPr>
          <p:cNvSpPr txBox="1"/>
          <p:nvPr/>
        </p:nvSpPr>
        <p:spPr>
          <a:xfrm>
            <a:off x="4235071" y="1185018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B318D79-5A4D-284B-BB1D-E46CEAB9BE17}"/>
              </a:ext>
            </a:extLst>
          </p:cNvPr>
          <p:cNvSpPr txBox="1"/>
          <p:nvPr/>
        </p:nvSpPr>
        <p:spPr>
          <a:xfrm>
            <a:off x="7672554" y="118477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3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84C4B54-E696-0A41-B1F3-160E2E3FBAC5}"/>
              </a:ext>
            </a:extLst>
          </p:cNvPr>
          <p:cNvSpPr txBox="1"/>
          <p:nvPr/>
        </p:nvSpPr>
        <p:spPr>
          <a:xfrm>
            <a:off x="3285770" y="221973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B1A06A5-90DC-054F-A34E-7E08D15452A9}"/>
              </a:ext>
            </a:extLst>
          </p:cNvPr>
          <p:cNvSpPr txBox="1"/>
          <p:nvPr/>
        </p:nvSpPr>
        <p:spPr>
          <a:xfrm>
            <a:off x="5477233" y="221670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9A46E51-1447-0A49-BCD0-5E154FC22CE3}"/>
              </a:ext>
            </a:extLst>
          </p:cNvPr>
          <p:cNvSpPr txBox="1"/>
          <p:nvPr/>
        </p:nvSpPr>
        <p:spPr>
          <a:xfrm>
            <a:off x="3293482" y="324865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E02ABC2-1B95-244D-B363-256AFF311368}"/>
              </a:ext>
            </a:extLst>
          </p:cNvPr>
          <p:cNvSpPr txBox="1"/>
          <p:nvPr/>
        </p:nvSpPr>
        <p:spPr>
          <a:xfrm>
            <a:off x="5484946" y="3252516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C7175DC-3F9D-7744-9785-920FC0CDE6EF}"/>
              </a:ext>
            </a:extLst>
          </p:cNvPr>
          <p:cNvSpPr txBox="1"/>
          <p:nvPr/>
        </p:nvSpPr>
        <p:spPr>
          <a:xfrm>
            <a:off x="7660986" y="323802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01D9B95-88AF-4049-93F6-5340BA7A195F}"/>
              </a:ext>
            </a:extLst>
          </p:cNvPr>
          <p:cNvSpPr txBox="1"/>
          <p:nvPr/>
        </p:nvSpPr>
        <p:spPr>
          <a:xfrm>
            <a:off x="3293482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633D2D-E702-924B-B7B5-EFBA3C7FBE49}"/>
              </a:ext>
            </a:extLst>
          </p:cNvPr>
          <p:cNvSpPr txBox="1"/>
          <p:nvPr/>
        </p:nvSpPr>
        <p:spPr>
          <a:xfrm>
            <a:off x="6565253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D6293B1-2087-4E40-B02F-F825EF3D0C8F}"/>
              </a:ext>
            </a:extLst>
          </p:cNvPr>
          <p:cNvSpPr txBox="1"/>
          <p:nvPr/>
        </p:nvSpPr>
        <p:spPr>
          <a:xfrm>
            <a:off x="7672554" y="4357393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9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3A1B97F-61E5-8746-895D-728BF917F8D6}"/>
              </a:ext>
            </a:extLst>
          </p:cNvPr>
          <p:cNvSpPr txBox="1"/>
          <p:nvPr/>
        </p:nvSpPr>
        <p:spPr>
          <a:xfrm>
            <a:off x="9879642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12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117AB9F-1F42-8341-9567-4FE4A569D9E8}"/>
              </a:ext>
            </a:extLst>
          </p:cNvPr>
          <p:cNvCxnSpPr>
            <a:cxnSpLocks/>
          </p:cNvCxnSpPr>
          <p:nvPr/>
        </p:nvCxnSpPr>
        <p:spPr>
          <a:xfrm>
            <a:off x="6398916" y="341146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6ADA162-F002-5D4C-A256-FCEEDBC43440}"/>
              </a:ext>
            </a:extLst>
          </p:cNvPr>
          <p:cNvCxnSpPr>
            <a:cxnSpLocks/>
          </p:cNvCxnSpPr>
          <p:nvPr/>
        </p:nvCxnSpPr>
        <p:spPr>
          <a:xfrm>
            <a:off x="4207451" y="3429000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CE080DE9-3642-DC48-9F3F-D1D567E976CC}"/>
              </a:ext>
            </a:extLst>
          </p:cNvPr>
          <p:cNvSpPr txBox="1"/>
          <p:nvPr/>
        </p:nvSpPr>
        <p:spPr>
          <a:xfrm>
            <a:off x="3182141" y="314724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137F02F-75DA-7E49-A924-84F3AF09AA63}"/>
              </a:ext>
            </a:extLst>
          </p:cNvPr>
          <p:cNvSpPr txBox="1"/>
          <p:nvPr/>
        </p:nvSpPr>
        <p:spPr>
          <a:xfrm>
            <a:off x="7573371" y="314724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77BCAE1-A78C-394F-8D1B-C1952F54CC8D}"/>
              </a:ext>
            </a:extLst>
          </p:cNvPr>
          <p:cNvCxnSpPr>
            <a:cxnSpLocks/>
          </p:cNvCxnSpPr>
          <p:nvPr/>
        </p:nvCxnSpPr>
        <p:spPr>
          <a:xfrm flipH="1">
            <a:off x="2015988" y="3534909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849D89E-CDA2-A444-91FA-86908865675A}"/>
              </a:ext>
            </a:extLst>
          </p:cNvPr>
          <p:cNvCxnSpPr>
            <a:cxnSpLocks/>
          </p:cNvCxnSpPr>
          <p:nvPr/>
        </p:nvCxnSpPr>
        <p:spPr>
          <a:xfrm flipH="1">
            <a:off x="6377953" y="355417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72CC9E9-873E-CC41-BA66-8369986AB84C}"/>
              </a:ext>
            </a:extLst>
          </p:cNvPr>
          <p:cNvCxnSpPr>
            <a:cxnSpLocks/>
          </p:cNvCxnSpPr>
          <p:nvPr/>
        </p:nvCxnSpPr>
        <p:spPr>
          <a:xfrm flipH="1">
            <a:off x="8577129" y="355417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4E5CBBFC-6AC8-F84A-AC3B-1D233337DE20}"/>
              </a:ext>
            </a:extLst>
          </p:cNvPr>
          <p:cNvSpPr txBox="1"/>
          <p:nvPr/>
        </p:nvSpPr>
        <p:spPr>
          <a:xfrm>
            <a:off x="1905371" y="356204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FB6779-7191-0D4F-B462-93A5D3ADCF6A}"/>
              </a:ext>
            </a:extLst>
          </p:cNvPr>
          <p:cNvSpPr txBox="1"/>
          <p:nvPr/>
        </p:nvSpPr>
        <p:spPr>
          <a:xfrm>
            <a:off x="6433870" y="351025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A7D5B7E-C8D6-4F4A-8212-E68B162FDA9A}"/>
              </a:ext>
            </a:extLst>
          </p:cNvPr>
          <p:cNvSpPr txBox="1"/>
          <p:nvPr/>
        </p:nvSpPr>
        <p:spPr>
          <a:xfrm>
            <a:off x="8490168" y="354749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0B58E6DC-1609-824C-9672-162817F2DE8D}"/>
              </a:ext>
            </a:extLst>
          </p:cNvPr>
          <p:cNvCxnSpPr>
            <a:cxnSpLocks/>
          </p:cNvCxnSpPr>
          <p:nvPr/>
        </p:nvCxnSpPr>
        <p:spPr>
          <a:xfrm flipH="1" flipV="1">
            <a:off x="6252097" y="3726146"/>
            <a:ext cx="1491854" cy="887487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C88002D5-5D01-2145-880E-B34002C610D3}"/>
              </a:ext>
            </a:extLst>
          </p:cNvPr>
          <p:cNvSpPr txBox="1"/>
          <p:nvPr/>
        </p:nvSpPr>
        <p:spPr>
          <a:xfrm>
            <a:off x="6113657" y="385687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FF0CB928-309F-DB48-9B11-1163FAC04069}"/>
              </a:ext>
            </a:extLst>
          </p:cNvPr>
          <p:cNvSpPr txBox="1"/>
          <p:nvPr/>
        </p:nvSpPr>
        <p:spPr>
          <a:xfrm>
            <a:off x="8611056" y="460097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58BF6E95-6896-8245-97C3-9C663B2C0B07}"/>
              </a:ext>
            </a:extLst>
          </p:cNvPr>
          <p:cNvCxnSpPr>
            <a:cxnSpLocks/>
          </p:cNvCxnSpPr>
          <p:nvPr/>
        </p:nvCxnSpPr>
        <p:spPr>
          <a:xfrm flipH="1">
            <a:off x="8624723" y="3796428"/>
            <a:ext cx="1492222" cy="87968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3E3F6153-B651-EA44-867E-0C75592D3BD6}"/>
              </a:ext>
            </a:extLst>
          </p:cNvPr>
          <p:cNvSpPr txBox="1"/>
          <p:nvPr/>
        </p:nvSpPr>
        <p:spPr>
          <a:xfrm>
            <a:off x="7625764" y="420280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19D4251-56DA-5843-AD1F-19A5DA1F2568}"/>
              </a:ext>
            </a:extLst>
          </p:cNvPr>
          <p:cNvSpPr txBox="1"/>
          <p:nvPr/>
        </p:nvSpPr>
        <p:spPr>
          <a:xfrm>
            <a:off x="9728123" y="353833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B5E91-53FC-A44A-9347-45621C6C042E}"/>
              </a:ext>
            </a:extLst>
          </p:cNvPr>
          <p:cNvSpPr txBox="1"/>
          <p:nvPr/>
        </p:nvSpPr>
        <p:spPr>
          <a:xfrm>
            <a:off x="9766408" y="3115629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6FCDD23-D05C-764D-9007-1765C994DEEA}"/>
              </a:ext>
            </a:extLst>
          </p:cNvPr>
          <p:cNvSpPr txBox="1"/>
          <p:nvPr/>
        </p:nvSpPr>
        <p:spPr>
          <a:xfrm>
            <a:off x="3167970" y="215607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7AA4510-A27C-024F-BC6E-79A965B60BE5}"/>
              </a:ext>
            </a:extLst>
          </p:cNvPr>
          <p:cNvSpPr txBox="1"/>
          <p:nvPr/>
        </p:nvSpPr>
        <p:spPr>
          <a:xfrm>
            <a:off x="5403652" y="2053575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AA5AED0-0142-9744-B67B-516F61F8AAD5}"/>
              </a:ext>
            </a:extLst>
          </p:cNvPr>
          <p:cNvSpPr txBox="1"/>
          <p:nvPr/>
        </p:nvSpPr>
        <p:spPr>
          <a:xfrm>
            <a:off x="5996116" y="2843403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34FDBD4F-39E4-EB4E-A822-24C1A4CA1D34}"/>
              </a:ext>
            </a:extLst>
          </p:cNvPr>
          <p:cNvSpPr txBox="1"/>
          <p:nvPr/>
        </p:nvSpPr>
        <p:spPr>
          <a:xfrm>
            <a:off x="3858169" y="5127313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DF1F46C-1839-8B4C-9946-EFD15C5F7CE8}"/>
              </a:ext>
            </a:extLst>
          </p:cNvPr>
          <p:cNvSpPr txBox="1"/>
          <p:nvPr/>
        </p:nvSpPr>
        <p:spPr>
          <a:xfrm>
            <a:off x="6491235" y="540073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EFA73EB-6D27-8A41-89DE-7DD85EA96EA7}"/>
              </a:ext>
            </a:extLst>
          </p:cNvPr>
          <p:cNvSpPr txBox="1"/>
          <p:nvPr/>
        </p:nvSpPr>
        <p:spPr>
          <a:xfrm>
            <a:off x="9765153" y="541313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9F09DD7E-F974-3746-B4E8-E2A3C9C9D691}"/>
              </a:ext>
            </a:extLst>
          </p:cNvPr>
          <p:cNvSpPr txBox="1"/>
          <p:nvPr/>
        </p:nvSpPr>
        <p:spPr>
          <a:xfrm>
            <a:off x="10386088" y="368771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D7CEC34-6C31-514C-891A-CA6140BAEAB6}"/>
              </a:ext>
            </a:extLst>
          </p:cNvPr>
          <p:cNvCxnSpPr>
            <a:cxnSpLocks/>
          </p:cNvCxnSpPr>
          <p:nvPr/>
        </p:nvCxnSpPr>
        <p:spPr>
          <a:xfrm flipV="1">
            <a:off x="3703320" y="3809108"/>
            <a:ext cx="0" cy="1579815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2667315-F35A-DF49-A003-A5B1909B9D42}"/>
              </a:ext>
            </a:extLst>
          </p:cNvPr>
          <p:cNvCxnSpPr>
            <a:cxnSpLocks/>
          </p:cNvCxnSpPr>
          <p:nvPr/>
        </p:nvCxnSpPr>
        <p:spPr>
          <a:xfrm flipH="1">
            <a:off x="4207451" y="5801419"/>
            <a:ext cx="256501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73317993-9241-0E4A-8E6E-DE31196A8A3C}"/>
              </a:ext>
            </a:extLst>
          </p:cNvPr>
          <p:cNvCxnSpPr>
            <a:cxnSpLocks/>
          </p:cNvCxnSpPr>
          <p:nvPr/>
        </p:nvCxnSpPr>
        <p:spPr>
          <a:xfrm flipH="1">
            <a:off x="7466500" y="5834498"/>
            <a:ext cx="256501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46EDD82-2130-7C4E-9FA0-7D7CD573CECC}"/>
              </a:ext>
            </a:extLst>
          </p:cNvPr>
          <p:cNvCxnSpPr>
            <a:cxnSpLocks/>
          </p:cNvCxnSpPr>
          <p:nvPr/>
        </p:nvCxnSpPr>
        <p:spPr>
          <a:xfrm>
            <a:off x="10537869" y="3921751"/>
            <a:ext cx="0" cy="147461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5ABD60C7-192D-904E-9A13-AB116788BCC6}"/>
              </a:ext>
            </a:extLst>
          </p:cNvPr>
          <p:cNvSpPr txBox="1"/>
          <p:nvPr/>
        </p:nvSpPr>
        <p:spPr>
          <a:xfrm>
            <a:off x="3358650" y="371053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A576BDF-B1B3-5C44-B105-43F0B867D5B0}"/>
              </a:ext>
            </a:extLst>
          </p:cNvPr>
          <p:cNvSpPr txBox="1"/>
          <p:nvPr/>
        </p:nvSpPr>
        <p:spPr>
          <a:xfrm>
            <a:off x="4111221" y="583424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9196836-B413-AC4E-AE2A-B5F4FFD57E77}"/>
              </a:ext>
            </a:extLst>
          </p:cNvPr>
          <p:cNvSpPr txBox="1"/>
          <p:nvPr/>
        </p:nvSpPr>
        <p:spPr>
          <a:xfrm>
            <a:off x="7393435" y="585242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46220DCE-A629-844F-9CE8-D45D69B5B605}"/>
              </a:ext>
            </a:extLst>
          </p:cNvPr>
          <p:cNvSpPr txBox="1"/>
          <p:nvPr/>
        </p:nvSpPr>
        <p:spPr>
          <a:xfrm>
            <a:off x="10558102" y="521068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AFC4FC69-E6FD-0A41-A25F-36087A2A7B7F}"/>
              </a:ext>
            </a:extLst>
          </p:cNvPr>
          <p:cNvCxnSpPr>
            <a:cxnSpLocks/>
          </p:cNvCxnSpPr>
          <p:nvPr/>
        </p:nvCxnSpPr>
        <p:spPr>
          <a:xfrm flipV="1">
            <a:off x="5965636" y="2753798"/>
            <a:ext cx="0" cy="351215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8D14F4FD-B1B6-5D4F-94DA-B13D7A8926A2}"/>
              </a:ext>
            </a:extLst>
          </p:cNvPr>
          <p:cNvCxnSpPr>
            <a:cxnSpLocks/>
          </p:cNvCxnSpPr>
          <p:nvPr/>
        </p:nvCxnSpPr>
        <p:spPr>
          <a:xfrm flipH="1" flipV="1">
            <a:off x="4218881" y="2475250"/>
            <a:ext cx="1396281" cy="765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A30E2B68-DEA3-824F-B12B-EB8D98581DA7}"/>
              </a:ext>
            </a:extLst>
          </p:cNvPr>
          <p:cNvCxnSpPr>
            <a:cxnSpLocks/>
          </p:cNvCxnSpPr>
          <p:nvPr/>
        </p:nvCxnSpPr>
        <p:spPr>
          <a:xfrm flipH="1">
            <a:off x="1951091" y="2486268"/>
            <a:ext cx="1500957" cy="750169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EDC8ACA0-D79D-744C-A475-D4162C5ADC92}"/>
              </a:ext>
            </a:extLst>
          </p:cNvPr>
          <p:cNvSpPr txBox="1"/>
          <p:nvPr/>
        </p:nvSpPr>
        <p:spPr>
          <a:xfrm>
            <a:off x="2058969" y="310850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41388248-86F0-F244-9AE2-5789EB0A8E90}"/>
              </a:ext>
            </a:extLst>
          </p:cNvPr>
          <p:cNvSpPr txBox="1"/>
          <p:nvPr/>
        </p:nvSpPr>
        <p:spPr>
          <a:xfrm>
            <a:off x="4129583" y="2490463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823C158-7661-D942-B00B-B42AE0831948}"/>
              </a:ext>
            </a:extLst>
          </p:cNvPr>
          <p:cNvSpPr txBox="1"/>
          <p:nvPr/>
        </p:nvSpPr>
        <p:spPr>
          <a:xfrm>
            <a:off x="5619031" y="264126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75009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B2BCD6-7D5B-064F-9B64-99D1D536E5C6}"/>
              </a:ext>
            </a:extLst>
          </p:cNvPr>
          <p:cNvSpPr/>
          <p:nvPr/>
        </p:nvSpPr>
        <p:spPr>
          <a:xfrm>
            <a:off x="1247395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F0BB450-4EC2-9840-96E9-25D5AD9415C7}"/>
              </a:ext>
            </a:extLst>
          </p:cNvPr>
          <p:cNvSpPr/>
          <p:nvPr/>
        </p:nvSpPr>
        <p:spPr>
          <a:xfrm>
            <a:off x="1260646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0EAAB97-BC51-CA43-842A-35030FA8DE14}"/>
              </a:ext>
            </a:extLst>
          </p:cNvPr>
          <p:cNvSpPr/>
          <p:nvPr/>
        </p:nvSpPr>
        <p:spPr>
          <a:xfrm>
            <a:off x="3452109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95569F-23FC-0F41-B258-DF56F2B79C34}"/>
              </a:ext>
            </a:extLst>
          </p:cNvPr>
          <p:cNvSpPr/>
          <p:nvPr/>
        </p:nvSpPr>
        <p:spPr>
          <a:xfrm>
            <a:off x="5643573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E64E202-DC09-D64B-B03E-E81DE27BDF29}"/>
              </a:ext>
            </a:extLst>
          </p:cNvPr>
          <p:cNvSpPr/>
          <p:nvPr/>
        </p:nvSpPr>
        <p:spPr>
          <a:xfrm>
            <a:off x="10026501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E2A2F49-BB55-8C4F-A07F-1E1BF9F99B6E}"/>
              </a:ext>
            </a:extLst>
          </p:cNvPr>
          <p:cNvSpPr/>
          <p:nvPr/>
        </p:nvSpPr>
        <p:spPr>
          <a:xfrm>
            <a:off x="7835037" y="306695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1CCB9A6-D357-3141-9F38-0743EA40D900}"/>
              </a:ext>
            </a:extLst>
          </p:cNvPr>
          <p:cNvSpPr/>
          <p:nvPr/>
        </p:nvSpPr>
        <p:spPr>
          <a:xfrm>
            <a:off x="4401410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8DB96A8-F852-6E41-BB4D-157834A98139}"/>
              </a:ext>
            </a:extLst>
          </p:cNvPr>
          <p:cNvSpPr/>
          <p:nvPr/>
        </p:nvSpPr>
        <p:spPr>
          <a:xfrm>
            <a:off x="7835037" y="10017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9EC8AFC-28AE-6F4B-B307-F5A0BF8D4181}"/>
              </a:ext>
            </a:extLst>
          </p:cNvPr>
          <p:cNvSpPr/>
          <p:nvPr/>
        </p:nvSpPr>
        <p:spPr>
          <a:xfrm>
            <a:off x="3452109" y="203760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41A776-7348-1F45-8FD9-C9B629BF5C47}"/>
              </a:ext>
            </a:extLst>
          </p:cNvPr>
          <p:cNvSpPr/>
          <p:nvPr/>
        </p:nvSpPr>
        <p:spPr>
          <a:xfrm>
            <a:off x="5643573" y="203760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5500F13-BAB6-734A-B3F1-D7599B2FF544}"/>
              </a:ext>
            </a:extLst>
          </p:cNvPr>
          <p:cNvSpPr/>
          <p:nvPr/>
        </p:nvSpPr>
        <p:spPr>
          <a:xfrm>
            <a:off x="10026501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6D89947-C84B-214D-A28A-FE22E3D7ADAC}"/>
              </a:ext>
            </a:extLst>
          </p:cNvPr>
          <p:cNvSpPr/>
          <p:nvPr/>
        </p:nvSpPr>
        <p:spPr>
          <a:xfrm>
            <a:off x="7827325" y="419089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D9C9C5-4F01-6347-B159-28A743C0AA81}"/>
              </a:ext>
            </a:extLst>
          </p:cNvPr>
          <p:cNvSpPr/>
          <p:nvPr/>
        </p:nvSpPr>
        <p:spPr>
          <a:xfrm>
            <a:off x="6739305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88860F9-8E51-1D4D-97F7-7527D0BADC19}"/>
              </a:ext>
            </a:extLst>
          </p:cNvPr>
          <p:cNvSpPr/>
          <p:nvPr/>
        </p:nvSpPr>
        <p:spPr>
          <a:xfrm>
            <a:off x="3452109" y="535064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77CF0A0-F690-9F43-A22B-274964285081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1625066" y="1690824"/>
            <a:ext cx="13251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5AA2BF0-F7FC-9542-AC21-A0C85CD9A102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002737" y="1346309"/>
            <a:ext cx="239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9685E3A-27A4-3E44-B5B2-1597A426DA9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56752" y="1346309"/>
            <a:ext cx="267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64307FF-653C-8940-AEC9-BC93EE14801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8212708" y="1690824"/>
            <a:ext cx="0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20B6549-060D-014D-9161-84F0133E031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590379" y="341146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6614AF2-8668-6C41-A9E1-539D3AB2BB6D}"/>
              </a:ext>
            </a:extLst>
          </p:cNvPr>
          <p:cNvCxnSpPr>
            <a:cxnSpLocks/>
            <a:stCxn id="15" idx="6"/>
            <a:endCxn id="8" idx="3"/>
          </p:cNvCxnSpPr>
          <p:nvPr/>
        </p:nvCxnSpPr>
        <p:spPr>
          <a:xfrm flipV="1">
            <a:off x="8582667" y="3655075"/>
            <a:ext cx="1554451" cy="88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80B1158-2F71-FA49-BF2B-E58162C4EA77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V="1">
            <a:off x="10404172" y="375598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14F4899-00D8-2543-B296-462EB390E8EE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7494647" y="569516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975663A-4B62-6E4A-9675-615095951F1B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4207451" y="569516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74C2681-D177-FA4F-BDB4-5CC2969259EE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>
            <a:off x="3829780" y="375598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EDCB7B8-EB68-AF40-B539-FF1F17049198}"/>
              </a:ext>
            </a:extLst>
          </p:cNvPr>
          <p:cNvCxnSpPr>
            <a:cxnSpLocks/>
            <a:stCxn id="5" idx="7"/>
            <a:endCxn id="12" idx="2"/>
          </p:cNvCxnSpPr>
          <p:nvPr/>
        </p:nvCxnSpPr>
        <p:spPr>
          <a:xfrm flipV="1">
            <a:off x="1905371" y="2382121"/>
            <a:ext cx="1546738" cy="78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024FC80-D5C2-7740-8042-600D0D8E4FE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015988" y="341146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D6A4607-CAED-3948-A735-1C6B27C8249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207451" y="2382121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5BDA9E1-CF4A-E046-A37D-C27968183274}"/>
              </a:ext>
            </a:extLst>
          </p:cNvPr>
          <p:cNvCxnSpPr>
            <a:cxnSpLocks/>
            <a:stCxn id="7" idx="5"/>
            <a:endCxn id="15" idx="2"/>
          </p:cNvCxnSpPr>
          <p:nvPr/>
        </p:nvCxnSpPr>
        <p:spPr>
          <a:xfrm>
            <a:off x="6288298" y="3655075"/>
            <a:ext cx="1539027" cy="88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03FDEF0-09CF-C244-8C62-09E134DA9811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6021244" y="2726636"/>
            <a:ext cx="0" cy="34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240365-B7C9-7647-A34F-763199FF509E}"/>
              </a:ext>
            </a:extLst>
          </p:cNvPr>
          <p:cNvSpPr txBox="1"/>
          <p:nvPr/>
        </p:nvSpPr>
        <p:spPr>
          <a:xfrm>
            <a:off x="1087681" y="324218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B22250-CEBA-BB48-BFD4-47A5DA4AEF34}"/>
              </a:ext>
            </a:extLst>
          </p:cNvPr>
          <p:cNvSpPr txBox="1"/>
          <p:nvPr/>
        </p:nvSpPr>
        <p:spPr>
          <a:xfrm>
            <a:off x="9860162" y="324300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EF98FAB-CC05-2841-95D2-89822F308A18}"/>
              </a:ext>
            </a:extLst>
          </p:cNvPr>
          <p:cNvSpPr txBox="1"/>
          <p:nvPr/>
        </p:nvSpPr>
        <p:spPr>
          <a:xfrm>
            <a:off x="1094307" y="11781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240BE69-455E-2C4D-B43B-7DCC62DAFF43}"/>
              </a:ext>
            </a:extLst>
          </p:cNvPr>
          <p:cNvSpPr txBox="1"/>
          <p:nvPr/>
        </p:nvSpPr>
        <p:spPr>
          <a:xfrm>
            <a:off x="4235071" y="1185018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B318D79-5A4D-284B-BB1D-E46CEAB9BE17}"/>
              </a:ext>
            </a:extLst>
          </p:cNvPr>
          <p:cNvSpPr txBox="1"/>
          <p:nvPr/>
        </p:nvSpPr>
        <p:spPr>
          <a:xfrm>
            <a:off x="7672554" y="118477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3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84C4B54-E696-0A41-B1F3-160E2E3FBAC5}"/>
              </a:ext>
            </a:extLst>
          </p:cNvPr>
          <p:cNvSpPr txBox="1"/>
          <p:nvPr/>
        </p:nvSpPr>
        <p:spPr>
          <a:xfrm>
            <a:off x="3285770" y="221973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B1A06A5-90DC-054F-A34E-7E08D15452A9}"/>
              </a:ext>
            </a:extLst>
          </p:cNvPr>
          <p:cNvSpPr txBox="1"/>
          <p:nvPr/>
        </p:nvSpPr>
        <p:spPr>
          <a:xfrm>
            <a:off x="5477233" y="221670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9A46E51-1447-0A49-BCD0-5E154FC22CE3}"/>
              </a:ext>
            </a:extLst>
          </p:cNvPr>
          <p:cNvSpPr txBox="1"/>
          <p:nvPr/>
        </p:nvSpPr>
        <p:spPr>
          <a:xfrm>
            <a:off x="3293482" y="324865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E02ABC2-1B95-244D-B363-256AFF311368}"/>
              </a:ext>
            </a:extLst>
          </p:cNvPr>
          <p:cNvSpPr txBox="1"/>
          <p:nvPr/>
        </p:nvSpPr>
        <p:spPr>
          <a:xfrm>
            <a:off x="5484946" y="3252516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C7175DC-3F9D-7744-9785-920FC0CDE6EF}"/>
              </a:ext>
            </a:extLst>
          </p:cNvPr>
          <p:cNvSpPr txBox="1"/>
          <p:nvPr/>
        </p:nvSpPr>
        <p:spPr>
          <a:xfrm>
            <a:off x="7660986" y="323802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01D9B95-88AF-4049-93F6-5340BA7A195F}"/>
              </a:ext>
            </a:extLst>
          </p:cNvPr>
          <p:cNvSpPr txBox="1"/>
          <p:nvPr/>
        </p:nvSpPr>
        <p:spPr>
          <a:xfrm>
            <a:off x="3293482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633D2D-E702-924B-B7B5-EFBA3C7FBE49}"/>
              </a:ext>
            </a:extLst>
          </p:cNvPr>
          <p:cNvSpPr txBox="1"/>
          <p:nvPr/>
        </p:nvSpPr>
        <p:spPr>
          <a:xfrm>
            <a:off x="6565253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D6293B1-2087-4E40-B02F-F825EF3D0C8F}"/>
              </a:ext>
            </a:extLst>
          </p:cNvPr>
          <p:cNvSpPr txBox="1"/>
          <p:nvPr/>
        </p:nvSpPr>
        <p:spPr>
          <a:xfrm>
            <a:off x="7672554" y="4357393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9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3A1B97F-61E5-8746-895D-728BF917F8D6}"/>
              </a:ext>
            </a:extLst>
          </p:cNvPr>
          <p:cNvSpPr txBox="1"/>
          <p:nvPr/>
        </p:nvSpPr>
        <p:spPr>
          <a:xfrm>
            <a:off x="9879642" y="553144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12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117AB9F-1F42-8341-9567-4FE4A569D9E8}"/>
              </a:ext>
            </a:extLst>
          </p:cNvPr>
          <p:cNvCxnSpPr>
            <a:cxnSpLocks/>
          </p:cNvCxnSpPr>
          <p:nvPr/>
        </p:nvCxnSpPr>
        <p:spPr>
          <a:xfrm>
            <a:off x="6398916" y="341146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6ADA162-F002-5D4C-A256-FCEEDBC43440}"/>
              </a:ext>
            </a:extLst>
          </p:cNvPr>
          <p:cNvCxnSpPr>
            <a:cxnSpLocks/>
          </p:cNvCxnSpPr>
          <p:nvPr/>
        </p:nvCxnSpPr>
        <p:spPr>
          <a:xfrm>
            <a:off x="4207451" y="3429000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CE080DE9-3642-DC48-9F3F-D1D567E976CC}"/>
              </a:ext>
            </a:extLst>
          </p:cNvPr>
          <p:cNvSpPr txBox="1"/>
          <p:nvPr/>
        </p:nvSpPr>
        <p:spPr>
          <a:xfrm>
            <a:off x="3182141" y="314724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137F02F-75DA-7E49-A924-84F3AF09AA63}"/>
              </a:ext>
            </a:extLst>
          </p:cNvPr>
          <p:cNvSpPr txBox="1"/>
          <p:nvPr/>
        </p:nvSpPr>
        <p:spPr>
          <a:xfrm>
            <a:off x="7573371" y="314724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77BCAE1-A78C-394F-8D1B-C1952F54CC8D}"/>
              </a:ext>
            </a:extLst>
          </p:cNvPr>
          <p:cNvCxnSpPr>
            <a:cxnSpLocks/>
          </p:cNvCxnSpPr>
          <p:nvPr/>
        </p:nvCxnSpPr>
        <p:spPr>
          <a:xfrm flipH="1">
            <a:off x="2015988" y="3534909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849D89E-CDA2-A444-91FA-86908865675A}"/>
              </a:ext>
            </a:extLst>
          </p:cNvPr>
          <p:cNvCxnSpPr>
            <a:cxnSpLocks/>
          </p:cNvCxnSpPr>
          <p:nvPr/>
        </p:nvCxnSpPr>
        <p:spPr>
          <a:xfrm flipH="1">
            <a:off x="6377953" y="355417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72CC9E9-873E-CC41-BA66-8369986AB84C}"/>
              </a:ext>
            </a:extLst>
          </p:cNvPr>
          <p:cNvCxnSpPr>
            <a:cxnSpLocks/>
          </p:cNvCxnSpPr>
          <p:nvPr/>
        </p:nvCxnSpPr>
        <p:spPr>
          <a:xfrm flipH="1">
            <a:off x="8577129" y="355417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4E5CBBFC-6AC8-F84A-AC3B-1D233337DE20}"/>
              </a:ext>
            </a:extLst>
          </p:cNvPr>
          <p:cNvSpPr txBox="1"/>
          <p:nvPr/>
        </p:nvSpPr>
        <p:spPr>
          <a:xfrm>
            <a:off x="1905371" y="356204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FB6779-7191-0D4F-B462-93A5D3ADCF6A}"/>
              </a:ext>
            </a:extLst>
          </p:cNvPr>
          <p:cNvSpPr txBox="1"/>
          <p:nvPr/>
        </p:nvSpPr>
        <p:spPr>
          <a:xfrm>
            <a:off x="6433870" y="351025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A7D5B7E-C8D6-4F4A-8212-E68B162FDA9A}"/>
              </a:ext>
            </a:extLst>
          </p:cNvPr>
          <p:cNvSpPr txBox="1"/>
          <p:nvPr/>
        </p:nvSpPr>
        <p:spPr>
          <a:xfrm>
            <a:off x="8490168" y="354749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0B58E6DC-1609-824C-9672-162817F2DE8D}"/>
              </a:ext>
            </a:extLst>
          </p:cNvPr>
          <p:cNvCxnSpPr>
            <a:cxnSpLocks/>
          </p:cNvCxnSpPr>
          <p:nvPr/>
        </p:nvCxnSpPr>
        <p:spPr>
          <a:xfrm flipH="1" flipV="1">
            <a:off x="6252097" y="3726146"/>
            <a:ext cx="1491854" cy="887487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C88002D5-5D01-2145-880E-B34002C610D3}"/>
              </a:ext>
            </a:extLst>
          </p:cNvPr>
          <p:cNvSpPr txBox="1"/>
          <p:nvPr/>
        </p:nvSpPr>
        <p:spPr>
          <a:xfrm>
            <a:off x="6113657" y="385687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FF0CB928-309F-DB48-9B11-1163FAC04069}"/>
              </a:ext>
            </a:extLst>
          </p:cNvPr>
          <p:cNvSpPr txBox="1"/>
          <p:nvPr/>
        </p:nvSpPr>
        <p:spPr>
          <a:xfrm>
            <a:off x="8611056" y="460097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58BF6E95-6896-8245-97C3-9C663B2C0B07}"/>
              </a:ext>
            </a:extLst>
          </p:cNvPr>
          <p:cNvCxnSpPr>
            <a:cxnSpLocks/>
          </p:cNvCxnSpPr>
          <p:nvPr/>
        </p:nvCxnSpPr>
        <p:spPr>
          <a:xfrm flipH="1">
            <a:off x="8624723" y="3796428"/>
            <a:ext cx="1492222" cy="87968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3E3F6153-B651-EA44-867E-0C75592D3BD6}"/>
              </a:ext>
            </a:extLst>
          </p:cNvPr>
          <p:cNvSpPr txBox="1"/>
          <p:nvPr/>
        </p:nvSpPr>
        <p:spPr>
          <a:xfrm>
            <a:off x="7625764" y="420280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19D4251-56DA-5843-AD1F-19A5DA1F2568}"/>
              </a:ext>
            </a:extLst>
          </p:cNvPr>
          <p:cNvSpPr txBox="1"/>
          <p:nvPr/>
        </p:nvSpPr>
        <p:spPr>
          <a:xfrm>
            <a:off x="9728123" y="353833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B5E91-53FC-A44A-9347-45621C6C042E}"/>
              </a:ext>
            </a:extLst>
          </p:cNvPr>
          <p:cNvSpPr txBox="1"/>
          <p:nvPr/>
        </p:nvSpPr>
        <p:spPr>
          <a:xfrm>
            <a:off x="9766408" y="3115629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6FCDD23-D05C-764D-9007-1765C994DEEA}"/>
              </a:ext>
            </a:extLst>
          </p:cNvPr>
          <p:cNvSpPr txBox="1"/>
          <p:nvPr/>
        </p:nvSpPr>
        <p:spPr>
          <a:xfrm>
            <a:off x="3167970" y="215607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7AA4510-A27C-024F-BC6E-79A965B60BE5}"/>
              </a:ext>
            </a:extLst>
          </p:cNvPr>
          <p:cNvSpPr txBox="1"/>
          <p:nvPr/>
        </p:nvSpPr>
        <p:spPr>
          <a:xfrm>
            <a:off x="5403652" y="2053575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AA5AED0-0142-9744-B67B-516F61F8AAD5}"/>
              </a:ext>
            </a:extLst>
          </p:cNvPr>
          <p:cNvSpPr txBox="1"/>
          <p:nvPr/>
        </p:nvSpPr>
        <p:spPr>
          <a:xfrm>
            <a:off x="5996116" y="2843403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34FDBD4F-39E4-EB4E-A822-24C1A4CA1D34}"/>
              </a:ext>
            </a:extLst>
          </p:cNvPr>
          <p:cNvSpPr txBox="1"/>
          <p:nvPr/>
        </p:nvSpPr>
        <p:spPr>
          <a:xfrm>
            <a:off x="3858169" y="5127313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DF1F46C-1839-8B4C-9946-EFD15C5F7CE8}"/>
              </a:ext>
            </a:extLst>
          </p:cNvPr>
          <p:cNvSpPr txBox="1"/>
          <p:nvPr/>
        </p:nvSpPr>
        <p:spPr>
          <a:xfrm>
            <a:off x="6491235" y="540073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EFA73EB-6D27-8A41-89DE-7DD85EA96EA7}"/>
              </a:ext>
            </a:extLst>
          </p:cNvPr>
          <p:cNvSpPr txBox="1"/>
          <p:nvPr/>
        </p:nvSpPr>
        <p:spPr>
          <a:xfrm>
            <a:off x="9765153" y="541313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9F09DD7E-F974-3746-B4E8-E2A3C9C9D691}"/>
              </a:ext>
            </a:extLst>
          </p:cNvPr>
          <p:cNvSpPr txBox="1"/>
          <p:nvPr/>
        </p:nvSpPr>
        <p:spPr>
          <a:xfrm>
            <a:off x="10386088" y="368771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D7CEC34-6C31-514C-891A-CA6140BAEAB6}"/>
              </a:ext>
            </a:extLst>
          </p:cNvPr>
          <p:cNvCxnSpPr>
            <a:cxnSpLocks/>
          </p:cNvCxnSpPr>
          <p:nvPr/>
        </p:nvCxnSpPr>
        <p:spPr>
          <a:xfrm flipV="1">
            <a:off x="3703320" y="3809108"/>
            <a:ext cx="0" cy="1579815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2667315-F35A-DF49-A003-A5B1909B9D42}"/>
              </a:ext>
            </a:extLst>
          </p:cNvPr>
          <p:cNvCxnSpPr>
            <a:cxnSpLocks/>
          </p:cNvCxnSpPr>
          <p:nvPr/>
        </p:nvCxnSpPr>
        <p:spPr>
          <a:xfrm flipH="1">
            <a:off x="4207451" y="5801419"/>
            <a:ext cx="256501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73317993-9241-0E4A-8E6E-DE31196A8A3C}"/>
              </a:ext>
            </a:extLst>
          </p:cNvPr>
          <p:cNvCxnSpPr>
            <a:cxnSpLocks/>
          </p:cNvCxnSpPr>
          <p:nvPr/>
        </p:nvCxnSpPr>
        <p:spPr>
          <a:xfrm flipH="1">
            <a:off x="7466500" y="5834498"/>
            <a:ext cx="256501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46EDD82-2130-7C4E-9FA0-7D7CD573CECC}"/>
              </a:ext>
            </a:extLst>
          </p:cNvPr>
          <p:cNvCxnSpPr>
            <a:cxnSpLocks/>
          </p:cNvCxnSpPr>
          <p:nvPr/>
        </p:nvCxnSpPr>
        <p:spPr>
          <a:xfrm>
            <a:off x="10537869" y="3921751"/>
            <a:ext cx="0" cy="147461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5ABD60C7-192D-904E-9A13-AB116788BCC6}"/>
              </a:ext>
            </a:extLst>
          </p:cNvPr>
          <p:cNvSpPr txBox="1"/>
          <p:nvPr/>
        </p:nvSpPr>
        <p:spPr>
          <a:xfrm>
            <a:off x="3358650" y="371053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A576BDF-B1B3-5C44-B105-43F0B867D5B0}"/>
              </a:ext>
            </a:extLst>
          </p:cNvPr>
          <p:cNvSpPr txBox="1"/>
          <p:nvPr/>
        </p:nvSpPr>
        <p:spPr>
          <a:xfrm>
            <a:off x="4111221" y="583424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9196836-B413-AC4E-AE2A-B5F4FFD57E77}"/>
              </a:ext>
            </a:extLst>
          </p:cNvPr>
          <p:cNvSpPr txBox="1"/>
          <p:nvPr/>
        </p:nvSpPr>
        <p:spPr>
          <a:xfrm>
            <a:off x="7393435" y="585242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46220DCE-A629-844F-9CE8-D45D69B5B605}"/>
              </a:ext>
            </a:extLst>
          </p:cNvPr>
          <p:cNvSpPr txBox="1"/>
          <p:nvPr/>
        </p:nvSpPr>
        <p:spPr>
          <a:xfrm>
            <a:off x="10558102" y="521068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AFC4FC69-E6FD-0A41-A25F-36087A2A7B7F}"/>
              </a:ext>
            </a:extLst>
          </p:cNvPr>
          <p:cNvCxnSpPr>
            <a:cxnSpLocks/>
          </p:cNvCxnSpPr>
          <p:nvPr/>
        </p:nvCxnSpPr>
        <p:spPr>
          <a:xfrm flipV="1">
            <a:off x="5965636" y="2753798"/>
            <a:ext cx="0" cy="351215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8D14F4FD-B1B6-5D4F-94DA-B13D7A8926A2}"/>
              </a:ext>
            </a:extLst>
          </p:cNvPr>
          <p:cNvCxnSpPr>
            <a:cxnSpLocks/>
          </p:cNvCxnSpPr>
          <p:nvPr/>
        </p:nvCxnSpPr>
        <p:spPr>
          <a:xfrm flipH="1" flipV="1">
            <a:off x="4218881" y="2475250"/>
            <a:ext cx="1396281" cy="765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A30E2B68-DEA3-824F-B12B-EB8D98581DA7}"/>
              </a:ext>
            </a:extLst>
          </p:cNvPr>
          <p:cNvCxnSpPr>
            <a:cxnSpLocks/>
          </p:cNvCxnSpPr>
          <p:nvPr/>
        </p:nvCxnSpPr>
        <p:spPr>
          <a:xfrm flipH="1">
            <a:off x="1951091" y="2486268"/>
            <a:ext cx="1500957" cy="750169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EDC8ACA0-D79D-744C-A475-D4162C5ADC92}"/>
              </a:ext>
            </a:extLst>
          </p:cNvPr>
          <p:cNvSpPr txBox="1"/>
          <p:nvPr/>
        </p:nvSpPr>
        <p:spPr>
          <a:xfrm>
            <a:off x="2058969" y="310850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41388248-86F0-F244-9AE2-5789EB0A8E90}"/>
              </a:ext>
            </a:extLst>
          </p:cNvPr>
          <p:cNvSpPr txBox="1"/>
          <p:nvPr/>
        </p:nvSpPr>
        <p:spPr>
          <a:xfrm>
            <a:off x="4129583" y="2490463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823C158-7661-D942-B00B-B42AE0831948}"/>
              </a:ext>
            </a:extLst>
          </p:cNvPr>
          <p:cNvSpPr txBox="1"/>
          <p:nvPr/>
        </p:nvSpPr>
        <p:spPr>
          <a:xfrm>
            <a:off x="5619031" y="264126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B23E348-242A-BF45-A7FC-A9D098CC32AB}"/>
              </a:ext>
            </a:extLst>
          </p:cNvPr>
          <p:cNvCxnSpPr>
            <a:cxnSpLocks/>
          </p:cNvCxnSpPr>
          <p:nvPr/>
        </p:nvCxnSpPr>
        <p:spPr>
          <a:xfrm flipV="1">
            <a:off x="6398915" y="4197171"/>
            <a:ext cx="505049" cy="273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F859576F-80E7-5041-82A6-2F4B0DD1EC80}"/>
              </a:ext>
            </a:extLst>
          </p:cNvPr>
          <p:cNvSpPr txBox="1"/>
          <p:nvPr/>
        </p:nvSpPr>
        <p:spPr>
          <a:xfrm>
            <a:off x="3886780" y="4355547"/>
            <a:ext cx="2622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Y aura un problème là si on fait comme ça. Il faut faire un </a:t>
            </a:r>
            <a:r>
              <a:rPr lang="fr-FR" sz="1200" dirty="0" err="1"/>
              <a:t>bfs</a:t>
            </a:r>
            <a:r>
              <a:rPr lang="fr-FR" sz="1200" dirty="0"/>
              <a:t> par un </a:t>
            </a:r>
            <a:r>
              <a:rPr lang="fr-FR" sz="1200" dirty="0" err="1"/>
              <a:t>bfs</a:t>
            </a:r>
            <a:r>
              <a:rPr lang="fr-FR" sz="1200" dirty="0"/>
              <a:t> même s’ils sont aussi grands. On doit en prendre un au hasard.</a:t>
            </a:r>
          </a:p>
        </p:txBody>
      </p:sp>
    </p:spTree>
    <p:extLst>
      <p:ext uri="{BB962C8B-B14F-4D97-AF65-F5344CB8AC3E}">
        <p14:creationId xmlns:p14="http://schemas.microsoft.com/office/powerpoint/2010/main" val="3833374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263</Words>
  <Application>Microsoft Macintosh PowerPoint</Application>
  <PresentationFormat>Grand écran</PresentationFormat>
  <Paragraphs>183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Gaspard MOINDROT</dc:creator>
  <cp:lastModifiedBy>Gaspard MOINDROT</cp:lastModifiedBy>
  <cp:revision>3</cp:revision>
  <dcterms:created xsi:type="dcterms:W3CDTF">2019-11-24T17:56:55Z</dcterms:created>
  <dcterms:modified xsi:type="dcterms:W3CDTF">2019-11-24T18:11:18Z</dcterms:modified>
</cp:coreProperties>
</file>