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A3F087-D49A-2542-B748-958819388E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07AF2-1AB6-E443-A2E5-3200DC2D3C2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5506B8-520D-2948-B093-A34B3B84D3D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FDE4D9-A14B-604C-A14B-779F82A455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11922EA-72BF-7B43-B0F3-CC7E104C6ECE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448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A55DE5-2D0E-5B49-BD19-6F3D48ABCE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76C65C-03AC-6D44-A048-671EEB4E7FD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BAC6125F-C8B5-274D-B468-CD44DB86066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AD806-8C1C-B240-A56D-5F8C320B916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BB5D7-381C-8E4C-8B9F-093E309BE10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09B6B8-BC85-4545-8679-174C0F442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CE718C-D4AF-D34C-B0C7-2BCEFF5CBE0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24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4EC41-0B6C-204F-8AFA-0A51F0DC29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737C525-9B85-EA48-9810-AB9630BC50B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41EA01-0D10-5349-ADF8-B3BFDC4C41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94B3B0-36D3-6240-9E66-341A7836F6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1DB6F-2388-FE49-834C-2271DB2A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192DB-8395-C948-96F6-6C954FC7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47CA9-A8E6-F442-9C45-1B89BE04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5C2FF-6459-E24B-BCC5-146AA45D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5326E-B31A-5B48-B8B5-9246096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83C1E9-5138-A243-B4B0-3E5592244A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62AF9-3CF4-4949-965F-FFDD6A10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4206C-40FA-3F49-9334-DED2D611E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67216-4193-F742-A16D-5E7CF3E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B056E-D666-FA47-9A02-D376970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A0D10-D2BF-3141-A922-14534425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1F9C7-B850-D643-9077-30CFAB7084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406FAB-CF07-A740-A7E5-606868D94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BED9F-5D7A-8B41-87CE-7DB66122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585AB-C55F-9F4D-9C72-4565012E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8306C-7F2D-3045-BCFA-64E46321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9C158-B792-E940-8B29-8182102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9556C-4CB6-9D4E-B0E5-31811A8AF0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6444-AECB-C642-A56A-A9239711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777D-8D59-9C45-9E2C-50749A7A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8992B-7129-3C46-B378-2DDF95AA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95ED7-C813-6E4B-97EF-ED3E079B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8A3F00-8365-0340-B805-14B47D6E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48CE1D-E79C-6549-A187-E9009CE05EE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29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ADA21-5886-5D4E-B99C-A9D0E3F0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27DD3-2606-0540-B960-F4BEBC18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2D4F5E-B75C-5649-8EFA-B033BEF8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1DC20-1B45-6B41-B738-1F11DDE5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74B8C-CCBB-A34B-885A-C37ECA59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DE7D59-579F-B347-8A9F-8050E1C160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8FA73-E0FE-9C4C-B101-0FBCBE5E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38FB7-1A2F-AE47-B576-63906E15C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812311-E513-B54E-8AB0-4F6341619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8108E8-264F-8345-9121-A8425ED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DF07F3-71A5-7E4D-991A-61B665C6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7213D4-8429-BA4F-BD34-D824FF9B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A2786-E5D2-CE45-B840-200E963BFD8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4C0A6-D811-5F4B-A462-49CA23E1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8FF5B4-0B90-684E-9969-B59F1034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8163F4-D3B6-164A-A7D1-765C267E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0355AA-8B7E-1645-A31E-63D274989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AF390B-0489-B44A-B8E4-3C20557CC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1509EC-5B60-4E4F-911A-B8D85D01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14B061-4E05-6E45-AE71-383EF743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EDED4E-FB74-7745-9761-7D9DE6A4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9249C1-084C-404F-BC7F-BE025259C2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6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537DC-F8FE-3642-A737-105AB7E8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0A9B4-770D-444F-A0F5-40ED1C98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68E661-13A6-8C44-AD47-5C328593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C5DBD4-ECC8-5F4C-B0B1-E9AFAEB7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496E8C-1437-A94A-A0CD-D14E70F6B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32CA17-08FB-9545-8FA4-5C61C093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A52399-8DE1-B548-8FA7-0DC768E7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A341C-18F8-A54C-B93C-E73C4952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CB1E79-C610-394F-B635-D4635CD3FB0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751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5D048-B96E-9A4A-8A9D-29579D7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14338-CB00-C140-806B-DD2FE023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877642-F1B8-E346-ADC7-3A340211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2F2C3-B56B-EC47-BA9A-7EC75F43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4F8D2-FB1E-F143-B2EB-969C2CF1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933E3-A683-9C4F-9F6F-C96E947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8A5A84-5F74-DA49-9DDC-64FFD2FA6A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46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AFE16-063C-D141-A0DC-1C1D8F39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C84DA5-3C45-F346-9225-A15FB098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11ACAE-DE85-DF43-85E8-BEF3A32E7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21B3AF-85F6-8B47-A0EF-42EA39A1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ECF91-61F3-A74C-95EE-1F0DAB50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3EF56B-F452-AB41-9AC7-D77238B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15F1CD-9E5F-4C41-A3F0-31E39D5B6FD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07BD55-8A3A-384E-8809-6CB7B62E3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3C92B5-86B5-504F-9F17-2C06DA522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9534DF-A03F-6B40-920B-CC6917773BA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DCA63-99DB-5343-93F3-C27721F7194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F07880-3E63-9546-ADF6-27FBFE0D994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648D730-E21D-2A43-918F-0F5EFA5F1687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F673-DED2-504B-987F-C72F9A7B66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Pipeline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48A5B-A309-894D-A049-3890359BB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565" y="1309183"/>
            <a:ext cx="9206074" cy="348924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Transformation and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Scaling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→ Section 3.4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selection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Recursive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Lasso?)   → Section 3.5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Cross-validation (K-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fold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class-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balanced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folds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Benchmark ML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classifiers</a:t>
            </a:r>
            <a:endPara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Logistic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regression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penality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L1 or L2,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class_weight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multi_class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--&gt; (Section 3.3.3)</a:t>
            </a:r>
          </a:p>
          <a:p>
            <a:pPr lv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Support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machines</a:t>
            </a:r>
          </a:p>
          <a:p>
            <a:pPr lv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forest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class_weight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criterion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max_depth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n_estimators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Feed-forward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neural network,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GradientBoosting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XGBoost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Gaussian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endParaRPr lang="fr-FR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AdaBoost</a:t>
            </a: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BaggingClassier</a:t>
            </a:r>
            <a:endParaRPr lang="fr-FR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CNN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Multi-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category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verification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→ Section 3.7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importance,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skill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vs.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skill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vs. # training data</a:t>
            </a: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endPara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endPara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0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Optional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Image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descriptors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computations (Fig. 1, Fig. 2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skeleton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→ </a:t>
            </a:r>
            <a:r>
              <a:rPr lang="fr-FR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scikit_image</a:t>
            </a:r>
            <a:r>
              <a:rPr lang="fr-FR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mascdb.compute_2D_descriptors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137</Words>
  <Application>Microsoft Macintosh PowerPoint</Application>
  <PresentationFormat>Personnalisé</PresentationFormat>
  <Paragraphs>17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Liberation Sans</vt:lpstr>
      <vt:lpstr>Liberation Serif</vt:lpstr>
      <vt:lpstr>StarSymbol</vt:lpstr>
      <vt:lpstr>Default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cp:lastModifiedBy>Gaspard Villa</cp:lastModifiedBy>
  <cp:revision>9</cp:revision>
  <dcterms:created xsi:type="dcterms:W3CDTF">2021-11-16T08:50:14Z</dcterms:created>
  <dcterms:modified xsi:type="dcterms:W3CDTF">2021-12-09T13:49:40Z</dcterms:modified>
</cp:coreProperties>
</file>