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471" r:id="rId8"/>
    <p:sldId id="290" r:id="rId9"/>
    <p:sldId id="432" r:id="rId10"/>
    <p:sldId id="433" r:id="rId11"/>
    <p:sldId id="422" r:id="rId12"/>
    <p:sldId id="424" r:id="rId13"/>
    <p:sldId id="425" r:id="rId14"/>
    <p:sldId id="426" r:id="rId15"/>
    <p:sldId id="452" r:id="rId16"/>
    <p:sldId id="453" r:id="rId17"/>
    <p:sldId id="407" r:id="rId18"/>
    <p:sldId id="423" r:id="rId19"/>
    <p:sldId id="434" r:id="rId20"/>
    <p:sldId id="435" r:id="rId21"/>
    <p:sldId id="436" r:id="rId22"/>
    <p:sldId id="437" r:id="rId23"/>
    <p:sldId id="429" r:id="rId24"/>
    <p:sldId id="417" r:id="rId25"/>
    <p:sldId id="460" r:id="rId26"/>
    <p:sldId id="438" r:id="rId27"/>
    <p:sldId id="439" r:id="rId28"/>
    <p:sldId id="461" r:id="rId29"/>
    <p:sldId id="462" r:id="rId30"/>
    <p:sldId id="427" r:id="rId31"/>
    <p:sldId id="444" r:id="rId32"/>
    <p:sldId id="440" r:id="rId33"/>
    <p:sldId id="441" r:id="rId34"/>
    <p:sldId id="442" r:id="rId35"/>
    <p:sldId id="428" r:id="rId36"/>
    <p:sldId id="430" r:id="rId37"/>
    <p:sldId id="443" r:id="rId38"/>
    <p:sldId id="431" r:id="rId39"/>
    <p:sldId id="408" r:id="rId40"/>
    <p:sldId id="445" r:id="rId41"/>
    <p:sldId id="446" r:id="rId42"/>
    <p:sldId id="447" r:id="rId43"/>
    <p:sldId id="454" r:id="rId44"/>
    <p:sldId id="455" r:id="rId45"/>
    <p:sldId id="465" r:id="rId46"/>
    <p:sldId id="448" r:id="rId47"/>
    <p:sldId id="457" r:id="rId48"/>
    <p:sldId id="456" r:id="rId49"/>
    <p:sldId id="458" r:id="rId50"/>
    <p:sldId id="459" r:id="rId51"/>
    <p:sldId id="466" r:id="rId52"/>
    <p:sldId id="488" r:id="rId53"/>
    <p:sldId id="449" r:id="rId54"/>
    <p:sldId id="450" r:id="rId55"/>
    <p:sldId id="463" r:id="rId56"/>
    <p:sldId id="467" r:id="rId57"/>
    <p:sldId id="415" r:id="rId58"/>
    <p:sldId id="416" r:id="rId59"/>
    <p:sldId id="419" r:id="rId60"/>
    <p:sldId id="487" r:id="rId61"/>
    <p:sldId id="451" r:id="rId62"/>
    <p:sldId id="418" r:id="rId63"/>
    <p:sldId id="499" r:id="rId64"/>
    <p:sldId id="500" r:id="rId65"/>
    <p:sldId id="501" r:id="rId66"/>
    <p:sldId id="470" r:id="rId67"/>
    <p:sldId id="510" r:id="rId68"/>
    <p:sldId id="262" r:id="rId69"/>
    <p:sldId id="509" r:id="rId70"/>
    <p:sldId id="468" r:id="rId71"/>
    <p:sldId id="409" r:id="rId72"/>
    <p:sldId id="464" r:id="rId73"/>
    <p:sldId id="411" r:id="rId74"/>
    <p:sldId id="412" r:id="rId75"/>
    <p:sldId id="414" r:id="rId76"/>
    <p:sldId id="413" r:id="rId77"/>
    <p:sldId id="420" r:id="rId78"/>
    <p:sldId id="421" r:id="rId79"/>
    <p:sldId id="469" r:id="rId80"/>
    <p:sldId id="472" r:id="rId81"/>
    <p:sldId id="473" r:id="rId82"/>
    <p:sldId id="475" r:id="rId83"/>
    <p:sldId id="476" r:id="rId84"/>
    <p:sldId id="474" r:id="rId85"/>
    <p:sldId id="477" r:id="rId86"/>
    <p:sldId id="478" r:id="rId87"/>
    <p:sldId id="481" r:id="rId88"/>
    <p:sldId id="482" r:id="rId89"/>
    <p:sldId id="480" r:id="rId90"/>
    <p:sldId id="479" r:id="rId91"/>
    <p:sldId id="483" r:id="rId92"/>
    <p:sldId id="484" r:id="rId93"/>
    <p:sldId id="485" r:id="rId94"/>
    <p:sldId id="486" r:id="rId95"/>
    <p:sldId id="489" r:id="rId96"/>
    <p:sldId id="490" r:id="rId97"/>
    <p:sldId id="491" r:id="rId98"/>
    <p:sldId id="492" r:id="rId99"/>
    <p:sldId id="495" r:id="rId100"/>
    <p:sldId id="496" r:id="rId101"/>
    <p:sldId id="493" r:id="rId102"/>
    <p:sldId id="497" r:id="rId103"/>
    <p:sldId id="498" r:id="rId104"/>
    <p:sldId id="503" r:id="rId105"/>
    <p:sldId id="504" r:id="rId106"/>
    <p:sldId id="505" r:id="rId107"/>
    <p:sldId id="506" r:id="rId108"/>
    <p:sldId id="507" r:id="rId109"/>
    <p:sldId id="508" r:id="rId110"/>
    <p:sldId id="511" r:id="rId111"/>
    <p:sldId id="512" r:id="rId112"/>
    <p:sldId id="513" r:id="rId113"/>
    <p:sldId id="514" r:id="rId114"/>
    <p:sldId id="515" r:id="rId115"/>
    <p:sldId id="516" r:id="rId116"/>
    <p:sldId id="517" r:id="rId117"/>
    <p:sldId id="518" r:id="rId118"/>
    <p:sldId id="519" r:id="rId11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Gaspar" initials="VG" lastIdx="1" clrIdx="0">
    <p:extLst>
      <p:ext uri="{19B8F6BF-5375-455C-9EA6-DF929625EA0E}">
        <p15:presenceInfo xmlns:p15="http://schemas.microsoft.com/office/powerpoint/2012/main" userId="05050d8d3aeb42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D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797F6-9A23-4CD3-B9DA-AEA734D2524E}" v="143" dt="2019-01-27T17:42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ommentAuthors" Target="commentAuthors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Gaspar" userId="05050d8d3aeb423d" providerId="LiveId" clId="{FA2797F6-9A23-4CD3-B9DA-AEA734D2524E}"/>
    <pc:docChg chg="undo custSel mod addSld delSld modSld sldOrd">
      <pc:chgData name="Vladimir Gaspar" userId="05050d8d3aeb423d" providerId="LiveId" clId="{FA2797F6-9A23-4CD3-B9DA-AEA734D2524E}" dt="2019-01-27T17:42:27.274" v="19534" actId="20577"/>
      <pc:docMkLst>
        <pc:docMk/>
      </pc:docMkLst>
      <pc:sldChg chg="modSp">
        <pc:chgData name="Vladimir Gaspar" userId="05050d8d3aeb423d" providerId="LiveId" clId="{FA2797F6-9A23-4CD3-B9DA-AEA734D2524E}" dt="2019-01-27T16:05:22.695" v="13881" actId="20577"/>
        <pc:sldMkLst>
          <pc:docMk/>
          <pc:sldMk cId="2428720732" sldId="262"/>
        </pc:sldMkLst>
        <pc:spChg chg="mod">
          <ac:chgData name="Vladimir Gaspar" userId="05050d8d3aeb423d" providerId="LiveId" clId="{FA2797F6-9A23-4CD3-B9DA-AEA734D2524E}" dt="2019-01-27T11:03:32.876" v="9024" actId="20577"/>
          <ac:spMkLst>
            <pc:docMk/>
            <pc:sldMk cId="2428720732" sldId="262"/>
            <ac:spMk id="2" creationId="{9B40241B-410B-4F0A-B196-EA5D3D5F7431}"/>
          </ac:spMkLst>
        </pc:spChg>
        <pc:spChg chg="mod">
          <ac:chgData name="Vladimir Gaspar" userId="05050d8d3aeb423d" providerId="LiveId" clId="{FA2797F6-9A23-4CD3-B9DA-AEA734D2524E}" dt="2019-01-27T16:05:22.695" v="13881" actId="20577"/>
          <ac:spMkLst>
            <pc:docMk/>
            <pc:sldMk cId="2428720732" sldId="262"/>
            <ac:spMk id="5" creationId="{A62DF44B-83D7-4229-A23D-159CBE299435}"/>
          </ac:spMkLst>
        </pc:spChg>
      </pc:sldChg>
      <pc:sldChg chg="del">
        <pc:chgData name="Vladimir Gaspar" userId="05050d8d3aeb423d" providerId="LiveId" clId="{FA2797F6-9A23-4CD3-B9DA-AEA734D2524E}" dt="2019-01-27T16:23:05.431" v="14533" actId="2696"/>
        <pc:sldMkLst>
          <pc:docMk/>
          <pc:sldMk cId="923129921" sldId="263"/>
        </pc:sldMkLst>
      </pc:sldChg>
      <pc:sldChg chg="del">
        <pc:chgData name="Vladimir Gaspar" userId="05050d8d3aeb423d" providerId="LiveId" clId="{FA2797F6-9A23-4CD3-B9DA-AEA734D2524E}" dt="2019-01-27T16:23:05.410" v="14532" actId="2696"/>
        <pc:sldMkLst>
          <pc:docMk/>
          <pc:sldMk cId="2707934351" sldId="264"/>
        </pc:sldMkLst>
      </pc:sldChg>
      <pc:sldChg chg="del">
        <pc:chgData name="Vladimir Gaspar" userId="05050d8d3aeb423d" providerId="LiveId" clId="{FA2797F6-9A23-4CD3-B9DA-AEA734D2524E}" dt="2019-01-27T16:23:05.225" v="14526" actId="2696"/>
        <pc:sldMkLst>
          <pc:docMk/>
          <pc:sldMk cId="1997590592" sldId="265"/>
        </pc:sldMkLst>
      </pc:sldChg>
      <pc:sldChg chg="del">
        <pc:chgData name="Vladimir Gaspar" userId="05050d8d3aeb423d" providerId="LiveId" clId="{FA2797F6-9A23-4CD3-B9DA-AEA734D2524E}" dt="2019-01-27T16:23:05.253" v="14527" actId="2696"/>
        <pc:sldMkLst>
          <pc:docMk/>
          <pc:sldMk cId="2328892660" sldId="266"/>
        </pc:sldMkLst>
      </pc:sldChg>
      <pc:sldChg chg="del">
        <pc:chgData name="Vladimir Gaspar" userId="05050d8d3aeb423d" providerId="LiveId" clId="{FA2797F6-9A23-4CD3-B9DA-AEA734D2524E}" dt="2019-01-27T16:23:05.280" v="14528" actId="2696"/>
        <pc:sldMkLst>
          <pc:docMk/>
          <pc:sldMk cId="428470907" sldId="267"/>
        </pc:sldMkLst>
      </pc:sldChg>
      <pc:sldChg chg="del">
        <pc:chgData name="Vladimir Gaspar" userId="05050d8d3aeb423d" providerId="LiveId" clId="{FA2797F6-9A23-4CD3-B9DA-AEA734D2524E}" dt="2019-01-27T16:23:05.865" v="14554" actId="2696"/>
        <pc:sldMkLst>
          <pc:docMk/>
          <pc:sldMk cId="2799918620" sldId="268"/>
        </pc:sldMkLst>
      </pc:sldChg>
      <pc:sldChg chg="del">
        <pc:chgData name="Vladimir Gaspar" userId="05050d8d3aeb423d" providerId="LiveId" clId="{FA2797F6-9A23-4CD3-B9DA-AEA734D2524E}" dt="2019-01-27T16:23:05.321" v="14530" actId="2696"/>
        <pc:sldMkLst>
          <pc:docMk/>
          <pc:sldMk cId="3475962857" sldId="269"/>
        </pc:sldMkLst>
      </pc:sldChg>
      <pc:sldChg chg="del">
        <pc:chgData name="Vladimir Gaspar" userId="05050d8d3aeb423d" providerId="LiveId" clId="{FA2797F6-9A23-4CD3-B9DA-AEA734D2524E}" dt="2019-01-27T16:23:05.299" v="14529" actId="2696"/>
        <pc:sldMkLst>
          <pc:docMk/>
          <pc:sldMk cId="863036221" sldId="270"/>
        </pc:sldMkLst>
      </pc:sldChg>
      <pc:sldChg chg="del">
        <pc:chgData name="Vladimir Gaspar" userId="05050d8d3aeb423d" providerId="LiveId" clId="{FA2797F6-9A23-4CD3-B9DA-AEA734D2524E}" dt="2019-01-27T16:23:05.340" v="14531" actId="2696"/>
        <pc:sldMkLst>
          <pc:docMk/>
          <pc:sldMk cId="2342686565" sldId="271"/>
        </pc:sldMkLst>
      </pc:sldChg>
      <pc:sldChg chg="del">
        <pc:chgData name="Vladimir Gaspar" userId="05050d8d3aeb423d" providerId="LiveId" clId="{FA2797F6-9A23-4CD3-B9DA-AEA734D2524E}" dt="2019-01-27T16:23:05.452" v="14534" actId="2696"/>
        <pc:sldMkLst>
          <pc:docMk/>
          <pc:sldMk cId="93110197" sldId="272"/>
        </pc:sldMkLst>
      </pc:sldChg>
      <pc:sldChg chg="del">
        <pc:chgData name="Vladimir Gaspar" userId="05050d8d3aeb423d" providerId="LiveId" clId="{FA2797F6-9A23-4CD3-B9DA-AEA734D2524E}" dt="2019-01-27T16:23:05.495" v="14536" actId="2696"/>
        <pc:sldMkLst>
          <pc:docMk/>
          <pc:sldMk cId="2136815841" sldId="273"/>
        </pc:sldMkLst>
      </pc:sldChg>
      <pc:sldChg chg="del">
        <pc:chgData name="Vladimir Gaspar" userId="05050d8d3aeb423d" providerId="LiveId" clId="{FA2797F6-9A23-4CD3-B9DA-AEA734D2524E}" dt="2019-01-27T16:23:05.518" v="14537" actId="2696"/>
        <pc:sldMkLst>
          <pc:docMk/>
          <pc:sldMk cId="20655183" sldId="274"/>
        </pc:sldMkLst>
      </pc:sldChg>
      <pc:sldChg chg="del">
        <pc:chgData name="Vladimir Gaspar" userId="05050d8d3aeb423d" providerId="LiveId" clId="{FA2797F6-9A23-4CD3-B9DA-AEA734D2524E}" dt="2019-01-27T16:23:05.563" v="14539" actId="2696"/>
        <pc:sldMkLst>
          <pc:docMk/>
          <pc:sldMk cId="835668380" sldId="275"/>
        </pc:sldMkLst>
      </pc:sldChg>
      <pc:sldChg chg="del">
        <pc:chgData name="Vladimir Gaspar" userId="05050d8d3aeb423d" providerId="LiveId" clId="{FA2797F6-9A23-4CD3-B9DA-AEA734D2524E}" dt="2019-01-27T16:23:05.536" v="14538" actId="2696"/>
        <pc:sldMkLst>
          <pc:docMk/>
          <pc:sldMk cId="3507478803" sldId="276"/>
        </pc:sldMkLst>
      </pc:sldChg>
      <pc:sldChg chg="del">
        <pc:chgData name="Vladimir Gaspar" userId="05050d8d3aeb423d" providerId="LiveId" clId="{FA2797F6-9A23-4CD3-B9DA-AEA734D2524E}" dt="2019-01-27T16:23:05.584" v="14540" actId="2696"/>
        <pc:sldMkLst>
          <pc:docMk/>
          <pc:sldMk cId="4238844980" sldId="277"/>
        </pc:sldMkLst>
      </pc:sldChg>
      <pc:sldChg chg="del">
        <pc:chgData name="Vladimir Gaspar" userId="05050d8d3aeb423d" providerId="LiveId" clId="{FA2797F6-9A23-4CD3-B9DA-AEA734D2524E}" dt="2019-01-27T16:23:05.604" v="14541" actId="2696"/>
        <pc:sldMkLst>
          <pc:docMk/>
          <pc:sldMk cId="301538145" sldId="278"/>
        </pc:sldMkLst>
      </pc:sldChg>
      <pc:sldChg chg="del">
        <pc:chgData name="Vladimir Gaspar" userId="05050d8d3aeb423d" providerId="LiveId" clId="{FA2797F6-9A23-4CD3-B9DA-AEA734D2524E}" dt="2019-01-27T16:23:05.622" v="14542" actId="2696"/>
        <pc:sldMkLst>
          <pc:docMk/>
          <pc:sldMk cId="3507683585" sldId="279"/>
        </pc:sldMkLst>
      </pc:sldChg>
      <pc:sldChg chg="del">
        <pc:chgData name="Vladimir Gaspar" userId="05050d8d3aeb423d" providerId="LiveId" clId="{FA2797F6-9A23-4CD3-B9DA-AEA734D2524E}" dt="2019-01-27T16:23:05.686" v="14545" actId="2696"/>
        <pc:sldMkLst>
          <pc:docMk/>
          <pc:sldMk cId="3485621169" sldId="280"/>
        </pc:sldMkLst>
      </pc:sldChg>
      <pc:sldChg chg="del">
        <pc:chgData name="Vladimir Gaspar" userId="05050d8d3aeb423d" providerId="LiveId" clId="{FA2797F6-9A23-4CD3-B9DA-AEA734D2524E}" dt="2019-01-27T16:23:05.706" v="14546" actId="2696"/>
        <pc:sldMkLst>
          <pc:docMk/>
          <pc:sldMk cId="135104407" sldId="281"/>
        </pc:sldMkLst>
      </pc:sldChg>
      <pc:sldChg chg="del">
        <pc:chgData name="Vladimir Gaspar" userId="05050d8d3aeb423d" providerId="LiveId" clId="{FA2797F6-9A23-4CD3-B9DA-AEA734D2524E}" dt="2019-01-27T16:23:05.665" v="14544" actId="2696"/>
        <pc:sldMkLst>
          <pc:docMk/>
          <pc:sldMk cId="2384643894" sldId="282"/>
        </pc:sldMkLst>
      </pc:sldChg>
      <pc:sldChg chg="del">
        <pc:chgData name="Vladimir Gaspar" userId="05050d8d3aeb423d" providerId="LiveId" clId="{FA2797F6-9A23-4CD3-B9DA-AEA734D2524E}" dt="2019-01-27T16:23:05.645" v="14543" actId="2696"/>
        <pc:sldMkLst>
          <pc:docMk/>
          <pc:sldMk cId="1546990843" sldId="283"/>
        </pc:sldMkLst>
      </pc:sldChg>
      <pc:sldChg chg="del">
        <pc:chgData name="Vladimir Gaspar" userId="05050d8d3aeb423d" providerId="LiveId" clId="{FA2797F6-9A23-4CD3-B9DA-AEA734D2524E}" dt="2019-01-27T16:23:05.771" v="14549" actId="2696"/>
        <pc:sldMkLst>
          <pc:docMk/>
          <pc:sldMk cId="3612858376" sldId="284"/>
        </pc:sldMkLst>
      </pc:sldChg>
      <pc:sldChg chg="del">
        <pc:chgData name="Vladimir Gaspar" userId="05050d8d3aeb423d" providerId="LiveId" clId="{FA2797F6-9A23-4CD3-B9DA-AEA734D2524E}" dt="2019-01-27T16:23:05.724" v="14547" actId="2696"/>
        <pc:sldMkLst>
          <pc:docMk/>
          <pc:sldMk cId="2511319876" sldId="285"/>
        </pc:sldMkLst>
      </pc:sldChg>
      <pc:sldChg chg="del">
        <pc:chgData name="Vladimir Gaspar" userId="05050d8d3aeb423d" providerId="LiveId" clId="{FA2797F6-9A23-4CD3-B9DA-AEA734D2524E}" dt="2019-01-27T16:23:05.741" v="14548" actId="2696"/>
        <pc:sldMkLst>
          <pc:docMk/>
          <pc:sldMk cId="375748106" sldId="286"/>
        </pc:sldMkLst>
      </pc:sldChg>
      <pc:sldChg chg="del">
        <pc:chgData name="Vladimir Gaspar" userId="05050d8d3aeb423d" providerId="LiveId" clId="{FA2797F6-9A23-4CD3-B9DA-AEA734D2524E}" dt="2019-01-27T16:23:05.814" v="14551" actId="2696"/>
        <pc:sldMkLst>
          <pc:docMk/>
          <pc:sldMk cId="2082616615" sldId="287"/>
        </pc:sldMkLst>
      </pc:sldChg>
      <pc:sldChg chg="del">
        <pc:chgData name="Vladimir Gaspar" userId="05050d8d3aeb423d" providerId="LiveId" clId="{FA2797F6-9A23-4CD3-B9DA-AEA734D2524E}" dt="2019-01-27T16:23:05.829" v="14552" actId="2696"/>
        <pc:sldMkLst>
          <pc:docMk/>
          <pc:sldMk cId="2390184878" sldId="288"/>
        </pc:sldMkLst>
      </pc:sldChg>
      <pc:sldChg chg="del">
        <pc:chgData name="Vladimir Gaspar" userId="05050d8d3aeb423d" providerId="LiveId" clId="{FA2797F6-9A23-4CD3-B9DA-AEA734D2524E}" dt="2019-01-27T16:23:05.796" v="14550" actId="2696"/>
        <pc:sldMkLst>
          <pc:docMk/>
          <pc:sldMk cId="643098228" sldId="289"/>
        </pc:sldMkLst>
      </pc:sldChg>
      <pc:sldChg chg="del">
        <pc:chgData name="Vladimir Gaspar" userId="05050d8d3aeb423d" providerId="LiveId" clId="{FA2797F6-9A23-4CD3-B9DA-AEA734D2524E}" dt="2019-01-27T16:23:05.473" v="14535" actId="2696"/>
        <pc:sldMkLst>
          <pc:docMk/>
          <pc:sldMk cId="3907548047" sldId="291"/>
        </pc:sldMkLst>
      </pc:sldChg>
      <pc:sldChg chg="del">
        <pc:chgData name="Vladimir Gaspar" userId="05050d8d3aeb423d" providerId="LiveId" clId="{FA2797F6-9A23-4CD3-B9DA-AEA734D2524E}" dt="2019-01-27T16:23:05.849" v="14553" actId="2696"/>
        <pc:sldMkLst>
          <pc:docMk/>
          <pc:sldMk cId="2020732914" sldId="292"/>
        </pc:sldMkLst>
      </pc:sldChg>
      <pc:sldChg chg="del">
        <pc:chgData name="Vladimir Gaspar" userId="05050d8d3aeb423d" providerId="LiveId" clId="{FA2797F6-9A23-4CD3-B9DA-AEA734D2524E}" dt="2019-01-27T16:23:05.901" v="14556" actId="2696"/>
        <pc:sldMkLst>
          <pc:docMk/>
          <pc:sldMk cId="104968123" sldId="293"/>
        </pc:sldMkLst>
      </pc:sldChg>
      <pc:sldChg chg="del">
        <pc:chgData name="Vladimir Gaspar" userId="05050d8d3aeb423d" providerId="LiveId" clId="{FA2797F6-9A23-4CD3-B9DA-AEA734D2524E}" dt="2019-01-27T16:23:05.882" v="14555" actId="2696"/>
        <pc:sldMkLst>
          <pc:docMk/>
          <pc:sldMk cId="4256013279" sldId="294"/>
        </pc:sldMkLst>
      </pc:sldChg>
      <pc:sldChg chg="del">
        <pc:chgData name="Vladimir Gaspar" userId="05050d8d3aeb423d" providerId="LiveId" clId="{FA2797F6-9A23-4CD3-B9DA-AEA734D2524E}" dt="2019-01-27T16:23:05.951" v="14558" actId="2696"/>
        <pc:sldMkLst>
          <pc:docMk/>
          <pc:sldMk cId="2452358992" sldId="295"/>
        </pc:sldMkLst>
      </pc:sldChg>
      <pc:sldChg chg="del">
        <pc:chgData name="Vladimir Gaspar" userId="05050d8d3aeb423d" providerId="LiveId" clId="{FA2797F6-9A23-4CD3-B9DA-AEA734D2524E}" dt="2019-01-27T16:23:05.988" v="14560" actId="2696"/>
        <pc:sldMkLst>
          <pc:docMk/>
          <pc:sldMk cId="1506766819" sldId="296"/>
        </pc:sldMkLst>
      </pc:sldChg>
      <pc:sldChg chg="del">
        <pc:chgData name="Vladimir Gaspar" userId="05050d8d3aeb423d" providerId="LiveId" clId="{FA2797F6-9A23-4CD3-B9DA-AEA734D2524E}" dt="2019-01-27T16:23:05.973" v="14559" actId="2696"/>
        <pc:sldMkLst>
          <pc:docMk/>
          <pc:sldMk cId="3630087027" sldId="297"/>
        </pc:sldMkLst>
      </pc:sldChg>
      <pc:sldChg chg="del">
        <pc:chgData name="Vladimir Gaspar" userId="05050d8d3aeb423d" providerId="LiveId" clId="{FA2797F6-9A23-4CD3-B9DA-AEA734D2524E}" dt="2019-01-27T16:23:06.009" v="14561" actId="2696"/>
        <pc:sldMkLst>
          <pc:docMk/>
          <pc:sldMk cId="3995482832" sldId="298"/>
        </pc:sldMkLst>
      </pc:sldChg>
      <pc:sldChg chg="del">
        <pc:chgData name="Vladimir Gaspar" userId="05050d8d3aeb423d" providerId="LiveId" clId="{FA2797F6-9A23-4CD3-B9DA-AEA734D2524E}" dt="2019-01-27T16:23:05.930" v="14557" actId="2696"/>
        <pc:sldMkLst>
          <pc:docMk/>
          <pc:sldMk cId="399258811" sldId="299"/>
        </pc:sldMkLst>
      </pc:sldChg>
      <pc:sldChg chg="del">
        <pc:chgData name="Vladimir Gaspar" userId="05050d8d3aeb423d" providerId="LiveId" clId="{FA2797F6-9A23-4CD3-B9DA-AEA734D2524E}" dt="2019-01-27T16:23:06.042" v="14563" actId="2696"/>
        <pc:sldMkLst>
          <pc:docMk/>
          <pc:sldMk cId="1768248282" sldId="300"/>
        </pc:sldMkLst>
      </pc:sldChg>
      <pc:sldChg chg="del">
        <pc:chgData name="Vladimir Gaspar" userId="05050d8d3aeb423d" providerId="LiveId" clId="{FA2797F6-9A23-4CD3-B9DA-AEA734D2524E}" dt="2019-01-27T16:23:06.082" v="14565" actId="2696"/>
        <pc:sldMkLst>
          <pc:docMk/>
          <pc:sldMk cId="4009656728" sldId="301"/>
        </pc:sldMkLst>
      </pc:sldChg>
      <pc:sldChg chg="del">
        <pc:chgData name="Vladimir Gaspar" userId="05050d8d3aeb423d" providerId="LiveId" clId="{FA2797F6-9A23-4CD3-B9DA-AEA734D2524E}" dt="2019-01-27T16:23:06.067" v="14564" actId="2696"/>
        <pc:sldMkLst>
          <pc:docMk/>
          <pc:sldMk cId="1276817756" sldId="302"/>
        </pc:sldMkLst>
      </pc:sldChg>
      <pc:sldChg chg="del">
        <pc:chgData name="Vladimir Gaspar" userId="05050d8d3aeb423d" providerId="LiveId" clId="{FA2797F6-9A23-4CD3-B9DA-AEA734D2524E}" dt="2019-01-27T16:23:06.028" v="14562" actId="2696"/>
        <pc:sldMkLst>
          <pc:docMk/>
          <pc:sldMk cId="2178524846" sldId="303"/>
        </pc:sldMkLst>
      </pc:sldChg>
      <pc:sldChg chg="del">
        <pc:chgData name="Vladimir Gaspar" userId="05050d8d3aeb423d" providerId="LiveId" clId="{FA2797F6-9A23-4CD3-B9DA-AEA734D2524E}" dt="2019-01-27T16:23:06.156" v="14568" actId="2696"/>
        <pc:sldMkLst>
          <pc:docMk/>
          <pc:sldMk cId="502012823" sldId="304"/>
        </pc:sldMkLst>
      </pc:sldChg>
      <pc:sldChg chg="del">
        <pc:chgData name="Vladimir Gaspar" userId="05050d8d3aeb423d" providerId="LiveId" clId="{FA2797F6-9A23-4CD3-B9DA-AEA734D2524E}" dt="2019-01-27T16:23:06.106" v="14566" actId="2696"/>
        <pc:sldMkLst>
          <pc:docMk/>
          <pc:sldMk cId="1132832316" sldId="305"/>
        </pc:sldMkLst>
      </pc:sldChg>
      <pc:sldChg chg="del">
        <pc:chgData name="Vladimir Gaspar" userId="05050d8d3aeb423d" providerId="LiveId" clId="{FA2797F6-9A23-4CD3-B9DA-AEA734D2524E}" dt="2019-01-27T16:23:06.179" v="14569" actId="2696"/>
        <pc:sldMkLst>
          <pc:docMk/>
          <pc:sldMk cId="3699251268" sldId="306"/>
        </pc:sldMkLst>
      </pc:sldChg>
      <pc:sldChg chg="del">
        <pc:chgData name="Vladimir Gaspar" userId="05050d8d3aeb423d" providerId="LiveId" clId="{FA2797F6-9A23-4CD3-B9DA-AEA734D2524E}" dt="2019-01-27T16:23:06.127" v="14567" actId="2696"/>
        <pc:sldMkLst>
          <pc:docMk/>
          <pc:sldMk cId="1181262591" sldId="307"/>
        </pc:sldMkLst>
      </pc:sldChg>
      <pc:sldChg chg="del">
        <pc:chgData name="Vladimir Gaspar" userId="05050d8d3aeb423d" providerId="LiveId" clId="{FA2797F6-9A23-4CD3-B9DA-AEA734D2524E}" dt="2019-01-27T16:23:06.202" v="14570" actId="2696"/>
        <pc:sldMkLst>
          <pc:docMk/>
          <pc:sldMk cId="4207250737" sldId="308"/>
        </pc:sldMkLst>
      </pc:sldChg>
      <pc:sldChg chg="del">
        <pc:chgData name="Vladimir Gaspar" userId="05050d8d3aeb423d" providerId="LiveId" clId="{FA2797F6-9A23-4CD3-B9DA-AEA734D2524E}" dt="2019-01-27T16:23:06.220" v="14571" actId="2696"/>
        <pc:sldMkLst>
          <pc:docMk/>
          <pc:sldMk cId="3123641396" sldId="309"/>
        </pc:sldMkLst>
      </pc:sldChg>
      <pc:sldChg chg="del">
        <pc:chgData name="Vladimir Gaspar" userId="05050d8d3aeb423d" providerId="LiveId" clId="{FA2797F6-9A23-4CD3-B9DA-AEA734D2524E}" dt="2019-01-27T16:23:06.246" v="14572" actId="2696"/>
        <pc:sldMkLst>
          <pc:docMk/>
          <pc:sldMk cId="3342445222" sldId="310"/>
        </pc:sldMkLst>
      </pc:sldChg>
      <pc:sldChg chg="del">
        <pc:chgData name="Vladimir Gaspar" userId="05050d8d3aeb423d" providerId="LiveId" clId="{FA2797F6-9A23-4CD3-B9DA-AEA734D2524E}" dt="2019-01-27T16:23:06.265" v="14573" actId="2696"/>
        <pc:sldMkLst>
          <pc:docMk/>
          <pc:sldMk cId="994245945" sldId="311"/>
        </pc:sldMkLst>
      </pc:sldChg>
      <pc:sldChg chg="del">
        <pc:chgData name="Vladimir Gaspar" userId="05050d8d3aeb423d" providerId="LiveId" clId="{FA2797F6-9A23-4CD3-B9DA-AEA734D2524E}" dt="2019-01-27T16:23:06.287" v="14574" actId="2696"/>
        <pc:sldMkLst>
          <pc:docMk/>
          <pc:sldMk cId="3807306553" sldId="312"/>
        </pc:sldMkLst>
      </pc:sldChg>
      <pc:sldChg chg="del">
        <pc:chgData name="Vladimir Gaspar" userId="05050d8d3aeb423d" providerId="LiveId" clId="{FA2797F6-9A23-4CD3-B9DA-AEA734D2524E}" dt="2019-01-27T16:23:06.312" v="14575" actId="2696"/>
        <pc:sldMkLst>
          <pc:docMk/>
          <pc:sldMk cId="171574445" sldId="314"/>
        </pc:sldMkLst>
      </pc:sldChg>
      <pc:sldChg chg="del">
        <pc:chgData name="Vladimir Gaspar" userId="05050d8d3aeb423d" providerId="LiveId" clId="{FA2797F6-9A23-4CD3-B9DA-AEA734D2524E}" dt="2019-01-27T16:23:06.344" v="14576" actId="2696"/>
        <pc:sldMkLst>
          <pc:docMk/>
          <pc:sldMk cId="1052593045" sldId="315"/>
        </pc:sldMkLst>
      </pc:sldChg>
      <pc:sldChg chg="del">
        <pc:chgData name="Vladimir Gaspar" userId="05050d8d3aeb423d" providerId="LiveId" clId="{FA2797F6-9A23-4CD3-B9DA-AEA734D2524E}" dt="2019-01-27T16:23:06.406" v="14579" actId="2696"/>
        <pc:sldMkLst>
          <pc:docMk/>
          <pc:sldMk cId="3081580223" sldId="316"/>
        </pc:sldMkLst>
      </pc:sldChg>
      <pc:sldChg chg="del">
        <pc:chgData name="Vladimir Gaspar" userId="05050d8d3aeb423d" providerId="LiveId" clId="{FA2797F6-9A23-4CD3-B9DA-AEA734D2524E}" dt="2019-01-27T16:23:06.427" v="14580" actId="2696"/>
        <pc:sldMkLst>
          <pc:docMk/>
          <pc:sldMk cId="797589131" sldId="317"/>
        </pc:sldMkLst>
      </pc:sldChg>
      <pc:sldChg chg="del">
        <pc:chgData name="Vladimir Gaspar" userId="05050d8d3aeb423d" providerId="LiveId" clId="{FA2797F6-9A23-4CD3-B9DA-AEA734D2524E}" dt="2019-01-27T16:23:06.444" v="14581" actId="2696"/>
        <pc:sldMkLst>
          <pc:docMk/>
          <pc:sldMk cId="2358150543" sldId="318"/>
        </pc:sldMkLst>
      </pc:sldChg>
      <pc:sldChg chg="del">
        <pc:chgData name="Vladimir Gaspar" userId="05050d8d3aeb423d" providerId="LiveId" clId="{FA2797F6-9A23-4CD3-B9DA-AEA734D2524E}" dt="2019-01-27T16:23:06.471" v="14582" actId="2696"/>
        <pc:sldMkLst>
          <pc:docMk/>
          <pc:sldMk cId="3718316535" sldId="319"/>
        </pc:sldMkLst>
      </pc:sldChg>
      <pc:sldChg chg="del">
        <pc:chgData name="Vladimir Gaspar" userId="05050d8d3aeb423d" providerId="LiveId" clId="{FA2797F6-9A23-4CD3-B9DA-AEA734D2524E}" dt="2019-01-27T16:23:06.488" v="14583" actId="2696"/>
        <pc:sldMkLst>
          <pc:docMk/>
          <pc:sldMk cId="2447364081" sldId="320"/>
        </pc:sldMkLst>
      </pc:sldChg>
      <pc:sldChg chg="del">
        <pc:chgData name="Vladimir Gaspar" userId="05050d8d3aeb423d" providerId="LiveId" clId="{FA2797F6-9A23-4CD3-B9DA-AEA734D2524E}" dt="2019-01-27T16:23:06.506" v="14584" actId="2696"/>
        <pc:sldMkLst>
          <pc:docMk/>
          <pc:sldMk cId="3012765853" sldId="321"/>
        </pc:sldMkLst>
      </pc:sldChg>
      <pc:sldChg chg="del">
        <pc:chgData name="Vladimir Gaspar" userId="05050d8d3aeb423d" providerId="LiveId" clId="{FA2797F6-9A23-4CD3-B9DA-AEA734D2524E}" dt="2019-01-27T16:23:06.531" v="14585" actId="2696"/>
        <pc:sldMkLst>
          <pc:docMk/>
          <pc:sldMk cId="2022657032" sldId="322"/>
        </pc:sldMkLst>
      </pc:sldChg>
      <pc:sldChg chg="del">
        <pc:chgData name="Vladimir Gaspar" userId="05050d8d3aeb423d" providerId="LiveId" clId="{FA2797F6-9A23-4CD3-B9DA-AEA734D2524E}" dt="2019-01-27T16:23:06.541" v="14586" actId="2696"/>
        <pc:sldMkLst>
          <pc:docMk/>
          <pc:sldMk cId="3406033458" sldId="323"/>
        </pc:sldMkLst>
      </pc:sldChg>
      <pc:sldChg chg="del">
        <pc:chgData name="Vladimir Gaspar" userId="05050d8d3aeb423d" providerId="LiveId" clId="{FA2797F6-9A23-4CD3-B9DA-AEA734D2524E}" dt="2019-01-27T16:23:06.566" v="14587" actId="2696"/>
        <pc:sldMkLst>
          <pc:docMk/>
          <pc:sldMk cId="152664173" sldId="324"/>
        </pc:sldMkLst>
      </pc:sldChg>
      <pc:sldChg chg="del">
        <pc:chgData name="Vladimir Gaspar" userId="05050d8d3aeb423d" providerId="LiveId" clId="{FA2797F6-9A23-4CD3-B9DA-AEA734D2524E}" dt="2019-01-27T16:23:06.590" v="14588" actId="2696"/>
        <pc:sldMkLst>
          <pc:docMk/>
          <pc:sldMk cId="874820869" sldId="325"/>
        </pc:sldMkLst>
      </pc:sldChg>
      <pc:sldChg chg="del">
        <pc:chgData name="Vladimir Gaspar" userId="05050d8d3aeb423d" providerId="LiveId" clId="{FA2797F6-9A23-4CD3-B9DA-AEA734D2524E}" dt="2019-01-27T16:23:06.617" v="14589" actId="2696"/>
        <pc:sldMkLst>
          <pc:docMk/>
          <pc:sldMk cId="3970261926" sldId="326"/>
        </pc:sldMkLst>
      </pc:sldChg>
      <pc:sldChg chg="del">
        <pc:chgData name="Vladimir Gaspar" userId="05050d8d3aeb423d" providerId="LiveId" clId="{FA2797F6-9A23-4CD3-B9DA-AEA734D2524E}" dt="2019-01-27T16:23:06.649" v="14590" actId="2696"/>
        <pc:sldMkLst>
          <pc:docMk/>
          <pc:sldMk cId="1738377364" sldId="327"/>
        </pc:sldMkLst>
      </pc:sldChg>
      <pc:sldChg chg="del">
        <pc:chgData name="Vladimir Gaspar" userId="05050d8d3aeb423d" providerId="LiveId" clId="{FA2797F6-9A23-4CD3-B9DA-AEA734D2524E}" dt="2019-01-27T16:23:06.704" v="14592" actId="2696"/>
        <pc:sldMkLst>
          <pc:docMk/>
          <pc:sldMk cId="2146805252" sldId="328"/>
        </pc:sldMkLst>
      </pc:sldChg>
      <pc:sldChg chg="del">
        <pc:chgData name="Vladimir Gaspar" userId="05050d8d3aeb423d" providerId="LiveId" clId="{FA2797F6-9A23-4CD3-B9DA-AEA734D2524E}" dt="2019-01-27T16:23:06.744" v="14593" actId="2696"/>
        <pc:sldMkLst>
          <pc:docMk/>
          <pc:sldMk cId="2117809987" sldId="329"/>
        </pc:sldMkLst>
      </pc:sldChg>
      <pc:sldChg chg="del">
        <pc:chgData name="Vladimir Gaspar" userId="05050d8d3aeb423d" providerId="LiveId" clId="{FA2797F6-9A23-4CD3-B9DA-AEA734D2524E}" dt="2019-01-27T16:23:06.675" v="14591" actId="2696"/>
        <pc:sldMkLst>
          <pc:docMk/>
          <pc:sldMk cId="503137951" sldId="330"/>
        </pc:sldMkLst>
      </pc:sldChg>
      <pc:sldChg chg="del">
        <pc:chgData name="Vladimir Gaspar" userId="05050d8d3aeb423d" providerId="LiveId" clId="{FA2797F6-9A23-4CD3-B9DA-AEA734D2524E}" dt="2019-01-27T16:23:06.772" v="14594" actId="2696"/>
        <pc:sldMkLst>
          <pc:docMk/>
          <pc:sldMk cId="2088615426" sldId="331"/>
        </pc:sldMkLst>
      </pc:sldChg>
      <pc:sldChg chg="del">
        <pc:chgData name="Vladimir Gaspar" userId="05050d8d3aeb423d" providerId="LiveId" clId="{FA2797F6-9A23-4CD3-B9DA-AEA734D2524E}" dt="2019-01-27T16:23:06.795" v="14595" actId="2696"/>
        <pc:sldMkLst>
          <pc:docMk/>
          <pc:sldMk cId="893364117" sldId="332"/>
        </pc:sldMkLst>
      </pc:sldChg>
      <pc:sldChg chg="del">
        <pc:chgData name="Vladimir Gaspar" userId="05050d8d3aeb423d" providerId="LiveId" clId="{FA2797F6-9A23-4CD3-B9DA-AEA734D2524E}" dt="2019-01-27T16:23:06.356" v="14577" actId="2696"/>
        <pc:sldMkLst>
          <pc:docMk/>
          <pc:sldMk cId="3706458501" sldId="333"/>
        </pc:sldMkLst>
      </pc:sldChg>
      <pc:sldChg chg="del">
        <pc:chgData name="Vladimir Gaspar" userId="05050d8d3aeb423d" providerId="LiveId" clId="{FA2797F6-9A23-4CD3-B9DA-AEA734D2524E}" dt="2019-01-27T16:23:06.862" v="14597" actId="2696"/>
        <pc:sldMkLst>
          <pc:docMk/>
          <pc:sldMk cId="970666236" sldId="334"/>
        </pc:sldMkLst>
      </pc:sldChg>
      <pc:sldChg chg="del">
        <pc:chgData name="Vladimir Gaspar" userId="05050d8d3aeb423d" providerId="LiveId" clId="{FA2797F6-9A23-4CD3-B9DA-AEA734D2524E}" dt="2019-01-27T16:23:06.882" v="14598" actId="2696"/>
        <pc:sldMkLst>
          <pc:docMk/>
          <pc:sldMk cId="3190607137" sldId="335"/>
        </pc:sldMkLst>
      </pc:sldChg>
      <pc:sldChg chg="del">
        <pc:chgData name="Vladimir Gaspar" userId="05050d8d3aeb423d" providerId="LiveId" clId="{FA2797F6-9A23-4CD3-B9DA-AEA734D2524E}" dt="2019-01-27T16:23:06.912" v="14599" actId="2696"/>
        <pc:sldMkLst>
          <pc:docMk/>
          <pc:sldMk cId="564220274" sldId="336"/>
        </pc:sldMkLst>
      </pc:sldChg>
      <pc:sldChg chg="del">
        <pc:chgData name="Vladimir Gaspar" userId="05050d8d3aeb423d" providerId="LiveId" clId="{FA2797F6-9A23-4CD3-B9DA-AEA734D2524E}" dt="2019-01-27T16:23:06.833" v="14596" actId="2696"/>
        <pc:sldMkLst>
          <pc:docMk/>
          <pc:sldMk cId="2241279122" sldId="337"/>
        </pc:sldMkLst>
      </pc:sldChg>
      <pc:sldChg chg="del">
        <pc:chgData name="Vladimir Gaspar" userId="05050d8d3aeb423d" providerId="LiveId" clId="{FA2797F6-9A23-4CD3-B9DA-AEA734D2524E}" dt="2019-01-27T16:23:06.388" v="14578" actId="2696"/>
        <pc:sldMkLst>
          <pc:docMk/>
          <pc:sldMk cId="2218890732" sldId="338"/>
        </pc:sldMkLst>
      </pc:sldChg>
      <pc:sldChg chg="del">
        <pc:chgData name="Vladimir Gaspar" userId="05050d8d3aeb423d" providerId="LiveId" clId="{FA2797F6-9A23-4CD3-B9DA-AEA734D2524E}" dt="2019-01-27T16:23:06.936" v="14600" actId="2696"/>
        <pc:sldMkLst>
          <pc:docMk/>
          <pc:sldMk cId="1631965552" sldId="339"/>
        </pc:sldMkLst>
      </pc:sldChg>
      <pc:sldChg chg="del">
        <pc:chgData name="Vladimir Gaspar" userId="05050d8d3aeb423d" providerId="LiveId" clId="{FA2797F6-9A23-4CD3-B9DA-AEA734D2524E}" dt="2019-01-27T16:23:06.960" v="14601" actId="2696"/>
        <pc:sldMkLst>
          <pc:docMk/>
          <pc:sldMk cId="3827060805" sldId="340"/>
        </pc:sldMkLst>
      </pc:sldChg>
      <pc:sldChg chg="del">
        <pc:chgData name="Vladimir Gaspar" userId="05050d8d3aeb423d" providerId="LiveId" clId="{FA2797F6-9A23-4CD3-B9DA-AEA734D2524E}" dt="2019-01-27T16:23:06.978" v="14602" actId="2696"/>
        <pc:sldMkLst>
          <pc:docMk/>
          <pc:sldMk cId="3572625634" sldId="341"/>
        </pc:sldMkLst>
      </pc:sldChg>
      <pc:sldChg chg="del">
        <pc:chgData name="Vladimir Gaspar" userId="05050d8d3aeb423d" providerId="LiveId" clId="{FA2797F6-9A23-4CD3-B9DA-AEA734D2524E}" dt="2019-01-27T16:23:06.998" v="14603" actId="2696"/>
        <pc:sldMkLst>
          <pc:docMk/>
          <pc:sldMk cId="727411283" sldId="342"/>
        </pc:sldMkLst>
      </pc:sldChg>
      <pc:sldChg chg="del">
        <pc:chgData name="Vladimir Gaspar" userId="05050d8d3aeb423d" providerId="LiveId" clId="{FA2797F6-9A23-4CD3-B9DA-AEA734D2524E}" dt="2019-01-27T16:23:07.017" v="14604" actId="2696"/>
        <pc:sldMkLst>
          <pc:docMk/>
          <pc:sldMk cId="993385267" sldId="343"/>
        </pc:sldMkLst>
      </pc:sldChg>
      <pc:sldChg chg="del">
        <pc:chgData name="Vladimir Gaspar" userId="05050d8d3aeb423d" providerId="LiveId" clId="{FA2797F6-9A23-4CD3-B9DA-AEA734D2524E}" dt="2019-01-27T16:23:07.047" v="14605" actId="2696"/>
        <pc:sldMkLst>
          <pc:docMk/>
          <pc:sldMk cId="1285987070" sldId="344"/>
        </pc:sldMkLst>
      </pc:sldChg>
      <pc:sldChg chg="del">
        <pc:chgData name="Vladimir Gaspar" userId="05050d8d3aeb423d" providerId="LiveId" clId="{FA2797F6-9A23-4CD3-B9DA-AEA734D2524E}" dt="2019-01-27T16:23:07.085" v="14606" actId="2696"/>
        <pc:sldMkLst>
          <pc:docMk/>
          <pc:sldMk cId="2627238173" sldId="345"/>
        </pc:sldMkLst>
      </pc:sldChg>
      <pc:sldChg chg="del">
        <pc:chgData name="Vladimir Gaspar" userId="05050d8d3aeb423d" providerId="LiveId" clId="{FA2797F6-9A23-4CD3-B9DA-AEA734D2524E}" dt="2019-01-27T16:23:07.104" v="14607" actId="2696"/>
        <pc:sldMkLst>
          <pc:docMk/>
          <pc:sldMk cId="3825954784" sldId="346"/>
        </pc:sldMkLst>
      </pc:sldChg>
      <pc:sldChg chg="del">
        <pc:chgData name="Vladimir Gaspar" userId="05050d8d3aeb423d" providerId="LiveId" clId="{FA2797F6-9A23-4CD3-B9DA-AEA734D2524E}" dt="2019-01-27T16:23:07.124" v="14608" actId="2696"/>
        <pc:sldMkLst>
          <pc:docMk/>
          <pc:sldMk cId="294218860" sldId="347"/>
        </pc:sldMkLst>
      </pc:sldChg>
      <pc:sldChg chg="del">
        <pc:chgData name="Vladimir Gaspar" userId="05050d8d3aeb423d" providerId="LiveId" clId="{FA2797F6-9A23-4CD3-B9DA-AEA734D2524E}" dt="2019-01-27T16:23:07.144" v="14609" actId="2696"/>
        <pc:sldMkLst>
          <pc:docMk/>
          <pc:sldMk cId="2823562912" sldId="348"/>
        </pc:sldMkLst>
      </pc:sldChg>
      <pc:sldChg chg="del">
        <pc:chgData name="Vladimir Gaspar" userId="05050d8d3aeb423d" providerId="LiveId" clId="{FA2797F6-9A23-4CD3-B9DA-AEA734D2524E}" dt="2019-01-27T16:23:07.194" v="14611" actId="2696"/>
        <pc:sldMkLst>
          <pc:docMk/>
          <pc:sldMk cId="3875106931" sldId="349"/>
        </pc:sldMkLst>
      </pc:sldChg>
      <pc:sldChg chg="del">
        <pc:chgData name="Vladimir Gaspar" userId="05050d8d3aeb423d" providerId="LiveId" clId="{FA2797F6-9A23-4CD3-B9DA-AEA734D2524E}" dt="2019-01-27T16:23:07.209" v="14612" actId="2696"/>
        <pc:sldMkLst>
          <pc:docMk/>
          <pc:sldMk cId="3665617697" sldId="350"/>
        </pc:sldMkLst>
      </pc:sldChg>
      <pc:sldChg chg="del">
        <pc:chgData name="Vladimir Gaspar" userId="05050d8d3aeb423d" providerId="LiveId" clId="{FA2797F6-9A23-4CD3-B9DA-AEA734D2524E}" dt="2019-01-27T16:23:07.165" v="14610" actId="2696"/>
        <pc:sldMkLst>
          <pc:docMk/>
          <pc:sldMk cId="1575632634" sldId="351"/>
        </pc:sldMkLst>
      </pc:sldChg>
      <pc:sldChg chg="del">
        <pc:chgData name="Vladimir Gaspar" userId="05050d8d3aeb423d" providerId="LiveId" clId="{FA2797F6-9A23-4CD3-B9DA-AEA734D2524E}" dt="2019-01-27T16:23:07.244" v="14613" actId="2696"/>
        <pc:sldMkLst>
          <pc:docMk/>
          <pc:sldMk cId="2820596647" sldId="352"/>
        </pc:sldMkLst>
      </pc:sldChg>
      <pc:sldChg chg="del">
        <pc:chgData name="Vladimir Gaspar" userId="05050d8d3aeb423d" providerId="LiveId" clId="{FA2797F6-9A23-4CD3-B9DA-AEA734D2524E}" dt="2019-01-27T16:23:07.261" v="14614" actId="2696"/>
        <pc:sldMkLst>
          <pc:docMk/>
          <pc:sldMk cId="2313514480" sldId="353"/>
        </pc:sldMkLst>
      </pc:sldChg>
      <pc:sldChg chg="del">
        <pc:chgData name="Vladimir Gaspar" userId="05050d8d3aeb423d" providerId="LiveId" clId="{FA2797F6-9A23-4CD3-B9DA-AEA734D2524E}" dt="2019-01-27T16:23:07.314" v="14617" actId="2696"/>
        <pc:sldMkLst>
          <pc:docMk/>
          <pc:sldMk cId="239274585" sldId="354"/>
        </pc:sldMkLst>
      </pc:sldChg>
      <pc:sldChg chg="del">
        <pc:chgData name="Vladimir Gaspar" userId="05050d8d3aeb423d" providerId="LiveId" clId="{FA2797F6-9A23-4CD3-B9DA-AEA734D2524E}" dt="2019-01-27T16:23:07.273" v="14615" actId="2696"/>
        <pc:sldMkLst>
          <pc:docMk/>
          <pc:sldMk cId="858421871" sldId="355"/>
        </pc:sldMkLst>
      </pc:sldChg>
      <pc:sldChg chg="del">
        <pc:chgData name="Vladimir Gaspar" userId="05050d8d3aeb423d" providerId="LiveId" clId="{FA2797F6-9A23-4CD3-B9DA-AEA734D2524E}" dt="2019-01-27T16:23:07.294" v="14616" actId="2696"/>
        <pc:sldMkLst>
          <pc:docMk/>
          <pc:sldMk cId="3082628504" sldId="356"/>
        </pc:sldMkLst>
      </pc:sldChg>
      <pc:sldChg chg="del">
        <pc:chgData name="Vladimir Gaspar" userId="05050d8d3aeb423d" providerId="LiveId" clId="{FA2797F6-9A23-4CD3-B9DA-AEA734D2524E}" dt="2019-01-27T16:23:07.338" v="14618" actId="2696"/>
        <pc:sldMkLst>
          <pc:docMk/>
          <pc:sldMk cId="3476572386" sldId="357"/>
        </pc:sldMkLst>
      </pc:sldChg>
      <pc:sldChg chg="del">
        <pc:chgData name="Vladimir Gaspar" userId="05050d8d3aeb423d" providerId="LiveId" clId="{FA2797F6-9A23-4CD3-B9DA-AEA734D2524E}" dt="2019-01-27T16:23:07.382" v="14621" actId="2696"/>
        <pc:sldMkLst>
          <pc:docMk/>
          <pc:sldMk cId="1212786579" sldId="358"/>
        </pc:sldMkLst>
      </pc:sldChg>
      <pc:sldChg chg="del">
        <pc:chgData name="Vladimir Gaspar" userId="05050d8d3aeb423d" providerId="LiveId" clId="{FA2797F6-9A23-4CD3-B9DA-AEA734D2524E}" dt="2019-01-27T16:23:07.353" v="14619" actId="2696"/>
        <pc:sldMkLst>
          <pc:docMk/>
          <pc:sldMk cId="295268082" sldId="359"/>
        </pc:sldMkLst>
      </pc:sldChg>
      <pc:sldChg chg="del">
        <pc:chgData name="Vladimir Gaspar" userId="05050d8d3aeb423d" providerId="LiveId" clId="{FA2797F6-9A23-4CD3-B9DA-AEA734D2524E}" dt="2019-01-27T16:23:07.368" v="14620" actId="2696"/>
        <pc:sldMkLst>
          <pc:docMk/>
          <pc:sldMk cId="536010517" sldId="360"/>
        </pc:sldMkLst>
      </pc:sldChg>
      <pc:sldChg chg="del">
        <pc:chgData name="Vladimir Gaspar" userId="05050d8d3aeb423d" providerId="LiveId" clId="{FA2797F6-9A23-4CD3-B9DA-AEA734D2524E}" dt="2019-01-27T16:23:07.401" v="14622" actId="2696"/>
        <pc:sldMkLst>
          <pc:docMk/>
          <pc:sldMk cId="3098713547" sldId="361"/>
        </pc:sldMkLst>
      </pc:sldChg>
      <pc:sldChg chg="del">
        <pc:chgData name="Vladimir Gaspar" userId="05050d8d3aeb423d" providerId="LiveId" clId="{FA2797F6-9A23-4CD3-B9DA-AEA734D2524E}" dt="2019-01-27T16:23:07.555" v="14628" actId="2696"/>
        <pc:sldMkLst>
          <pc:docMk/>
          <pc:sldMk cId="1069862230" sldId="362"/>
        </pc:sldMkLst>
      </pc:sldChg>
      <pc:sldChg chg="del">
        <pc:chgData name="Vladimir Gaspar" userId="05050d8d3aeb423d" providerId="LiveId" clId="{FA2797F6-9A23-4CD3-B9DA-AEA734D2524E}" dt="2019-01-27T16:23:07.418" v="14623" actId="2696"/>
        <pc:sldMkLst>
          <pc:docMk/>
          <pc:sldMk cId="694056420" sldId="363"/>
        </pc:sldMkLst>
      </pc:sldChg>
      <pc:sldChg chg="del">
        <pc:chgData name="Vladimir Gaspar" userId="05050d8d3aeb423d" providerId="LiveId" clId="{FA2797F6-9A23-4CD3-B9DA-AEA734D2524E}" dt="2019-01-27T16:23:07.443" v="14624" actId="2696"/>
        <pc:sldMkLst>
          <pc:docMk/>
          <pc:sldMk cId="606943101" sldId="364"/>
        </pc:sldMkLst>
      </pc:sldChg>
      <pc:sldChg chg="del">
        <pc:chgData name="Vladimir Gaspar" userId="05050d8d3aeb423d" providerId="LiveId" clId="{FA2797F6-9A23-4CD3-B9DA-AEA734D2524E}" dt="2019-01-27T16:23:07.480" v="14625" actId="2696"/>
        <pc:sldMkLst>
          <pc:docMk/>
          <pc:sldMk cId="2805808274" sldId="366"/>
        </pc:sldMkLst>
      </pc:sldChg>
      <pc:sldChg chg="del">
        <pc:chgData name="Vladimir Gaspar" userId="05050d8d3aeb423d" providerId="LiveId" clId="{FA2797F6-9A23-4CD3-B9DA-AEA734D2524E}" dt="2019-01-27T16:23:07.497" v="14626" actId="2696"/>
        <pc:sldMkLst>
          <pc:docMk/>
          <pc:sldMk cId="1665664234" sldId="367"/>
        </pc:sldMkLst>
      </pc:sldChg>
      <pc:sldChg chg="del">
        <pc:chgData name="Vladimir Gaspar" userId="05050d8d3aeb423d" providerId="LiveId" clId="{FA2797F6-9A23-4CD3-B9DA-AEA734D2524E}" dt="2019-01-27T16:23:07.524" v="14627" actId="2696"/>
        <pc:sldMkLst>
          <pc:docMk/>
          <pc:sldMk cId="1461953389" sldId="368"/>
        </pc:sldMkLst>
      </pc:sldChg>
      <pc:sldChg chg="del">
        <pc:chgData name="Vladimir Gaspar" userId="05050d8d3aeb423d" providerId="LiveId" clId="{FA2797F6-9A23-4CD3-B9DA-AEA734D2524E}" dt="2019-01-27T16:23:07.578" v="14629" actId="2696"/>
        <pc:sldMkLst>
          <pc:docMk/>
          <pc:sldMk cId="168110122" sldId="369"/>
        </pc:sldMkLst>
      </pc:sldChg>
      <pc:sldChg chg="del">
        <pc:chgData name="Vladimir Gaspar" userId="05050d8d3aeb423d" providerId="LiveId" clId="{FA2797F6-9A23-4CD3-B9DA-AEA734D2524E}" dt="2019-01-27T16:23:07.593" v="14630" actId="2696"/>
        <pc:sldMkLst>
          <pc:docMk/>
          <pc:sldMk cId="224425608" sldId="370"/>
        </pc:sldMkLst>
      </pc:sldChg>
      <pc:sldChg chg="del">
        <pc:chgData name="Vladimir Gaspar" userId="05050d8d3aeb423d" providerId="LiveId" clId="{FA2797F6-9A23-4CD3-B9DA-AEA734D2524E}" dt="2019-01-27T16:23:07.938" v="14648" actId="2696"/>
        <pc:sldMkLst>
          <pc:docMk/>
          <pc:sldMk cId="1030226299" sldId="371"/>
        </pc:sldMkLst>
      </pc:sldChg>
      <pc:sldChg chg="del">
        <pc:chgData name="Vladimir Gaspar" userId="05050d8d3aeb423d" providerId="LiveId" clId="{FA2797F6-9A23-4CD3-B9DA-AEA734D2524E}" dt="2019-01-27T16:23:08.052" v="14655" actId="2696"/>
        <pc:sldMkLst>
          <pc:docMk/>
          <pc:sldMk cId="4204931529" sldId="372"/>
        </pc:sldMkLst>
      </pc:sldChg>
      <pc:sldChg chg="del">
        <pc:chgData name="Vladimir Gaspar" userId="05050d8d3aeb423d" providerId="LiveId" clId="{FA2797F6-9A23-4CD3-B9DA-AEA734D2524E}" dt="2019-01-27T16:23:08.145" v="14660" actId="2696"/>
        <pc:sldMkLst>
          <pc:docMk/>
          <pc:sldMk cId="3594706527" sldId="373"/>
        </pc:sldMkLst>
      </pc:sldChg>
      <pc:sldChg chg="del">
        <pc:chgData name="Vladimir Gaspar" userId="05050d8d3aeb423d" providerId="LiveId" clId="{FA2797F6-9A23-4CD3-B9DA-AEA734D2524E}" dt="2019-01-27T16:23:07.637" v="14633" actId="2696"/>
        <pc:sldMkLst>
          <pc:docMk/>
          <pc:sldMk cId="3432131569" sldId="374"/>
        </pc:sldMkLst>
      </pc:sldChg>
      <pc:sldChg chg="del">
        <pc:chgData name="Vladimir Gaspar" userId="05050d8d3aeb423d" providerId="LiveId" clId="{FA2797F6-9A23-4CD3-B9DA-AEA734D2524E}" dt="2019-01-27T16:23:07.660" v="14634" actId="2696"/>
        <pc:sldMkLst>
          <pc:docMk/>
          <pc:sldMk cId="2760303782" sldId="375"/>
        </pc:sldMkLst>
      </pc:sldChg>
      <pc:sldChg chg="del">
        <pc:chgData name="Vladimir Gaspar" userId="05050d8d3aeb423d" providerId="LiveId" clId="{FA2797F6-9A23-4CD3-B9DA-AEA734D2524E}" dt="2019-01-27T16:23:07.796" v="14641" actId="2696"/>
        <pc:sldMkLst>
          <pc:docMk/>
          <pc:sldMk cId="710727785" sldId="376"/>
        </pc:sldMkLst>
      </pc:sldChg>
      <pc:sldChg chg="del">
        <pc:chgData name="Vladimir Gaspar" userId="05050d8d3aeb423d" providerId="LiveId" clId="{FA2797F6-9A23-4CD3-B9DA-AEA734D2524E}" dt="2019-01-27T16:23:07.680" v="14635" actId="2696"/>
        <pc:sldMkLst>
          <pc:docMk/>
          <pc:sldMk cId="1795256720" sldId="377"/>
        </pc:sldMkLst>
      </pc:sldChg>
      <pc:sldChg chg="del">
        <pc:chgData name="Vladimir Gaspar" userId="05050d8d3aeb423d" providerId="LiveId" clId="{FA2797F6-9A23-4CD3-B9DA-AEA734D2524E}" dt="2019-01-27T16:23:07.733" v="14638" actId="2696"/>
        <pc:sldMkLst>
          <pc:docMk/>
          <pc:sldMk cId="2690671654" sldId="378"/>
        </pc:sldMkLst>
      </pc:sldChg>
      <pc:sldChg chg="del">
        <pc:chgData name="Vladimir Gaspar" userId="05050d8d3aeb423d" providerId="LiveId" clId="{FA2797F6-9A23-4CD3-B9DA-AEA734D2524E}" dt="2019-01-27T16:23:07.712" v="14637" actId="2696"/>
        <pc:sldMkLst>
          <pc:docMk/>
          <pc:sldMk cId="527694980" sldId="379"/>
        </pc:sldMkLst>
      </pc:sldChg>
      <pc:sldChg chg="del">
        <pc:chgData name="Vladimir Gaspar" userId="05050d8d3aeb423d" providerId="LiveId" clId="{FA2797F6-9A23-4CD3-B9DA-AEA734D2524E}" dt="2019-01-27T16:23:07.697" v="14636" actId="2696"/>
        <pc:sldMkLst>
          <pc:docMk/>
          <pc:sldMk cId="2035769077" sldId="380"/>
        </pc:sldMkLst>
      </pc:sldChg>
      <pc:sldChg chg="del">
        <pc:chgData name="Vladimir Gaspar" userId="05050d8d3aeb423d" providerId="LiveId" clId="{FA2797F6-9A23-4CD3-B9DA-AEA734D2524E}" dt="2019-01-27T16:23:07.602" v="14631" actId="2696"/>
        <pc:sldMkLst>
          <pc:docMk/>
          <pc:sldMk cId="2229398065" sldId="381"/>
        </pc:sldMkLst>
      </pc:sldChg>
      <pc:sldChg chg="del">
        <pc:chgData name="Vladimir Gaspar" userId="05050d8d3aeb423d" providerId="LiveId" clId="{FA2797F6-9A23-4CD3-B9DA-AEA734D2524E}" dt="2019-01-27T16:23:07.619" v="14632" actId="2696"/>
        <pc:sldMkLst>
          <pc:docMk/>
          <pc:sldMk cId="521018670" sldId="382"/>
        </pc:sldMkLst>
      </pc:sldChg>
      <pc:sldChg chg="del">
        <pc:chgData name="Vladimir Gaspar" userId="05050d8d3aeb423d" providerId="LiveId" clId="{FA2797F6-9A23-4CD3-B9DA-AEA734D2524E}" dt="2019-01-27T16:23:07.884" v="14645" actId="2696"/>
        <pc:sldMkLst>
          <pc:docMk/>
          <pc:sldMk cId="4079397491" sldId="383"/>
        </pc:sldMkLst>
      </pc:sldChg>
      <pc:sldChg chg="del">
        <pc:chgData name="Vladimir Gaspar" userId="05050d8d3aeb423d" providerId="LiveId" clId="{FA2797F6-9A23-4CD3-B9DA-AEA734D2524E}" dt="2019-01-27T16:23:07.967" v="14650" actId="2696"/>
        <pc:sldMkLst>
          <pc:docMk/>
          <pc:sldMk cId="826560739" sldId="386"/>
        </pc:sldMkLst>
      </pc:sldChg>
      <pc:sldChg chg="del">
        <pc:chgData name="Vladimir Gaspar" userId="05050d8d3aeb423d" providerId="LiveId" clId="{FA2797F6-9A23-4CD3-B9DA-AEA734D2524E}" dt="2019-01-27T16:23:07.954" v="14649" actId="2696"/>
        <pc:sldMkLst>
          <pc:docMk/>
          <pc:sldMk cId="1491838555" sldId="387"/>
        </pc:sldMkLst>
      </pc:sldChg>
      <pc:sldChg chg="del">
        <pc:chgData name="Vladimir Gaspar" userId="05050d8d3aeb423d" providerId="LiveId" clId="{FA2797F6-9A23-4CD3-B9DA-AEA734D2524E}" dt="2019-01-27T16:23:07.991" v="14651" actId="2696"/>
        <pc:sldMkLst>
          <pc:docMk/>
          <pc:sldMk cId="2434303961" sldId="388"/>
        </pc:sldMkLst>
      </pc:sldChg>
      <pc:sldChg chg="del">
        <pc:chgData name="Vladimir Gaspar" userId="05050d8d3aeb423d" providerId="LiveId" clId="{FA2797F6-9A23-4CD3-B9DA-AEA734D2524E}" dt="2019-01-27T16:23:08.070" v="14656" actId="2696"/>
        <pc:sldMkLst>
          <pc:docMk/>
          <pc:sldMk cId="982153587" sldId="389"/>
        </pc:sldMkLst>
      </pc:sldChg>
      <pc:sldChg chg="del">
        <pc:chgData name="Vladimir Gaspar" userId="05050d8d3aeb423d" providerId="LiveId" clId="{FA2797F6-9A23-4CD3-B9DA-AEA734D2524E}" dt="2019-01-27T16:23:08.191" v="14662" actId="2696"/>
        <pc:sldMkLst>
          <pc:docMk/>
          <pc:sldMk cId="619911165" sldId="390"/>
        </pc:sldMkLst>
      </pc:sldChg>
      <pc:sldChg chg="del">
        <pc:chgData name="Vladimir Gaspar" userId="05050d8d3aeb423d" providerId="LiveId" clId="{FA2797F6-9A23-4CD3-B9DA-AEA734D2524E}" dt="2019-01-27T16:23:07.827" v="14642" actId="2696"/>
        <pc:sldMkLst>
          <pc:docMk/>
          <pc:sldMk cId="4261339280" sldId="391"/>
        </pc:sldMkLst>
      </pc:sldChg>
      <pc:sldChg chg="del">
        <pc:chgData name="Vladimir Gaspar" userId="05050d8d3aeb423d" providerId="LiveId" clId="{FA2797F6-9A23-4CD3-B9DA-AEA734D2524E}" dt="2019-01-27T16:23:07.845" v="14643" actId="2696"/>
        <pc:sldMkLst>
          <pc:docMk/>
          <pc:sldMk cId="239766188" sldId="392"/>
        </pc:sldMkLst>
      </pc:sldChg>
      <pc:sldChg chg="del">
        <pc:chgData name="Vladimir Gaspar" userId="05050d8d3aeb423d" providerId="LiveId" clId="{FA2797F6-9A23-4CD3-B9DA-AEA734D2524E}" dt="2019-01-27T16:23:07.860" v="14644" actId="2696"/>
        <pc:sldMkLst>
          <pc:docMk/>
          <pc:sldMk cId="460154678" sldId="393"/>
        </pc:sldMkLst>
      </pc:sldChg>
      <pc:sldChg chg="del">
        <pc:chgData name="Vladimir Gaspar" userId="05050d8d3aeb423d" providerId="LiveId" clId="{FA2797F6-9A23-4CD3-B9DA-AEA734D2524E}" dt="2019-01-27T16:23:07.900" v="14646" actId="2696"/>
        <pc:sldMkLst>
          <pc:docMk/>
          <pc:sldMk cId="203697651" sldId="394"/>
        </pc:sldMkLst>
      </pc:sldChg>
      <pc:sldChg chg="del">
        <pc:chgData name="Vladimir Gaspar" userId="05050d8d3aeb423d" providerId="LiveId" clId="{FA2797F6-9A23-4CD3-B9DA-AEA734D2524E}" dt="2019-01-27T16:23:07.747" v="14639" actId="2696"/>
        <pc:sldMkLst>
          <pc:docMk/>
          <pc:sldMk cId="2095665582" sldId="395"/>
        </pc:sldMkLst>
      </pc:sldChg>
      <pc:sldChg chg="del">
        <pc:chgData name="Vladimir Gaspar" userId="05050d8d3aeb423d" providerId="LiveId" clId="{FA2797F6-9A23-4CD3-B9DA-AEA734D2524E}" dt="2019-01-27T16:23:07.769" v="14640" actId="2696"/>
        <pc:sldMkLst>
          <pc:docMk/>
          <pc:sldMk cId="2835710433" sldId="396"/>
        </pc:sldMkLst>
      </pc:sldChg>
      <pc:sldChg chg="del">
        <pc:chgData name="Vladimir Gaspar" userId="05050d8d3aeb423d" providerId="LiveId" clId="{FA2797F6-9A23-4CD3-B9DA-AEA734D2524E}" dt="2019-01-27T16:23:07.915" v="14647" actId="2696"/>
        <pc:sldMkLst>
          <pc:docMk/>
          <pc:sldMk cId="3086607951" sldId="397"/>
        </pc:sldMkLst>
      </pc:sldChg>
      <pc:sldChg chg="del">
        <pc:chgData name="Vladimir Gaspar" userId="05050d8d3aeb423d" providerId="LiveId" clId="{FA2797F6-9A23-4CD3-B9DA-AEA734D2524E}" dt="2019-01-27T16:23:08.016" v="14652" actId="2696"/>
        <pc:sldMkLst>
          <pc:docMk/>
          <pc:sldMk cId="2734116754" sldId="398"/>
        </pc:sldMkLst>
      </pc:sldChg>
      <pc:sldChg chg="del">
        <pc:chgData name="Vladimir Gaspar" userId="05050d8d3aeb423d" providerId="LiveId" clId="{FA2797F6-9A23-4CD3-B9DA-AEA734D2524E}" dt="2019-01-27T16:23:08.030" v="14653" actId="2696"/>
        <pc:sldMkLst>
          <pc:docMk/>
          <pc:sldMk cId="4017270641" sldId="399"/>
        </pc:sldMkLst>
      </pc:sldChg>
      <pc:sldChg chg="del">
        <pc:chgData name="Vladimir Gaspar" userId="05050d8d3aeb423d" providerId="LiveId" clId="{FA2797F6-9A23-4CD3-B9DA-AEA734D2524E}" dt="2019-01-27T16:23:08.039" v="14654" actId="2696"/>
        <pc:sldMkLst>
          <pc:docMk/>
          <pc:sldMk cId="3182653748" sldId="400"/>
        </pc:sldMkLst>
      </pc:sldChg>
      <pc:sldChg chg="del">
        <pc:chgData name="Vladimir Gaspar" userId="05050d8d3aeb423d" providerId="LiveId" clId="{FA2797F6-9A23-4CD3-B9DA-AEA734D2524E}" dt="2019-01-27T16:23:08.105" v="14657" actId="2696"/>
        <pc:sldMkLst>
          <pc:docMk/>
          <pc:sldMk cId="1695261889" sldId="401"/>
        </pc:sldMkLst>
      </pc:sldChg>
      <pc:sldChg chg="del">
        <pc:chgData name="Vladimir Gaspar" userId="05050d8d3aeb423d" providerId="LiveId" clId="{FA2797F6-9A23-4CD3-B9DA-AEA734D2524E}" dt="2019-01-27T16:23:08.119" v="14658" actId="2696"/>
        <pc:sldMkLst>
          <pc:docMk/>
          <pc:sldMk cId="2952747539" sldId="402"/>
        </pc:sldMkLst>
      </pc:sldChg>
      <pc:sldChg chg="del">
        <pc:chgData name="Vladimir Gaspar" userId="05050d8d3aeb423d" providerId="LiveId" clId="{FA2797F6-9A23-4CD3-B9DA-AEA734D2524E}" dt="2019-01-27T16:23:08.132" v="14659" actId="2696"/>
        <pc:sldMkLst>
          <pc:docMk/>
          <pc:sldMk cId="66441471" sldId="403"/>
        </pc:sldMkLst>
      </pc:sldChg>
      <pc:sldChg chg="del">
        <pc:chgData name="Vladimir Gaspar" userId="05050d8d3aeb423d" providerId="LiveId" clId="{FA2797F6-9A23-4CD3-B9DA-AEA734D2524E}" dt="2019-01-27T16:23:08.169" v="14661" actId="2696"/>
        <pc:sldMkLst>
          <pc:docMk/>
          <pc:sldMk cId="2260529492" sldId="404"/>
        </pc:sldMkLst>
      </pc:sldChg>
      <pc:sldChg chg="del">
        <pc:chgData name="Vladimir Gaspar" userId="05050d8d3aeb423d" providerId="LiveId" clId="{FA2797F6-9A23-4CD3-B9DA-AEA734D2524E}" dt="2019-01-27T16:23:08.211" v="14663" actId="2696"/>
        <pc:sldMkLst>
          <pc:docMk/>
          <pc:sldMk cId="872249973" sldId="405"/>
        </pc:sldMkLst>
      </pc:sldChg>
      <pc:sldChg chg="del">
        <pc:chgData name="Vladimir Gaspar" userId="05050d8d3aeb423d" providerId="LiveId" clId="{FA2797F6-9A23-4CD3-B9DA-AEA734D2524E}" dt="2019-01-27T16:23:08.222" v="14664" actId="2696"/>
        <pc:sldMkLst>
          <pc:docMk/>
          <pc:sldMk cId="3775834462" sldId="406"/>
        </pc:sldMkLst>
      </pc:sldChg>
      <pc:sldChg chg="modSp">
        <pc:chgData name="Vladimir Gaspar" userId="05050d8d3aeb423d" providerId="LiveId" clId="{FA2797F6-9A23-4CD3-B9DA-AEA734D2524E}" dt="2019-01-27T10:37:12.865" v="8388" actId="6549"/>
        <pc:sldMkLst>
          <pc:docMk/>
          <pc:sldMk cId="2766876087" sldId="409"/>
        </pc:sldMkLst>
        <pc:spChg chg="mod">
          <ac:chgData name="Vladimir Gaspar" userId="05050d8d3aeb423d" providerId="LiveId" clId="{FA2797F6-9A23-4CD3-B9DA-AEA734D2524E}" dt="2019-01-27T10:37:12.865" v="8388" actId="6549"/>
          <ac:spMkLst>
            <pc:docMk/>
            <pc:sldMk cId="2766876087" sldId="409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5:07.845" v="2974" actId="20577"/>
        <pc:sldMkLst>
          <pc:docMk/>
          <pc:sldMk cId="636586193" sldId="411"/>
        </pc:sldMkLst>
        <pc:spChg chg="mod">
          <ac:chgData name="Vladimir Gaspar" userId="05050d8d3aeb423d" providerId="LiveId" clId="{FA2797F6-9A23-4CD3-B9DA-AEA734D2524E}" dt="2019-01-24T11:25:07.845" v="2974" actId="20577"/>
          <ac:spMkLst>
            <pc:docMk/>
            <pc:sldMk cId="636586193" sldId="411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30:36.136" v="3468" actId="20577"/>
        <pc:sldMkLst>
          <pc:docMk/>
          <pc:sldMk cId="375839162" sldId="412"/>
        </pc:sldMkLst>
        <pc:spChg chg="mod">
          <ac:chgData name="Vladimir Gaspar" userId="05050d8d3aeb423d" providerId="LiveId" clId="{FA2797F6-9A23-4CD3-B9DA-AEA734D2524E}" dt="2019-01-24T11:29:35.751" v="3332" actId="20577"/>
          <ac:spMkLst>
            <pc:docMk/>
            <pc:sldMk cId="375839162" sldId="412"/>
            <ac:spMk id="2" creationId="{EEDA094D-B626-4CFC-818E-F98F0FE7FB6E}"/>
          </ac:spMkLst>
        </pc:spChg>
        <pc:spChg chg="mod">
          <ac:chgData name="Vladimir Gaspar" userId="05050d8d3aeb423d" providerId="LiveId" clId="{FA2797F6-9A23-4CD3-B9DA-AEA734D2524E}" dt="2019-01-24T11:30:36.136" v="3468" actId="20577"/>
          <ac:spMkLst>
            <pc:docMk/>
            <pc:sldMk cId="375839162" sldId="412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40:42.452" v="3831" actId="403"/>
        <pc:sldMkLst>
          <pc:docMk/>
          <pc:sldMk cId="1337351839" sldId="413"/>
        </pc:sldMkLst>
        <pc:spChg chg="mod">
          <ac:chgData name="Vladimir Gaspar" userId="05050d8d3aeb423d" providerId="LiveId" clId="{FA2797F6-9A23-4CD3-B9DA-AEA734D2524E}" dt="2019-01-24T12:40:42.452" v="3831" actId="403"/>
          <ac:spMkLst>
            <pc:docMk/>
            <pc:sldMk cId="1337351839" sldId="413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39:41.023" v="3729" actId="20577"/>
        <pc:sldMkLst>
          <pc:docMk/>
          <pc:sldMk cId="2525966056" sldId="414"/>
        </pc:sldMkLst>
        <pc:spChg chg="mod">
          <ac:chgData name="Vladimir Gaspar" userId="05050d8d3aeb423d" providerId="LiveId" clId="{FA2797F6-9A23-4CD3-B9DA-AEA734D2524E}" dt="2019-01-24T12:39:41.023" v="3729" actId="20577"/>
          <ac:spMkLst>
            <pc:docMk/>
            <pc:sldMk cId="2525966056" sldId="414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3:56.463" v="1209" actId="20577"/>
        <pc:sldMkLst>
          <pc:docMk/>
          <pc:sldMk cId="3951729586" sldId="415"/>
        </pc:sldMkLst>
        <pc:spChg chg="mod">
          <ac:chgData name="Vladimir Gaspar" userId="05050d8d3aeb423d" providerId="LiveId" clId="{FA2797F6-9A23-4CD3-B9DA-AEA734D2524E}" dt="2019-01-24T10:53:56.463" v="1209" actId="20577"/>
          <ac:spMkLst>
            <pc:docMk/>
            <pc:sldMk cId="3951729586" sldId="415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5:48.698" v="1469" actId="20577"/>
        <pc:sldMkLst>
          <pc:docMk/>
          <pc:sldMk cId="2640859263" sldId="416"/>
        </pc:sldMkLst>
        <pc:spChg chg="mod">
          <ac:chgData name="Vladimir Gaspar" userId="05050d8d3aeb423d" providerId="LiveId" clId="{FA2797F6-9A23-4CD3-B9DA-AEA734D2524E}" dt="2019-01-24T10:55:48.698" v="1469" actId="20577"/>
          <ac:spMkLst>
            <pc:docMk/>
            <pc:sldMk cId="2640859263" sldId="416"/>
            <ac:spMk id="3" creationId="{24AFC623-68E0-41B6-AB4E-9AEE43DF6E4A}"/>
          </ac:spMkLst>
        </pc:spChg>
      </pc:sldChg>
      <pc:sldChg chg="modSp">
        <pc:chgData name="Vladimir Gaspar" userId="05050d8d3aeb423d" providerId="LiveId" clId="{FA2797F6-9A23-4CD3-B9DA-AEA734D2524E}" dt="2019-01-26T13:22:44.898" v="7945" actId="20577"/>
        <pc:sldMkLst>
          <pc:docMk/>
          <pc:sldMk cId="30440445" sldId="417"/>
        </pc:sldMkLst>
        <pc:spChg chg="mod">
          <ac:chgData name="Vladimir Gaspar" userId="05050d8d3aeb423d" providerId="LiveId" clId="{FA2797F6-9A23-4CD3-B9DA-AEA734D2524E}" dt="2019-01-26T13:22:44.898" v="7945" actId="20577"/>
          <ac:spMkLst>
            <pc:docMk/>
            <pc:sldMk cId="30440445" sldId="417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0:32.292" v="2224" actId="20577"/>
        <pc:sldMkLst>
          <pc:docMk/>
          <pc:sldMk cId="844328354" sldId="418"/>
        </pc:sldMkLst>
        <pc:spChg chg="mod">
          <ac:chgData name="Vladimir Gaspar" userId="05050d8d3aeb423d" providerId="LiveId" clId="{FA2797F6-9A23-4CD3-B9DA-AEA734D2524E}" dt="2019-01-24T11:20:32.292" v="2224" actId="20577"/>
          <ac:spMkLst>
            <pc:docMk/>
            <pc:sldMk cId="844328354" sldId="418"/>
            <ac:spMk id="3" creationId="{24AFC623-68E0-41B6-AB4E-9AEE43DF6E4A}"/>
          </ac:spMkLst>
        </pc:spChg>
      </pc:sldChg>
      <pc:sldChg chg="addSp delSp modSp">
        <pc:chgData name="Vladimir Gaspar" userId="05050d8d3aeb423d" providerId="LiveId" clId="{FA2797F6-9A23-4CD3-B9DA-AEA734D2524E}" dt="2019-01-24T12:47:43.190" v="4037" actId="1076"/>
        <pc:sldMkLst>
          <pc:docMk/>
          <pc:sldMk cId="847919455" sldId="420"/>
        </pc:sldMkLst>
        <pc:spChg chg="mod">
          <ac:chgData name="Vladimir Gaspar" userId="05050d8d3aeb423d" providerId="LiveId" clId="{FA2797F6-9A23-4CD3-B9DA-AEA734D2524E}" dt="2019-01-24T12:45:24.303" v="4033" actId="1076"/>
          <ac:spMkLst>
            <pc:docMk/>
            <pc:sldMk cId="847919455" sldId="420"/>
            <ac:spMk id="3" creationId="{64A25F02-B37B-4151-86E2-0722C7795D8A}"/>
          </ac:spMkLst>
        </pc:spChg>
        <pc:spChg chg="add del mod">
          <ac:chgData name="Vladimir Gaspar" userId="05050d8d3aeb423d" providerId="LiveId" clId="{FA2797F6-9A23-4CD3-B9DA-AEA734D2524E}" dt="2019-01-24T12:42:55.443" v="3859" actId="478"/>
          <ac:spMkLst>
            <pc:docMk/>
            <pc:sldMk cId="847919455" sldId="420"/>
            <ac:spMk id="5" creationId="{161B4CF2-E1B7-4713-A9CD-7546C976EF38}"/>
          </ac:spMkLst>
        </pc:spChg>
        <pc:spChg chg="add mod">
          <ac:chgData name="Vladimir Gaspar" userId="05050d8d3aeb423d" providerId="LiveId" clId="{FA2797F6-9A23-4CD3-B9DA-AEA734D2524E}" dt="2019-01-24T12:44:41.415" v="4021" actId="20577"/>
          <ac:spMkLst>
            <pc:docMk/>
            <pc:sldMk cId="847919455" sldId="420"/>
            <ac:spMk id="6" creationId="{C0DBECFB-8A70-4FEA-B1EF-3D3ECD9B686A}"/>
          </ac:spMkLst>
        </pc:spChg>
        <pc:picChg chg="add mod">
          <ac:chgData name="Vladimir Gaspar" userId="05050d8d3aeb423d" providerId="LiveId" clId="{FA2797F6-9A23-4CD3-B9DA-AEA734D2524E}" dt="2019-01-24T12:47:43.190" v="4037" actId="1076"/>
          <ac:picMkLst>
            <pc:docMk/>
            <pc:sldMk cId="847919455" sldId="420"/>
            <ac:picMk id="4" creationId="{26ECC7A8-2FF1-4E43-AF2C-EED68465E29A}"/>
          </ac:picMkLst>
        </pc:picChg>
        <pc:picChg chg="add mod">
          <ac:chgData name="Vladimir Gaspar" userId="05050d8d3aeb423d" providerId="LiveId" clId="{FA2797F6-9A23-4CD3-B9DA-AEA734D2524E}" dt="2019-01-24T12:47:40.821" v="4036" actId="14100"/>
          <ac:picMkLst>
            <pc:docMk/>
            <pc:sldMk cId="847919455" sldId="420"/>
            <ac:picMk id="7" creationId="{58809460-FF15-42FE-8417-30B3C74FB352}"/>
          </ac:picMkLst>
        </pc:picChg>
      </pc:sldChg>
      <pc:sldChg chg="addSp modSp">
        <pc:chgData name="Vladimir Gaspar" userId="05050d8d3aeb423d" providerId="LiveId" clId="{FA2797F6-9A23-4CD3-B9DA-AEA734D2524E}" dt="2019-01-24T12:53:05.698" v="4077" actId="14100"/>
        <pc:sldMkLst>
          <pc:docMk/>
          <pc:sldMk cId="955853485" sldId="421"/>
        </pc:sldMkLst>
        <pc:spChg chg="mod">
          <ac:chgData name="Vladimir Gaspar" userId="05050d8d3aeb423d" providerId="LiveId" clId="{FA2797F6-9A23-4CD3-B9DA-AEA734D2524E}" dt="2019-01-24T12:53:00.705" v="4076" actId="14100"/>
          <ac:spMkLst>
            <pc:docMk/>
            <pc:sldMk cId="955853485" sldId="421"/>
            <ac:spMk id="3" creationId="{3942D19D-A321-4F2A-9E65-C84237C01A54}"/>
          </ac:spMkLst>
        </pc:spChg>
        <pc:picChg chg="add mod">
          <ac:chgData name="Vladimir Gaspar" userId="05050d8d3aeb423d" providerId="LiveId" clId="{FA2797F6-9A23-4CD3-B9DA-AEA734D2524E}" dt="2019-01-24T12:53:05.698" v="4077" actId="14100"/>
          <ac:picMkLst>
            <pc:docMk/>
            <pc:sldMk cId="955853485" sldId="421"/>
            <ac:picMk id="4" creationId="{80672097-F0EA-46C5-B8DD-214518E2A0BF}"/>
          </ac:picMkLst>
        </pc:picChg>
      </pc:sldChg>
      <pc:sldChg chg="modSp">
        <pc:chgData name="Vladimir Gaspar" userId="05050d8d3aeb423d" providerId="LiveId" clId="{FA2797F6-9A23-4CD3-B9DA-AEA734D2524E}" dt="2019-01-26T11:01:51.846" v="6532" actId="20577"/>
        <pc:sldMkLst>
          <pc:docMk/>
          <pc:sldMk cId="3190197486" sldId="423"/>
        </pc:sldMkLst>
        <pc:spChg chg="mod">
          <ac:chgData name="Vladimir Gaspar" userId="05050d8d3aeb423d" providerId="LiveId" clId="{FA2797F6-9A23-4CD3-B9DA-AEA734D2524E}" dt="2019-01-26T11:01:51.846" v="6532" actId="20577"/>
          <ac:spMkLst>
            <pc:docMk/>
            <pc:sldMk cId="3190197486" sldId="423"/>
            <ac:spMk id="3" creationId="{4BF65832-B0D9-4AFA-A8C6-B383F85D4EBC}"/>
          </ac:spMkLst>
        </pc:spChg>
      </pc:sldChg>
      <pc:sldChg chg="modSp">
        <pc:chgData name="Vladimir Gaspar" userId="05050d8d3aeb423d" providerId="LiveId" clId="{FA2797F6-9A23-4CD3-B9DA-AEA734D2524E}" dt="2019-01-27T10:25:07.706" v="8019" actId="20577"/>
        <pc:sldMkLst>
          <pc:docMk/>
          <pc:sldMk cId="1817068448" sldId="430"/>
        </pc:sldMkLst>
        <pc:spChg chg="mod">
          <ac:chgData name="Vladimir Gaspar" userId="05050d8d3aeb423d" providerId="LiveId" clId="{FA2797F6-9A23-4CD3-B9DA-AEA734D2524E}" dt="2019-01-27T10:25:07.706" v="8019" actId="20577"/>
          <ac:spMkLst>
            <pc:docMk/>
            <pc:sldMk cId="1817068448" sldId="430"/>
            <ac:spMk id="3" creationId="{A511BC1E-B4D4-4FE3-BBB6-FE35DF8B5DDD}"/>
          </ac:spMkLst>
        </pc:spChg>
      </pc:sldChg>
      <pc:sldChg chg="modSp">
        <pc:chgData name="Vladimir Gaspar" userId="05050d8d3aeb423d" providerId="LiveId" clId="{FA2797F6-9A23-4CD3-B9DA-AEA734D2524E}" dt="2019-01-26T09:42:18.947" v="4377" actId="20577"/>
        <pc:sldMkLst>
          <pc:docMk/>
          <pc:sldMk cId="3580303821" sldId="432"/>
        </pc:sldMkLst>
        <pc:spChg chg="mod">
          <ac:chgData name="Vladimir Gaspar" userId="05050d8d3aeb423d" providerId="LiveId" clId="{FA2797F6-9A23-4CD3-B9DA-AEA734D2524E}" dt="2019-01-26T09:42:18.947" v="4377" actId="20577"/>
          <ac:spMkLst>
            <pc:docMk/>
            <pc:sldMk cId="3580303821" sldId="432"/>
            <ac:spMk id="3" creationId="{6D23E1D0-5B7B-4261-9A60-0EB97DBCADDF}"/>
          </ac:spMkLst>
        </pc:spChg>
      </pc:sldChg>
      <pc:sldChg chg="modSp">
        <pc:chgData name="Vladimir Gaspar" userId="05050d8d3aeb423d" providerId="LiveId" clId="{FA2797F6-9A23-4CD3-B9DA-AEA734D2524E}" dt="2019-01-24T09:20:21.048" v="1" actId="20577"/>
        <pc:sldMkLst>
          <pc:docMk/>
          <pc:sldMk cId="989022793" sldId="435"/>
        </pc:sldMkLst>
        <pc:spChg chg="mod">
          <ac:chgData name="Vladimir Gaspar" userId="05050d8d3aeb423d" providerId="LiveId" clId="{FA2797F6-9A23-4CD3-B9DA-AEA734D2524E}" dt="2019-01-24T09:20:21.048" v="1" actId="20577"/>
          <ac:spMkLst>
            <pc:docMk/>
            <pc:sldMk cId="989022793" sldId="435"/>
            <ac:spMk id="13" creationId="{E62EB4B4-E7A5-402E-9E1B-1E5FA7E60C3F}"/>
          </ac:spMkLst>
        </pc:spChg>
      </pc:sldChg>
      <pc:sldChg chg="ord">
        <pc:chgData name="Vladimir Gaspar" userId="05050d8d3aeb423d" providerId="LiveId" clId="{FA2797F6-9A23-4CD3-B9DA-AEA734D2524E}" dt="2019-01-26T12:41:17.602" v="7488"/>
        <pc:sldMkLst>
          <pc:docMk/>
          <pc:sldMk cId="2746307820" sldId="447"/>
        </pc:sldMkLst>
      </pc:sldChg>
      <pc:sldChg chg="addSp delSp modSp add">
        <pc:chgData name="Vladimir Gaspar" userId="05050d8d3aeb423d" providerId="LiveId" clId="{FA2797F6-9A23-4CD3-B9DA-AEA734D2524E}" dt="2019-01-27T10:28:26.987" v="8299" actId="20577"/>
        <pc:sldMkLst>
          <pc:docMk/>
          <pc:sldMk cId="3265174008" sldId="449"/>
        </pc:sldMkLst>
        <pc:spChg chg="mod">
          <ac:chgData name="Vladimir Gaspar" userId="05050d8d3aeb423d" providerId="LiveId" clId="{FA2797F6-9A23-4CD3-B9DA-AEA734D2524E}" dt="2019-01-24T09:22:29.036" v="17" actId="20577"/>
          <ac:spMkLst>
            <pc:docMk/>
            <pc:sldMk cId="3265174008" sldId="449"/>
            <ac:spMk id="2" creationId="{7CE3642F-EDFE-4DC1-B718-CFF61B528622}"/>
          </ac:spMkLst>
        </pc:spChg>
        <pc:spChg chg="mod">
          <ac:chgData name="Vladimir Gaspar" userId="05050d8d3aeb423d" providerId="LiveId" clId="{FA2797F6-9A23-4CD3-B9DA-AEA734D2524E}" dt="2019-01-27T10:28:26.987" v="8299" actId="20577"/>
          <ac:spMkLst>
            <pc:docMk/>
            <pc:sldMk cId="3265174008" sldId="449"/>
            <ac:spMk id="3" creationId="{EF9621AC-FD19-404A-9405-AC3E3F4EBFBC}"/>
          </ac:spMkLst>
        </pc:spChg>
        <pc:picChg chg="add del mod">
          <ac:chgData name="Vladimir Gaspar" userId="05050d8d3aeb423d" providerId="LiveId" clId="{FA2797F6-9A23-4CD3-B9DA-AEA734D2524E}" dt="2019-01-24T10:37:37.744" v="422"/>
          <ac:picMkLst>
            <pc:docMk/>
            <pc:sldMk cId="3265174008" sldId="449"/>
            <ac:picMk id="4" creationId="{62F3FC06-E05E-4D31-8B9A-3FC56A605DD2}"/>
          </ac:picMkLst>
        </pc:picChg>
      </pc:sldChg>
      <pc:sldChg chg="addSp delSp modSp add mod ord setBg">
        <pc:chgData name="Vladimir Gaspar" userId="05050d8d3aeb423d" providerId="LiveId" clId="{FA2797F6-9A23-4CD3-B9DA-AEA734D2524E}" dt="2019-01-27T10:58:35.909" v="8600"/>
        <pc:sldMkLst>
          <pc:docMk/>
          <pc:sldMk cId="3331963456" sldId="450"/>
        </pc:sldMkLst>
        <pc:spChg chg="del mod">
          <ac:chgData name="Vladimir Gaspar" userId="05050d8d3aeb423d" providerId="LiveId" clId="{FA2797F6-9A23-4CD3-B9DA-AEA734D2524E}" dt="2019-01-24T10:38:03.846" v="426" actId="478"/>
          <ac:spMkLst>
            <pc:docMk/>
            <pc:sldMk cId="3331963456" sldId="450"/>
            <ac:spMk id="2" creationId="{014D9413-E8C3-43EC-9729-8901714D5EF3}"/>
          </ac:spMkLst>
        </pc:spChg>
        <pc:spChg chg="del mod">
          <ac:chgData name="Vladimir Gaspar" userId="05050d8d3aeb423d" providerId="LiveId" clId="{FA2797F6-9A23-4CD3-B9DA-AEA734D2524E}" dt="2019-01-24T10:38:05.787" v="427" actId="478"/>
          <ac:spMkLst>
            <pc:docMk/>
            <pc:sldMk cId="3331963456" sldId="450"/>
            <ac:spMk id="3" creationId="{1585014E-4C04-4851-B7AF-FD2144730BCD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8" creationId="{D70130DC-F780-43D2-B26A-92EACD78951B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10" creationId="{17676E0E-5B44-4166-8EDD-CFDBAC622C26}"/>
          </ac:spMkLst>
        </pc:spChg>
        <pc:picChg chg="add mod">
          <ac:chgData name="Vladimir Gaspar" userId="05050d8d3aeb423d" providerId="LiveId" clId="{FA2797F6-9A23-4CD3-B9DA-AEA734D2524E}" dt="2019-01-24T10:38:11.597" v="429" actId="14100"/>
          <ac:picMkLst>
            <pc:docMk/>
            <pc:sldMk cId="3331963456" sldId="450"/>
            <ac:picMk id="6" creationId="{383F27CB-0C62-40B4-A96B-47A21B352B11}"/>
          </ac:picMkLst>
        </pc:picChg>
      </pc:sldChg>
      <pc:sldChg chg="addSp modSp add">
        <pc:chgData name="Vladimir Gaspar" userId="05050d8d3aeb423d" providerId="LiveId" clId="{FA2797F6-9A23-4CD3-B9DA-AEA734D2524E}" dt="2019-01-24T11:04:18.806" v="1717" actId="1076"/>
        <pc:sldMkLst>
          <pc:docMk/>
          <pc:sldMk cId="4192139425" sldId="451"/>
        </pc:sldMkLst>
        <pc:spChg chg="mod">
          <ac:chgData name="Vladimir Gaspar" userId="05050d8d3aeb423d" providerId="LiveId" clId="{FA2797F6-9A23-4CD3-B9DA-AEA734D2524E}" dt="2019-01-24T11:00:02.802" v="1491" actId="20577"/>
          <ac:spMkLst>
            <pc:docMk/>
            <pc:sldMk cId="4192139425" sldId="451"/>
            <ac:spMk id="2" creationId="{413791A9-94EF-4C85-8F33-A5CCDD571A2B}"/>
          </ac:spMkLst>
        </pc:spChg>
        <pc:spChg chg="mod">
          <ac:chgData name="Vladimir Gaspar" userId="05050d8d3aeb423d" providerId="LiveId" clId="{FA2797F6-9A23-4CD3-B9DA-AEA734D2524E}" dt="2019-01-24T11:03:58.603" v="1714" actId="20577"/>
          <ac:spMkLst>
            <pc:docMk/>
            <pc:sldMk cId="4192139425" sldId="451"/>
            <ac:spMk id="3" creationId="{AF2F7480-1E58-43E4-BFDB-3A338B165B98}"/>
          </ac:spMkLst>
        </pc:spChg>
        <pc:picChg chg="add mod">
          <ac:chgData name="Vladimir Gaspar" userId="05050d8d3aeb423d" providerId="LiveId" clId="{FA2797F6-9A23-4CD3-B9DA-AEA734D2524E}" dt="2019-01-24T11:04:18.806" v="1717" actId="1076"/>
          <ac:picMkLst>
            <pc:docMk/>
            <pc:sldMk cId="4192139425" sldId="451"/>
            <ac:picMk id="4" creationId="{9C537348-18C4-4F08-978A-C218DD743B9B}"/>
          </ac:picMkLst>
        </pc:picChg>
      </pc:sldChg>
      <pc:sldChg chg="addSp delSp modSp add">
        <pc:chgData name="Vladimir Gaspar" userId="05050d8d3aeb423d" providerId="LiveId" clId="{FA2797F6-9A23-4CD3-B9DA-AEA734D2524E}" dt="2019-01-26T10:27:35.479" v="4590" actId="1036"/>
        <pc:sldMkLst>
          <pc:docMk/>
          <pc:sldMk cId="792520748" sldId="452"/>
        </pc:sldMkLst>
        <pc:spChg chg="mod">
          <ac:chgData name="Vladimir Gaspar" userId="05050d8d3aeb423d" providerId="LiveId" clId="{FA2797F6-9A23-4CD3-B9DA-AEA734D2524E}" dt="2019-01-26T10:24:20.157" v="4408" actId="20577"/>
          <ac:spMkLst>
            <pc:docMk/>
            <pc:sldMk cId="792520748" sldId="452"/>
            <ac:spMk id="2" creationId="{802978DE-3CD5-455F-BEE4-FDE97957A838}"/>
          </ac:spMkLst>
        </pc:spChg>
        <pc:spChg chg="del">
          <ac:chgData name="Vladimir Gaspar" userId="05050d8d3aeb423d" providerId="LiveId" clId="{FA2797F6-9A23-4CD3-B9DA-AEA734D2524E}" dt="2019-01-26T10:25:03.235" v="4420" actId="478"/>
          <ac:spMkLst>
            <pc:docMk/>
            <pc:sldMk cId="792520748" sldId="452"/>
            <ac:spMk id="3" creationId="{AD752AF1-9D0C-417F-B256-2083659F0AC7}"/>
          </ac:spMkLst>
        </pc:spChg>
        <pc:picChg chg="add del mod">
          <ac:chgData name="Vladimir Gaspar" userId="05050d8d3aeb423d" providerId="LiveId" clId="{FA2797F6-9A23-4CD3-B9DA-AEA734D2524E}" dt="2019-01-26T10:24:40.304" v="4413" actId="478"/>
          <ac:picMkLst>
            <pc:docMk/>
            <pc:sldMk cId="792520748" sldId="452"/>
            <ac:picMk id="4" creationId="{07211280-4197-4763-826F-C3EA86DCDC75}"/>
          </ac:picMkLst>
        </pc:picChg>
        <pc:picChg chg="add mod">
          <ac:chgData name="Vladimir Gaspar" userId="05050d8d3aeb423d" providerId="LiveId" clId="{FA2797F6-9A23-4CD3-B9DA-AEA734D2524E}" dt="2019-01-26T10:27:32.325" v="4571" actId="1038"/>
          <ac:picMkLst>
            <pc:docMk/>
            <pc:sldMk cId="792520748" sldId="452"/>
            <ac:picMk id="5" creationId="{4A4DFF69-7B0A-49FC-A3A4-6C38F1B467AE}"/>
          </ac:picMkLst>
        </pc:picChg>
        <pc:picChg chg="add mod">
          <ac:chgData name="Vladimir Gaspar" userId="05050d8d3aeb423d" providerId="LiveId" clId="{FA2797F6-9A23-4CD3-B9DA-AEA734D2524E}" dt="2019-01-26T10:27:35.479" v="4590" actId="1036"/>
          <ac:picMkLst>
            <pc:docMk/>
            <pc:sldMk cId="792520748" sldId="452"/>
            <ac:picMk id="6" creationId="{12BA4C3C-D1A1-4565-9ED0-3DECAB5C485A}"/>
          </ac:picMkLst>
        </pc:picChg>
      </pc:sldChg>
      <pc:sldChg chg="modSp add">
        <pc:chgData name="Vladimir Gaspar" userId="05050d8d3aeb423d" providerId="LiveId" clId="{FA2797F6-9A23-4CD3-B9DA-AEA734D2524E}" dt="2019-01-26T10:45:04.941" v="6366" actId="20577"/>
        <pc:sldMkLst>
          <pc:docMk/>
          <pc:sldMk cId="2564444981" sldId="453"/>
        </pc:sldMkLst>
        <pc:spChg chg="mod">
          <ac:chgData name="Vladimir Gaspar" userId="05050d8d3aeb423d" providerId="LiveId" clId="{FA2797F6-9A23-4CD3-B9DA-AEA734D2524E}" dt="2019-01-26T10:25:14.483" v="4437" actId="20577"/>
          <ac:spMkLst>
            <pc:docMk/>
            <pc:sldMk cId="2564444981" sldId="453"/>
            <ac:spMk id="2" creationId="{D5A683ED-18D5-4848-99FE-31D6E2DE7DD5}"/>
          </ac:spMkLst>
        </pc:spChg>
        <pc:spChg chg="mod">
          <ac:chgData name="Vladimir Gaspar" userId="05050d8d3aeb423d" providerId="LiveId" clId="{FA2797F6-9A23-4CD3-B9DA-AEA734D2524E}" dt="2019-01-26T10:45:04.941" v="6366" actId="20577"/>
          <ac:spMkLst>
            <pc:docMk/>
            <pc:sldMk cId="2564444981" sldId="453"/>
            <ac:spMk id="3" creationId="{E8C47207-EA60-4049-8186-6CC89D9CB55E}"/>
          </ac:spMkLst>
        </pc:spChg>
      </pc:sldChg>
      <pc:sldChg chg="addSp modSp add ord">
        <pc:chgData name="Vladimir Gaspar" userId="05050d8d3aeb423d" providerId="LiveId" clId="{FA2797F6-9A23-4CD3-B9DA-AEA734D2524E}" dt="2019-01-27T10:25:50.061" v="8050" actId="20577"/>
        <pc:sldMkLst>
          <pc:docMk/>
          <pc:sldMk cId="3797560772" sldId="454"/>
        </pc:sldMkLst>
        <pc:spChg chg="mod">
          <ac:chgData name="Vladimir Gaspar" userId="05050d8d3aeb423d" providerId="LiveId" clId="{FA2797F6-9A23-4CD3-B9DA-AEA734D2524E}" dt="2019-01-26T12:20:25.274" v="6592" actId="20577"/>
          <ac:spMkLst>
            <pc:docMk/>
            <pc:sldMk cId="3797560772" sldId="454"/>
            <ac:spMk id="2" creationId="{58858EEE-BBC6-4D27-B988-5F79799FC6BF}"/>
          </ac:spMkLst>
        </pc:spChg>
        <pc:spChg chg="mod">
          <ac:chgData name="Vladimir Gaspar" userId="05050d8d3aeb423d" providerId="LiveId" clId="{FA2797F6-9A23-4CD3-B9DA-AEA734D2524E}" dt="2019-01-27T10:25:50.061" v="8050" actId="20577"/>
          <ac:spMkLst>
            <pc:docMk/>
            <pc:sldMk cId="3797560772" sldId="454"/>
            <ac:spMk id="3" creationId="{FF2E2FBD-F14B-4AC5-8580-6A2295DBA780}"/>
          </ac:spMkLst>
        </pc:spChg>
        <pc:spChg chg="add mod">
          <ac:chgData name="Vladimir Gaspar" userId="05050d8d3aeb423d" providerId="LiveId" clId="{FA2797F6-9A23-4CD3-B9DA-AEA734D2524E}" dt="2019-01-26T12:26:47.440" v="6806" actId="20577"/>
          <ac:spMkLst>
            <pc:docMk/>
            <pc:sldMk cId="3797560772" sldId="454"/>
            <ac:spMk id="4" creationId="{30752BD7-46FF-4B30-9FCB-9EC0E2CFC8F4}"/>
          </ac:spMkLst>
        </pc:spChg>
      </pc:sldChg>
      <pc:sldChg chg="modSp add ord">
        <pc:chgData name="Vladimir Gaspar" userId="05050d8d3aeb423d" providerId="LiveId" clId="{FA2797F6-9A23-4CD3-B9DA-AEA734D2524E}" dt="2019-01-26T12:40:53.587" v="7487"/>
        <pc:sldMkLst>
          <pc:docMk/>
          <pc:sldMk cId="394669278" sldId="455"/>
        </pc:sldMkLst>
        <pc:spChg chg="mod">
          <ac:chgData name="Vladimir Gaspar" userId="05050d8d3aeb423d" providerId="LiveId" clId="{FA2797F6-9A23-4CD3-B9DA-AEA734D2524E}" dt="2019-01-26T12:27:06.426" v="6827" actId="20577"/>
          <ac:spMkLst>
            <pc:docMk/>
            <pc:sldMk cId="394669278" sldId="455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29:05.159" v="7011" actId="15"/>
          <ac:spMkLst>
            <pc:docMk/>
            <pc:sldMk cId="394669278" sldId="455"/>
            <ac:spMk id="3" creationId="{AE1DE758-9D5E-4EF5-833E-6E53CF4E5447}"/>
          </ac:spMkLst>
        </pc:spChg>
      </pc:sldChg>
      <pc:sldChg chg="modSp add ord">
        <pc:chgData name="Vladimir Gaspar" userId="05050d8d3aeb423d" providerId="LiveId" clId="{FA2797F6-9A23-4CD3-B9DA-AEA734D2524E}" dt="2019-01-26T12:35:20.890" v="7382"/>
        <pc:sldMkLst>
          <pc:docMk/>
          <pc:sldMk cId="217585166" sldId="456"/>
        </pc:sldMkLst>
        <pc:spChg chg="mod">
          <ac:chgData name="Vladimir Gaspar" userId="05050d8d3aeb423d" providerId="LiveId" clId="{FA2797F6-9A23-4CD3-B9DA-AEA734D2524E}" dt="2019-01-26T12:30:52.224" v="7030" actId="20577"/>
          <ac:spMkLst>
            <pc:docMk/>
            <pc:sldMk cId="217585166" sldId="456"/>
            <ac:spMk id="2" creationId="{FCF95D85-9E03-463E-9C63-88D9727501A3}"/>
          </ac:spMkLst>
        </pc:spChg>
        <pc:spChg chg="mod">
          <ac:chgData name="Vladimir Gaspar" userId="05050d8d3aeb423d" providerId="LiveId" clId="{FA2797F6-9A23-4CD3-B9DA-AEA734D2524E}" dt="2019-01-26T12:31:44.634" v="7148" actId="20577"/>
          <ac:spMkLst>
            <pc:docMk/>
            <pc:sldMk cId="217585166" sldId="456"/>
            <ac:spMk id="3" creationId="{6E00C324-06C0-4CA2-95A4-9DB9EBEF7F96}"/>
          </ac:spMkLst>
        </pc:spChg>
      </pc:sldChg>
      <pc:sldChg chg="addSp modSp add">
        <pc:chgData name="Vladimir Gaspar" userId="05050d8d3aeb423d" providerId="LiveId" clId="{FA2797F6-9A23-4CD3-B9DA-AEA734D2524E}" dt="2019-01-26T12:35:08.632" v="7380" actId="1076"/>
        <pc:sldMkLst>
          <pc:docMk/>
          <pc:sldMk cId="3334099993" sldId="457"/>
        </pc:sldMkLst>
        <pc:spChg chg="mod">
          <ac:chgData name="Vladimir Gaspar" userId="05050d8d3aeb423d" providerId="LiveId" clId="{FA2797F6-9A23-4CD3-B9DA-AEA734D2524E}" dt="2019-01-26T12:31:53.304" v="7168" actId="20577"/>
          <ac:spMkLst>
            <pc:docMk/>
            <pc:sldMk cId="3334099993" sldId="457"/>
            <ac:spMk id="2" creationId="{11F5701C-DA88-471A-83FC-96E09EEC46B3}"/>
          </ac:spMkLst>
        </pc:spChg>
        <pc:spChg chg="mod">
          <ac:chgData name="Vladimir Gaspar" userId="05050d8d3aeb423d" providerId="LiveId" clId="{FA2797F6-9A23-4CD3-B9DA-AEA734D2524E}" dt="2019-01-26T12:35:04.151" v="7378" actId="1035"/>
          <ac:spMkLst>
            <pc:docMk/>
            <pc:sldMk cId="3334099993" sldId="457"/>
            <ac:spMk id="3" creationId="{94B95F25-07EA-4D86-9916-F4614E83B22B}"/>
          </ac:spMkLst>
        </pc:spChg>
        <pc:picChg chg="add mod">
          <ac:chgData name="Vladimir Gaspar" userId="05050d8d3aeb423d" providerId="LiveId" clId="{FA2797F6-9A23-4CD3-B9DA-AEA734D2524E}" dt="2019-01-26T12:35:08.632" v="7380" actId="1076"/>
          <ac:picMkLst>
            <pc:docMk/>
            <pc:sldMk cId="3334099993" sldId="457"/>
            <ac:picMk id="4" creationId="{F1E49301-9F12-400B-B5D1-204FA16CD6DC}"/>
          </ac:picMkLst>
        </pc:picChg>
      </pc:sldChg>
      <pc:sldChg chg="addSp modSp add">
        <pc:chgData name="Vladimir Gaspar" userId="05050d8d3aeb423d" providerId="LiveId" clId="{FA2797F6-9A23-4CD3-B9DA-AEA734D2524E}" dt="2019-01-26T12:39:55.023" v="7486" actId="1076"/>
        <pc:sldMkLst>
          <pc:docMk/>
          <pc:sldMk cId="902017685" sldId="458"/>
        </pc:sldMkLst>
        <pc:spChg chg="mod">
          <ac:chgData name="Vladimir Gaspar" userId="05050d8d3aeb423d" providerId="LiveId" clId="{FA2797F6-9A23-4CD3-B9DA-AEA734D2524E}" dt="2019-01-26T12:35:35.057" v="7430" actId="20577"/>
          <ac:spMkLst>
            <pc:docMk/>
            <pc:sldMk cId="902017685" sldId="458"/>
            <ac:spMk id="2" creationId="{6C99BAAD-B8D3-47F8-A5EA-B15A6B8C627C}"/>
          </ac:spMkLst>
        </pc:spChg>
        <pc:spChg chg="mod">
          <ac:chgData name="Vladimir Gaspar" userId="05050d8d3aeb423d" providerId="LiveId" clId="{FA2797F6-9A23-4CD3-B9DA-AEA734D2524E}" dt="2019-01-26T12:39:51.416" v="7485" actId="1076"/>
          <ac:spMkLst>
            <pc:docMk/>
            <pc:sldMk cId="902017685" sldId="458"/>
            <ac:spMk id="3" creationId="{B9A41091-982A-4AE8-8AA2-34C3A5892605}"/>
          </ac:spMkLst>
        </pc:spChg>
        <pc:picChg chg="add mod">
          <ac:chgData name="Vladimir Gaspar" userId="05050d8d3aeb423d" providerId="LiveId" clId="{FA2797F6-9A23-4CD3-B9DA-AEA734D2524E}" dt="2019-01-26T12:39:55.023" v="7486" actId="1076"/>
          <ac:picMkLst>
            <pc:docMk/>
            <pc:sldMk cId="902017685" sldId="458"/>
            <ac:picMk id="4" creationId="{7B5DA76A-4154-45A7-ADF8-913B55B714A5}"/>
          </ac:picMkLst>
        </pc:picChg>
      </pc:sldChg>
      <pc:sldChg chg="modSp add">
        <pc:chgData name="Vladimir Gaspar" userId="05050d8d3aeb423d" providerId="LiveId" clId="{FA2797F6-9A23-4CD3-B9DA-AEA734D2524E}" dt="2019-01-27T13:05:26.606" v="12176" actId="20577"/>
        <pc:sldMkLst>
          <pc:docMk/>
          <pc:sldMk cId="360553772" sldId="459"/>
        </pc:sldMkLst>
        <pc:spChg chg="mod">
          <ac:chgData name="Vladimir Gaspar" userId="05050d8d3aeb423d" providerId="LiveId" clId="{FA2797F6-9A23-4CD3-B9DA-AEA734D2524E}" dt="2019-01-27T13:05:26.606" v="12176" actId="20577"/>
          <ac:spMkLst>
            <pc:docMk/>
            <pc:sldMk cId="360553772" sldId="459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44:09.853" v="7793" actId="20577"/>
          <ac:spMkLst>
            <pc:docMk/>
            <pc:sldMk cId="360553772" sldId="459"/>
            <ac:spMk id="3" creationId="{AE1DE758-9D5E-4EF5-833E-6E53CF4E5447}"/>
          </ac:spMkLst>
        </pc:spChg>
      </pc:sldChg>
      <pc:sldChg chg="add del">
        <pc:chgData name="Vladimir Gaspar" userId="05050d8d3aeb423d" providerId="LiveId" clId="{FA2797F6-9A23-4CD3-B9DA-AEA734D2524E}" dt="2019-01-26T12:42:07.664" v="7490" actId="2696"/>
        <pc:sldMkLst>
          <pc:docMk/>
          <pc:sldMk cId="3039754595" sldId="459"/>
        </pc:sldMkLst>
      </pc:sldChg>
      <pc:sldChg chg="addSp delSp modSp add">
        <pc:chgData name="Vladimir Gaspar" userId="05050d8d3aeb423d" providerId="LiveId" clId="{FA2797F6-9A23-4CD3-B9DA-AEA734D2524E}" dt="2019-01-27T10:21:45.137" v="8017" actId="1076"/>
        <pc:sldMkLst>
          <pc:docMk/>
          <pc:sldMk cId="2511579322" sldId="460"/>
        </pc:sldMkLst>
        <pc:spChg chg="mod">
          <ac:chgData name="Vladimir Gaspar" userId="05050d8d3aeb423d" providerId="LiveId" clId="{FA2797F6-9A23-4CD3-B9DA-AEA734D2524E}" dt="2019-01-26T13:23:07.137" v="7972" actId="20577"/>
          <ac:spMkLst>
            <pc:docMk/>
            <pc:sldMk cId="2511579322" sldId="460"/>
            <ac:spMk id="2" creationId="{12AF3AE9-A12F-4231-8F21-CF463063D3C5}"/>
          </ac:spMkLst>
        </pc:spChg>
        <pc:spChg chg="del">
          <ac:chgData name="Vladimir Gaspar" userId="05050d8d3aeb423d" providerId="LiveId" clId="{FA2797F6-9A23-4CD3-B9DA-AEA734D2524E}" dt="2019-01-27T10:21:39.036" v="8015"/>
          <ac:spMkLst>
            <pc:docMk/>
            <pc:sldMk cId="2511579322" sldId="460"/>
            <ac:spMk id="3" creationId="{777EE301-68CC-49D2-85DA-E39BA4D8F459}"/>
          </ac:spMkLst>
        </pc:spChg>
        <pc:picChg chg="add mod">
          <ac:chgData name="Vladimir Gaspar" userId="05050d8d3aeb423d" providerId="LiveId" clId="{FA2797F6-9A23-4CD3-B9DA-AEA734D2524E}" dt="2019-01-27T10:21:45.137" v="8017" actId="1076"/>
          <ac:picMkLst>
            <pc:docMk/>
            <pc:sldMk cId="2511579322" sldId="460"/>
            <ac:picMk id="4" creationId="{30604C19-B466-4BF9-A9E5-20F32F6D1EBA}"/>
          </ac:picMkLst>
        </pc:picChg>
      </pc:sldChg>
      <pc:sldChg chg="addSp modSp add">
        <pc:chgData name="Vladimir Gaspar" userId="05050d8d3aeb423d" providerId="LiveId" clId="{FA2797F6-9A23-4CD3-B9DA-AEA734D2524E}" dt="2019-01-26T13:25:26.153" v="8009" actId="1076"/>
        <pc:sldMkLst>
          <pc:docMk/>
          <pc:sldMk cId="456937054" sldId="461"/>
        </pc:sldMkLst>
        <pc:spChg chg="mod">
          <ac:chgData name="Vladimir Gaspar" userId="05050d8d3aeb423d" providerId="LiveId" clId="{FA2797F6-9A23-4CD3-B9DA-AEA734D2524E}" dt="2019-01-26T13:23:25.786" v="7993" actId="20577"/>
          <ac:spMkLst>
            <pc:docMk/>
            <pc:sldMk cId="456937054" sldId="461"/>
            <ac:spMk id="2" creationId="{766BF6DE-2EB6-4DE3-9D90-C730CE23D690}"/>
          </ac:spMkLst>
        </pc:spChg>
        <pc:spChg chg="mod">
          <ac:chgData name="Vladimir Gaspar" userId="05050d8d3aeb423d" providerId="LiveId" clId="{FA2797F6-9A23-4CD3-B9DA-AEA734D2524E}" dt="2019-01-26T13:24:21.377" v="8006" actId="20577"/>
          <ac:spMkLst>
            <pc:docMk/>
            <pc:sldMk cId="456937054" sldId="461"/>
            <ac:spMk id="3" creationId="{A0C2BB8C-A4D6-456B-9BCD-C6AFBFD1F86D}"/>
          </ac:spMkLst>
        </pc:spChg>
        <pc:picChg chg="add mod modCrop">
          <ac:chgData name="Vladimir Gaspar" userId="05050d8d3aeb423d" providerId="LiveId" clId="{FA2797F6-9A23-4CD3-B9DA-AEA734D2524E}" dt="2019-01-26T13:24:12.666" v="8000" actId="1076"/>
          <ac:picMkLst>
            <pc:docMk/>
            <pc:sldMk cId="456937054" sldId="461"/>
            <ac:picMk id="4" creationId="{ED077EB2-72A1-4283-BB27-BB9FAE74BA1F}"/>
          </ac:picMkLst>
        </pc:picChg>
        <pc:picChg chg="add mod">
          <ac:chgData name="Vladimir Gaspar" userId="05050d8d3aeb423d" providerId="LiveId" clId="{FA2797F6-9A23-4CD3-B9DA-AEA734D2524E}" dt="2019-01-26T13:25:26.153" v="8009" actId="1076"/>
          <ac:picMkLst>
            <pc:docMk/>
            <pc:sldMk cId="456937054" sldId="461"/>
            <ac:picMk id="5" creationId="{DA7F5847-B15E-46DA-AEDE-497AAAF4D565}"/>
          </ac:picMkLst>
        </pc:picChg>
      </pc:sldChg>
      <pc:sldChg chg="addSp modSp add">
        <pc:chgData name="Vladimir Gaspar" userId="05050d8d3aeb423d" providerId="LiveId" clId="{FA2797F6-9A23-4CD3-B9DA-AEA734D2524E}" dt="2019-01-26T13:32:44.984" v="8014" actId="1076"/>
        <pc:sldMkLst>
          <pc:docMk/>
          <pc:sldMk cId="605116630" sldId="462"/>
        </pc:sldMkLst>
        <pc:picChg chg="add mod">
          <ac:chgData name="Vladimir Gaspar" userId="05050d8d3aeb423d" providerId="LiveId" clId="{FA2797F6-9A23-4CD3-B9DA-AEA734D2524E}" dt="2019-01-26T13:32:44.984" v="8014" actId="1076"/>
          <ac:picMkLst>
            <pc:docMk/>
            <pc:sldMk cId="605116630" sldId="462"/>
            <ac:picMk id="4" creationId="{A177CD39-C791-4765-B084-9F956862DA6F}"/>
          </ac:picMkLst>
        </pc:picChg>
      </pc:sldChg>
      <pc:sldChg chg="modSp add">
        <pc:chgData name="Vladimir Gaspar" userId="05050d8d3aeb423d" providerId="LiveId" clId="{FA2797F6-9A23-4CD3-B9DA-AEA734D2524E}" dt="2019-01-27T13:05:12.353" v="12156" actId="20577"/>
        <pc:sldMkLst>
          <pc:docMk/>
          <pc:sldMk cId="3584436732" sldId="463"/>
        </pc:sldMkLst>
        <pc:spChg chg="mod">
          <ac:chgData name="Vladimir Gaspar" userId="05050d8d3aeb423d" providerId="LiveId" clId="{FA2797F6-9A23-4CD3-B9DA-AEA734D2524E}" dt="2019-01-27T13:05:12.353" v="12156" actId="20577"/>
          <ac:spMkLst>
            <pc:docMk/>
            <pc:sldMk cId="3584436732" sldId="463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7T10:35:08.730" v="8376" actId="20577"/>
          <ac:spMkLst>
            <pc:docMk/>
            <pc:sldMk cId="3584436732" sldId="463"/>
            <ac:spMk id="3" creationId="{AE1DE758-9D5E-4EF5-833E-6E53CF4E5447}"/>
          </ac:spMkLst>
        </pc:spChg>
      </pc:sldChg>
      <pc:sldChg chg="addSp modSp add ord">
        <pc:chgData name="Vladimir Gaspar" userId="05050d8d3aeb423d" providerId="LiveId" clId="{FA2797F6-9A23-4CD3-B9DA-AEA734D2524E}" dt="2019-01-27T10:47:03.643" v="8507" actId="20577"/>
        <pc:sldMkLst>
          <pc:docMk/>
          <pc:sldMk cId="3997756005" sldId="464"/>
        </pc:sldMkLst>
        <pc:spChg chg="mod">
          <ac:chgData name="Vladimir Gaspar" userId="05050d8d3aeb423d" providerId="LiveId" clId="{FA2797F6-9A23-4CD3-B9DA-AEA734D2524E}" dt="2019-01-27T10:47:03.643" v="8507" actId="20577"/>
          <ac:spMkLst>
            <pc:docMk/>
            <pc:sldMk cId="3997756005" sldId="464"/>
            <ac:spMk id="2" creationId="{B97F0A8F-D88B-41B5-AD79-08B461CDCAE1}"/>
          </ac:spMkLst>
        </pc:spChg>
        <pc:spChg chg="add mod">
          <ac:chgData name="Vladimir Gaspar" userId="05050d8d3aeb423d" providerId="LiveId" clId="{FA2797F6-9A23-4CD3-B9DA-AEA734D2524E}" dt="2019-01-27T10:45:28.649" v="8403" actId="14100"/>
          <ac:spMkLst>
            <pc:docMk/>
            <pc:sldMk cId="3997756005" sldId="464"/>
            <ac:spMk id="5" creationId="{7261AD95-7B36-4C9A-9EDB-3DF7DF456DDC}"/>
          </ac:spMkLst>
        </pc:spChg>
        <pc:spChg chg="add mod">
          <ac:chgData name="Vladimir Gaspar" userId="05050d8d3aeb423d" providerId="LiveId" clId="{FA2797F6-9A23-4CD3-B9DA-AEA734D2524E}" dt="2019-01-27T10:46:02.836" v="8465" actId="20577"/>
          <ac:spMkLst>
            <pc:docMk/>
            <pc:sldMk cId="3997756005" sldId="464"/>
            <ac:spMk id="6" creationId="{95E765C8-6455-4E40-A915-7613522EADBF}"/>
          </ac:spMkLst>
        </pc:spChg>
        <pc:picChg chg="add mod">
          <ac:chgData name="Vladimir Gaspar" userId="05050d8d3aeb423d" providerId="LiveId" clId="{FA2797F6-9A23-4CD3-B9DA-AEA734D2524E}" dt="2019-01-27T10:44:04.874" v="8393" actId="1076"/>
          <ac:picMkLst>
            <pc:docMk/>
            <pc:sldMk cId="3997756005" sldId="464"/>
            <ac:picMk id="4" creationId="{51B3685C-41EF-47E4-902E-3419E24DDF60}"/>
          </ac:picMkLst>
        </pc:picChg>
      </pc:sldChg>
      <pc:sldChg chg="addSp modSp add">
        <pc:chgData name="Vladimir Gaspar" userId="05050d8d3aeb423d" providerId="LiveId" clId="{FA2797F6-9A23-4CD3-B9DA-AEA734D2524E}" dt="2019-01-27T10:48:03.731" v="8530" actId="20577"/>
        <pc:sldMkLst>
          <pc:docMk/>
          <pc:sldMk cId="784116357" sldId="465"/>
        </pc:sldMkLst>
        <pc:spChg chg="mod">
          <ac:chgData name="Vladimir Gaspar" userId="05050d8d3aeb423d" providerId="LiveId" clId="{FA2797F6-9A23-4CD3-B9DA-AEA734D2524E}" dt="2019-01-27T10:48:03.731" v="8530" actId="20577"/>
          <ac:spMkLst>
            <pc:docMk/>
            <pc:sldMk cId="784116357" sldId="465"/>
            <ac:spMk id="2" creationId="{C57CDF3C-FE37-4F75-8A5A-EF8F435CF2A2}"/>
          </ac:spMkLst>
        </pc:spChg>
        <pc:picChg chg="add mod">
          <ac:chgData name="Vladimir Gaspar" userId="05050d8d3aeb423d" providerId="LiveId" clId="{FA2797F6-9A23-4CD3-B9DA-AEA734D2524E}" dt="2019-01-27T10:47:58.667" v="8511" actId="1076"/>
          <ac:picMkLst>
            <pc:docMk/>
            <pc:sldMk cId="784116357" sldId="465"/>
            <ac:picMk id="4" creationId="{02B0EDCF-7F49-4B1C-84E0-9D3609A6D4BE}"/>
          </ac:picMkLst>
        </pc:picChg>
      </pc:sldChg>
      <pc:sldChg chg="addSp modSp add">
        <pc:chgData name="Vladimir Gaspar" userId="05050d8d3aeb423d" providerId="LiveId" clId="{FA2797F6-9A23-4CD3-B9DA-AEA734D2524E}" dt="2019-01-27T13:05:22.759" v="12173" actId="20577"/>
        <pc:sldMkLst>
          <pc:docMk/>
          <pc:sldMk cId="11416219" sldId="466"/>
        </pc:sldMkLst>
        <pc:spChg chg="mod">
          <ac:chgData name="Vladimir Gaspar" userId="05050d8d3aeb423d" providerId="LiveId" clId="{FA2797F6-9A23-4CD3-B9DA-AEA734D2524E}" dt="2019-01-27T13:05:22.759" v="12173" actId="20577"/>
          <ac:spMkLst>
            <pc:docMk/>
            <pc:sldMk cId="11416219" sldId="466"/>
            <ac:spMk id="2" creationId="{B9FB42E7-995C-4A28-928E-5097E82B34B1}"/>
          </ac:spMkLst>
        </pc:spChg>
        <pc:picChg chg="add mod">
          <ac:chgData name="Vladimir Gaspar" userId="05050d8d3aeb423d" providerId="LiveId" clId="{FA2797F6-9A23-4CD3-B9DA-AEA734D2524E}" dt="2019-01-27T10:55:54.090" v="8564" actId="1076"/>
          <ac:picMkLst>
            <pc:docMk/>
            <pc:sldMk cId="11416219" sldId="466"/>
            <ac:picMk id="4" creationId="{6C3EBE81-7218-4C0D-BD0D-DE79A34D31F2}"/>
          </ac:picMkLst>
        </pc:picChg>
      </pc:sldChg>
      <pc:sldChg chg="addSp modSp add">
        <pc:chgData name="Vladimir Gaspar" userId="05050d8d3aeb423d" providerId="LiveId" clId="{FA2797F6-9A23-4CD3-B9DA-AEA734D2524E}" dt="2019-01-27T13:05:15.463" v="12159" actId="20577"/>
        <pc:sldMkLst>
          <pc:docMk/>
          <pc:sldMk cId="2003620095" sldId="467"/>
        </pc:sldMkLst>
        <pc:spChg chg="mod">
          <ac:chgData name="Vladimir Gaspar" userId="05050d8d3aeb423d" providerId="LiveId" clId="{FA2797F6-9A23-4CD3-B9DA-AEA734D2524E}" dt="2019-01-27T13:05:15.463" v="12159" actId="20577"/>
          <ac:spMkLst>
            <pc:docMk/>
            <pc:sldMk cId="2003620095" sldId="467"/>
            <ac:spMk id="2" creationId="{E0A8133A-E605-4B90-8E02-5BC6B4E0CE24}"/>
          </ac:spMkLst>
        </pc:spChg>
        <pc:picChg chg="add mod">
          <ac:chgData name="Vladimir Gaspar" userId="05050d8d3aeb423d" providerId="LiveId" clId="{FA2797F6-9A23-4CD3-B9DA-AEA734D2524E}" dt="2019-01-27T10:58:22.715" v="8599" actId="1076"/>
          <ac:picMkLst>
            <pc:docMk/>
            <pc:sldMk cId="2003620095" sldId="467"/>
            <ac:picMk id="4" creationId="{615A7834-9421-49C4-BEC8-510905709FDE}"/>
          </ac:picMkLst>
        </pc:picChg>
      </pc:sldChg>
      <pc:sldChg chg="modSp add">
        <pc:chgData name="Vladimir Gaspar" userId="05050d8d3aeb423d" providerId="LiveId" clId="{FA2797F6-9A23-4CD3-B9DA-AEA734D2524E}" dt="2019-01-27T11:03:05.547" v="9003" actId="20577"/>
        <pc:sldMkLst>
          <pc:docMk/>
          <pc:sldMk cId="4023740237" sldId="468"/>
        </pc:sldMkLst>
        <pc:spChg chg="mod">
          <ac:chgData name="Vladimir Gaspar" userId="05050d8d3aeb423d" providerId="LiveId" clId="{FA2797F6-9A23-4CD3-B9DA-AEA734D2524E}" dt="2019-01-27T11:02:42.030" v="8909" actId="20577"/>
          <ac:spMkLst>
            <pc:docMk/>
            <pc:sldMk cId="4023740237" sldId="468"/>
            <ac:spMk id="2" creationId="{A7B234DA-C80E-40B1-92E2-542DC4B70225}"/>
          </ac:spMkLst>
        </pc:spChg>
        <pc:spChg chg="mod">
          <ac:chgData name="Vladimir Gaspar" userId="05050d8d3aeb423d" providerId="LiveId" clId="{FA2797F6-9A23-4CD3-B9DA-AEA734D2524E}" dt="2019-01-27T11:03:05.547" v="9003" actId="20577"/>
          <ac:spMkLst>
            <pc:docMk/>
            <pc:sldMk cId="4023740237" sldId="468"/>
            <ac:spMk id="3" creationId="{F6AF2EFC-7A06-4A71-8230-50F2756428F0}"/>
          </ac:spMkLst>
        </pc:spChg>
      </pc:sldChg>
      <pc:sldChg chg="modSp add">
        <pc:chgData name="Vladimir Gaspar" userId="05050d8d3aeb423d" providerId="LiveId" clId="{FA2797F6-9A23-4CD3-B9DA-AEA734D2524E}" dt="2019-01-27T11:10:59.424" v="9724" actId="20577"/>
        <pc:sldMkLst>
          <pc:docMk/>
          <pc:sldMk cId="1959587117" sldId="469"/>
        </pc:sldMkLst>
        <pc:spChg chg="mod">
          <ac:chgData name="Vladimir Gaspar" userId="05050d8d3aeb423d" providerId="LiveId" clId="{FA2797F6-9A23-4CD3-B9DA-AEA734D2524E}" dt="2019-01-27T11:06:16.692" v="9240" actId="20577"/>
          <ac:spMkLst>
            <pc:docMk/>
            <pc:sldMk cId="1959587117" sldId="469"/>
            <ac:spMk id="2" creationId="{82A9B2E7-74AE-46F1-9BA3-F1374C712688}"/>
          </ac:spMkLst>
        </pc:spChg>
        <pc:spChg chg="mod">
          <ac:chgData name="Vladimir Gaspar" userId="05050d8d3aeb423d" providerId="LiveId" clId="{FA2797F6-9A23-4CD3-B9DA-AEA734D2524E}" dt="2019-01-27T11:10:59.424" v="9724" actId="20577"/>
          <ac:spMkLst>
            <pc:docMk/>
            <pc:sldMk cId="1959587117" sldId="469"/>
            <ac:spMk id="3" creationId="{568CD702-C32C-4CC3-83D2-C2D7660CD46F}"/>
          </ac:spMkLst>
        </pc:spChg>
      </pc:sldChg>
      <pc:sldChg chg="addSp delSp modSp add mod setBg">
        <pc:chgData name="Vladimir Gaspar" userId="05050d8d3aeb423d" providerId="LiveId" clId="{FA2797F6-9A23-4CD3-B9DA-AEA734D2524E}" dt="2019-01-27T17:40:46.582" v="19397" actId="20577"/>
        <pc:sldMkLst>
          <pc:docMk/>
          <pc:sldMk cId="3359427545" sldId="470"/>
        </pc:sldMkLst>
        <pc:spChg chg="mod">
          <ac:chgData name="Vladimir Gaspar" userId="05050d8d3aeb423d" providerId="LiveId" clId="{FA2797F6-9A23-4CD3-B9DA-AEA734D2524E}" dt="2019-01-27T17:40:46.582" v="19397" actId="20577"/>
          <ac:spMkLst>
            <pc:docMk/>
            <pc:sldMk cId="3359427545" sldId="470"/>
            <ac:spMk id="2" creationId="{81910E2F-225A-4CE6-8F66-587CBBEA3B71}"/>
          </ac:spMkLst>
        </pc:spChg>
        <pc:spChg chg="del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3" creationId="{578B9657-5499-4E3C-B201-EB61B4EC40DE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8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0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2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4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6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2" creationId="{E9AB5EE6-A047-4B18-B998-D46DF3CC36FE}"/>
          </ac:spMkLst>
        </pc:spChg>
      </pc:sldChg>
      <pc:sldChg chg="add del">
        <pc:chgData name="Vladimir Gaspar" userId="05050d8d3aeb423d" providerId="LiveId" clId="{FA2797F6-9A23-4CD3-B9DA-AEA734D2524E}" dt="2019-01-27T11:04:46.583" v="9159" actId="2696"/>
        <pc:sldMkLst>
          <pc:docMk/>
          <pc:sldMk cId="1888807418" sldId="471"/>
        </pc:sldMkLst>
      </pc:sldChg>
      <pc:sldChg chg="addSp delSp modSp add mod setBg delDesignElem">
        <pc:chgData name="Vladimir Gaspar" userId="05050d8d3aeb423d" providerId="LiveId" clId="{FA2797F6-9A23-4CD3-B9DA-AEA734D2524E}" dt="2019-01-27T11:05:50.171" v="9231" actId="404"/>
        <pc:sldMkLst>
          <pc:docMk/>
          <pc:sldMk cId="2682406869" sldId="471"/>
        </pc:sldMkLst>
        <pc:spChg chg="mod">
          <ac:chgData name="Vladimir Gaspar" userId="05050d8d3aeb423d" providerId="LiveId" clId="{FA2797F6-9A23-4CD3-B9DA-AEA734D2524E}" dt="2019-01-27T11:05:50.171" v="9231" actId="404"/>
          <ac:spMkLst>
            <pc:docMk/>
            <pc:sldMk cId="2682406869" sldId="471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9" creationId="{EEABD997-5EF9-4E9B-AFBB-F6DFAAF3ADF0}"/>
          </ac:spMkLst>
        </pc:spChg>
      </pc:sldChg>
      <pc:sldChg chg="addSp delSp modSp add">
        <pc:chgData name="Vladimir Gaspar" userId="05050d8d3aeb423d" providerId="LiveId" clId="{FA2797F6-9A23-4CD3-B9DA-AEA734D2524E}" dt="2019-01-27T11:54:34.396" v="9972" actId="1076"/>
        <pc:sldMkLst>
          <pc:docMk/>
          <pc:sldMk cId="2469607421" sldId="472"/>
        </pc:sldMkLst>
        <pc:spChg chg="mod">
          <ac:chgData name="Vladimir Gaspar" userId="05050d8d3aeb423d" providerId="LiveId" clId="{FA2797F6-9A23-4CD3-B9DA-AEA734D2524E}" dt="2019-01-27T11:11:22.068" v="9742" actId="20577"/>
          <ac:spMkLst>
            <pc:docMk/>
            <pc:sldMk cId="2469607421" sldId="472"/>
            <ac:spMk id="2" creationId="{12E88AF3-1C5B-4C29-965F-29118D81ED79}"/>
          </ac:spMkLst>
        </pc:spChg>
        <pc:spChg chg="del">
          <ac:chgData name="Vladimir Gaspar" userId="05050d8d3aeb423d" providerId="LiveId" clId="{FA2797F6-9A23-4CD3-B9DA-AEA734D2524E}" dt="2019-01-27T11:52:42.523" v="9917" actId="478"/>
          <ac:spMkLst>
            <pc:docMk/>
            <pc:sldMk cId="2469607421" sldId="472"/>
            <ac:spMk id="3" creationId="{218C8B4E-AE7E-4E80-BBF7-DECDCCF453C5}"/>
          </ac:spMkLst>
        </pc:spChg>
        <pc:picChg chg="add mod">
          <ac:chgData name="Vladimir Gaspar" userId="05050d8d3aeb423d" providerId="LiveId" clId="{FA2797F6-9A23-4CD3-B9DA-AEA734D2524E}" dt="2019-01-27T11:53:16.708" v="9961" actId="1076"/>
          <ac:picMkLst>
            <pc:docMk/>
            <pc:sldMk cId="2469607421" sldId="472"/>
            <ac:picMk id="4" creationId="{1A335886-8022-4855-A9B8-FDF614AAA2AA}"/>
          </ac:picMkLst>
        </pc:picChg>
        <pc:picChg chg="add mod">
          <ac:chgData name="Vladimir Gaspar" userId="05050d8d3aeb423d" providerId="LiveId" clId="{FA2797F6-9A23-4CD3-B9DA-AEA734D2524E}" dt="2019-01-27T11:54:34.396" v="9972" actId="1076"/>
          <ac:picMkLst>
            <pc:docMk/>
            <pc:sldMk cId="2469607421" sldId="472"/>
            <ac:picMk id="5" creationId="{DCBFF3DB-32F9-4C9A-A951-80E62006DB31}"/>
          </ac:picMkLst>
        </pc:picChg>
        <pc:picChg chg="add del mod">
          <ac:chgData name="Vladimir Gaspar" userId="05050d8d3aeb423d" providerId="LiveId" clId="{FA2797F6-9A23-4CD3-B9DA-AEA734D2524E}" dt="2019-01-27T11:52:55.424" v="9922"/>
          <ac:picMkLst>
            <pc:docMk/>
            <pc:sldMk cId="2469607421" sldId="472"/>
            <ac:picMk id="6" creationId="{F0DBBA8C-FC04-4946-A6CA-B097FD2872B2}"/>
          </ac:picMkLst>
        </pc:picChg>
        <pc:picChg chg="add mod">
          <ac:chgData name="Vladimir Gaspar" userId="05050d8d3aeb423d" providerId="LiveId" clId="{FA2797F6-9A23-4CD3-B9DA-AEA734D2524E}" dt="2019-01-27T11:54:26.726" v="9969" actId="14100"/>
          <ac:picMkLst>
            <pc:docMk/>
            <pc:sldMk cId="2469607421" sldId="472"/>
            <ac:picMk id="7" creationId="{BF840872-2060-46FC-B664-CAAA6304DF44}"/>
          </ac:picMkLst>
        </pc:picChg>
        <pc:picChg chg="add mod">
          <ac:chgData name="Vladimir Gaspar" userId="05050d8d3aeb423d" providerId="LiveId" clId="{FA2797F6-9A23-4CD3-B9DA-AEA734D2524E}" dt="2019-01-27T11:54:32.876" v="9971" actId="1076"/>
          <ac:picMkLst>
            <pc:docMk/>
            <pc:sldMk cId="2469607421" sldId="472"/>
            <ac:picMk id="8" creationId="{1E827604-5029-4389-B470-819C7DFF802D}"/>
          </ac:picMkLst>
        </pc:picChg>
      </pc:sldChg>
      <pc:sldChg chg="addSp delSp modSp add">
        <pc:chgData name="Vladimir Gaspar" userId="05050d8d3aeb423d" providerId="LiveId" clId="{FA2797F6-9A23-4CD3-B9DA-AEA734D2524E}" dt="2019-01-27T11:56:25.260" v="9977" actId="1076"/>
        <pc:sldMkLst>
          <pc:docMk/>
          <pc:sldMk cId="1588153444" sldId="473"/>
        </pc:sldMkLst>
        <pc:spChg chg="mod">
          <ac:chgData name="Vladimir Gaspar" userId="05050d8d3aeb423d" providerId="LiveId" clId="{FA2797F6-9A23-4CD3-B9DA-AEA734D2524E}" dt="2019-01-27T11:53:04.621" v="9956" actId="20577"/>
          <ac:spMkLst>
            <pc:docMk/>
            <pc:sldMk cId="1588153444" sldId="473"/>
            <ac:spMk id="2" creationId="{B5294ADD-8119-4C37-9882-B7401D8F6A0E}"/>
          </ac:spMkLst>
        </pc:spChg>
        <pc:spChg chg="del">
          <ac:chgData name="Vladimir Gaspar" userId="05050d8d3aeb423d" providerId="LiveId" clId="{FA2797F6-9A23-4CD3-B9DA-AEA734D2524E}" dt="2019-01-27T11:53:08.893" v="9957" actId="478"/>
          <ac:spMkLst>
            <pc:docMk/>
            <pc:sldMk cId="1588153444" sldId="473"/>
            <ac:spMk id="3" creationId="{2EBC20C0-4B24-432D-B1AC-49926D2C2849}"/>
          </ac:spMkLst>
        </pc:spChg>
        <pc:picChg chg="add mod">
          <ac:chgData name="Vladimir Gaspar" userId="05050d8d3aeb423d" providerId="LiveId" clId="{FA2797F6-9A23-4CD3-B9DA-AEA734D2524E}" dt="2019-01-27T11:56:25.260" v="9977" actId="1076"/>
          <ac:picMkLst>
            <pc:docMk/>
            <pc:sldMk cId="1588153444" sldId="473"/>
            <ac:picMk id="4" creationId="{68FEF291-B9BD-45B3-957D-FF63132DA73D}"/>
          </ac:picMkLst>
        </pc:picChg>
        <pc:picChg chg="add mod">
          <ac:chgData name="Vladimir Gaspar" userId="05050d8d3aeb423d" providerId="LiveId" clId="{FA2797F6-9A23-4CD3-B9DA-AEA734D2524E}" dt="2019-01-27T11:56:04.221" v="9976" actId="1076"/>
          <ac:picMkLst>
            <pc:docMk/>
            <pc:sldMk cId="1588153444" sldId="473"/>
            <ac:picMk id="5" creationId="{4032885C-E830-4657-9A34-6515F00B65A5}"/>
          </ac:picMkLst>
        </pc:picChg>
      </pc:sldChg>
      <pc:sldChg chg="modSp add">
        <pc:chgData name="Vladimir Gaspar" userId="05050d8d3aeb423d" providerId="LiveId" clId="{FA2797F6-9A23-4CD3-B9DA-AEA734D2524E}" dt="2019-01-27T11:58:46.992" v="10233" actId="20577"/>
        <pc:sldMkLst>
          <pc:docMk/>
          <pc:sldMk cId="1317936281" sldId="474"/>
        </pc:sldMkLst>
        <pc:spChg chg="mod">
          <ac:chgData name="Vladimir Gaspar" userId="05050d8d3aeb423d" providerId="LiveId" clId="{FA2797F6-9A23-4CD3-B9DA-AEA734D2524E}" dt="2019-01-27T11:57:08.565" v="10048" actId="20577"/>
          <ac:spMkLst>
            <pc:docMk/>
            <pc:sldMk cId="1317936281" sldId="474"/>
            <ac:spMk id="2" creationId="{D492D9C4-4DE2-4662-8D5A-F8B1C8C4867E}"/>
          </ac:spMkLst>
        </pc:spChg>
        <pc:spChg chg="mod">
          <ac:chgData name="Vladimir Gaspar" userId="05050d8d3aeb423d" providerId="LiveId" clId="{FA2797F6-9A23-4CD3-B9DA-AEA734D2524E}" dt="2019-01-27T11:58:46.992" v="10233" actId="20577"/>
          <ac:spMkLst>
            <pc:docMk/>
            <pc:sldMk cId="1317936281" sldId="474"/>
            <ac:spMk id="3" creationId="{27B282CC-F0F3-42F2-B4A1-04286BFE06F0}"/>
          </ac:spMkLst>
        </pc:spChg>
      </pc:sldChg>
      <pc:sldChg chg="modSp add">
        <pc:chgData name="Vladimir Gaspar" userId="05050d8d3aeb423d" providerId="LiveId" clId="{FA2797F6-9A23-4CD3-B9DA-AEA734D2524E}" dt="2019-01-27T13:04:54.784" v="12148" actId="20577"/>
        <pc:sldMkLst>
          <pc:docMk/>
          <pc:sldMk cId="2528271708" sldId="475"/>
        </pc:sldMkLst>
        <pc:spChg chg="mod">
          <ac:chgData name="Vladimir Gaspar" userId="05050d8d3aeb423d" providerId="LiveId" clId="{FA2797F6-9A23-4CD3-B9DA-AEA734D2524E}" dt="2019-01-27T13:04:54.784" v="12148" actId="20577"/>
          <ac:spMkLst>
            <pc:docMk/>
            <pc:sldMk cId="2528271708" sldId="475"/>
            <ac:spMk id="2" creationId="{8673558F-88CB-4B06-9DB7-912C5D1B307A}"/>
          </ac:spMkLst>
        </pc:spChg>
        <pc:spChg chg="mod">
          <ac:chgData name="Vladimir Gaspar" userId="05050d8d3aeb423d" providerId="LiveId" clId="{FA2797F6-9A23-4CD3-B9DA-AEA734D2524E}" dt="2019-01-27T12:06:34.913" v="10448" actId="20577"/>
          <ac:spMkLst>
            <pc:docMk/>
            <pc:sldMk cId="2528271708" sldId="475"/>
            <ac:spMk id="3" creationId="{8CE2FF41-1284-4FEA-8631-CFA60B8223C6}"/>
          </ac:spMkLst>
        </pc:spChg>
      </pc:sldChg>
      <pc:sldChg chg="addSp delSp modSp add">
        <pc:chgData name="Vladimir Gaspar" userId="05050d8d3aeb423d" providerId="LiveId" clId="{FA2797F6-9A23-4CD3-B9DA-AEA734D2524E}" dt="2019-01-27T12:30:40.225" v="10467" actId="478"/>
        <pc:sldMkLst>
          <pc:docMk/>
          <pc:sldMk cId="2381497640" sldId="476"/>
        </pc:sldMkLst>
        <pc:spChg chg="mod">
          <ac:chgData name="Vladimir Gaspar" userId="05050d8d3aeb423d" providerId="LiveId" clId="{FA2797F6-9A23-4CD3-B9DA-AEA734D2524E}" dt="2019-01-27T12:09:54.123" v="10457" actId="20577"/>
          <ac:spMkLst>
            <pc:docMk/>
            <pc:sldMk cId="2381497640" sldId="476"/>
            <ac:spMk id="2" creationId="{2B8E6B83-535E-40CD-8E29-58F56E930686}"/>
          </ac:spMkLst>
        </pc:spChg>
        <pc:spChg chg="del">
          <ac:chgData name="Vladimir Gaspar" userId="05050d8d3aeb423d" providerId="LiveId" clId="{FA2797F6-9A23-4CD3-B9DA-AEA734D2524E}" dt="2019-01-27T12:30:40.225" v="10467" actId="478"/>
          <ac:spMkLst>
            <pc:docMk/>
            <pc:sldMk cId="2381497640" sldId="476"/>
            <ac:spMk id="3" creationId="{3510FDB8-F5B9-4A03-891C-56D7A5A8E282}"/>
          </ac:spMkLst>
        </pc:spChg>
        <pc:picChg chg="add del mod">
          <ac:chgData name="Vladimir Gaspar" userId="05050d8d3aeb423d" providerId="LiveId" clId="{FA2797F6-9A23-4CD3-B9DA-AEA734D2524E}" dt="2019-01-27T12:30:31.550" v="10462" actId="478"/>
          <ac:picMkLst>
            <pc:docMk/>
            <pc:sldMk cId="2381497640" sldId="476"/>
            <ac:picMk id="4" creationId="{E7629070-1FF1-44FB-87FF-EBC3258C991A}"/>
          </ac:picMkLst>
        </pc:picChg>
        <pc:picChg chg="add mod">
          <ac:chgData name="Vladimir Gaspar" userId="05050d8d3aeb423d" providerId="LiveId" clId="{FA2797F6-9A23-4CD3-B9DA-AEA734D2524E}" dt="2019-01-27T12:30:37.813" v="10466" actId="1076"/>
          <ac:picMkLst>
            <pc:docMk/>
            <pc:sldMk cId="2381497640" sldId="476"/>
            <ac:picMk id="5" creationId="{338EE71F-7F7B-4C02-A719-6868912A002D}"/>
          </ac:picMkLst>
        </pc:picChg>
      </pc:sldChg>
      <pc:sldChg chg="modSp add">
        <pc:chgData name="Vladimir Gaspar" userId="05050d8d3aeb423d" providerId="LiveId" clId="{FA2797F6-9A23-4CD3-B9DA-AEA734D2524E}" dt="2019-01-27T13:04:48.872" v="12145" actId="20577"/>
        <pc:sldMkLst>
          <pc:docMk/>
          <pc:sldMk cId="279564310" sldId="477"/>
        </pc:sldMkLst>
        <pc:spChg chg="mod">
          <ac:chgData name="Vladimir Gaspar" userId="05050d8d3aeb423d" providerId="LiveId" clId="{FA2797F6-9A23-4CD3-B9DA-AEA734D2524E}" dt="2019-01-27T13:04:48.872" v="12145" actId="20577"/>
          <ac:spMkLst>
            <pc:docMk/>
            <pc:sldMk cId="279564310" sldId="477"/>
            <ac:spMk id="2" creationId="{C3889273-C52E-459E-A229-162CF5A6E22D}"/>
          </ac:spMkLst>
        </pc:spChg>
        <pc:spChg chg="mod">
          <ac:chgData name="Vladimir Gaspar" userId="05050d8d3aeb423d" providerId="LiveId" clId="{FA2797F6-9A23-4CD3-B9DA-AEA734D2524E}" dt="2019-01-27T12:45:08.465" v="10893" actId="20577"/>
          <ac:spMkLst>
            <pc:docMk/>
            <pc:sldMk cId="279564310" sldId="477"/>
            <ac:spMk id="3" creationId="{F6BFE6E4-8A37-4991-A766-C0CCFF099BA2}"/>
          </ac:spMkLst>
        </pc:spChg>
      </pc:sldChg>
      <pc:sldChg chg="addSp delSp modSp add">
        <pc:chgData name="Vladimir Gaspar" userId="05050d8d3aeb423d" providerId="LiveId" clId="{FA2797F6-9A23-4CD3-B9DA-AEA734D2524E}" dt="2019-01-27T12:47:34.262" v="10908" actId="1076"/>
        <pc:sldMkLst>
          <pc:docMk/>
          <pc:sldMk cId="3275631220" sldId="478"/>
        </pc:sldMkLst>
        <pc:spChg chg="mod">
          <ac:chgData name="Vladimir Gaspar" userId="05050d8d3aeb423d" providerId="LiveId" clId="{FA2797F6-9A23-4CD3-B9DA-AEA734D2524E}" dt="2019-01-27T12:47:24.982" v="10904" actId="20577"/>
          <ac:spMkLst>
            <pc:docMk/>
            <pc:sldMk cId="3275631220" sldId="478"/>
            <ac:spMk id="2" creationId="{6441FE8E-7373-43ED-90A9-AA46BA43CCBD}"/>
          </ac:spMkLst>
        </pc:spChg>
        <pc:spChg chg="del">
          <ac:chgData name="Vladimir Gaspar" userId="05050d8d3aeb423d" providerId="LiveId" clId="{FA2797F6-9A23-4CD3-B9DA-AEA734D2524E}" dt="2019-01-27T12:47:27.996" v="10905" actId="478"/>
          <ac:spMkLst>
            <pc:docMk/>
            <pc:sldMk cId="3275631220" sldId="478"/>
            <ac:spMk id="3" creationId="{03BC1F9F-CD68-4373-B29F-CC121B56AA97}"/>
          </ac:spMkLst>
        </pc:spChg>
        <pc:picChg chg="add mod">
          <ac:chgData name="Vladimir Gaspar" userId="05050d8d3aeb423d" providerId="LiveId" clId="{FA2797F6-9A23-4CD3-B9DA-AEA734D2524E}" dt="2019-01-27T12:47:34.262" v="10908" actId="1076"/>
          <ac:picMkLst>
            <pc:docMk/>
            <pc:sldMk cId="3275631220" sldId="478"/>
            <ac:picMk id="4" creationId="{79627583-7099-4C07-B043-C20FA9CD3300}"/>
          </ac:picMkLst>
        </pc:picChg>
      </pc:sldChg>
      <pc:sldChg chg="modSp add">
        <pc:chgData name="Vladimir Gaspar" userId="05050d8d3aeb423d" providerId="LiveId" clId="{FA2797F6-9A23-4CD3-B9DA-AEA734D2524E}" dt="2019-01-27T13:04:23.703" v="12129" actId="20577"/>
        <pc:sldMkLst>
          <pc:docMk/>
          <pc:sldMk cId="2542374286" sldId="479"/>
        </pc:sldMkLst>
        <pc:spChg chg="mod">
          <ac:chgData name="Vladimir Gaspar" userId="05050d8d3aeb423d" providerId="LiveId" clId="{FA2797F6-9A23-4CD3-B9DA-AEA734D2524E}" dt="2019-01-27T12:48:21.742" v="10960" actId="20577"/>
          <ac:spMkLst>
            <pc:docMk/>
            <pc:sldMk cId="2542374286" sldId="479"/>
            <ac:spMk id="2" creationId="{2A529871-BB88-43B4-93A7-533CE3B1A315}"/>
          </ac:spMkLst>
        </pc:spChg>
        <pc:spChg chg="mod">
          <ac:chgData name="Vladimir Gaspar" userId="05050d8d3aeb423d" providerId="LiveId" clId="{FA2797F6-9A23-4CD3-B9DA-AEA734D2524E}" dt="2019-01-27T13:04:23.703" v="12129" actId="20577"/>
          <ac:spMkLst>
            <pc:docMk/>
            <pc:sldMk cId="2542374286" sldId="479"/>
            <ac:spMk id="3" creationId="{CD825658-A366-4C3C-AF8F-EA2B944480E8}"/>
          </ac:spMkLst>
        </pc:spChg>
      </pc:sldChg>
      <pc:sldChg chg="modSp add">
        <pc:chgData name="Vladimir Gaspar" userId="05050d8d3aeb423d" providerId="LiveId" clId="{FA2797F6-9A23-4CD3-B9DA-AEA734D2524E}" dt="2019-01-27T12:51:34.737" v="11429" actId="20577"/>
        <pc:sldMkLst>
          <pc:docMk/>
          <pc:sldMk cId="3253108767" sldId="480"/>
        </pc:sldMkLst>
        <pc:spChg chg="mod">
          <ac:chgData name="Vladimir Gaspar" userId="05050d8d3aeb423d" providerId="LiveId" clId="{FA2797F6-9A23-4CD3-B9DA-AEA734D2524E}" dt="2019-01-27T12:48:35.200" v="10977" actId="20577"/>
          <ac:spMkLst>
            <pc:docMk/>
            <pc:sldMk cId="3253108767" sldId="480"/>
            <ac:spMk id="2" creationId="{EE49DEAA-75CC-496A-B12C-FF7D6675E4AF}"/>
          </ac:spMkLst>
        </pc:spChg>
        <pc:spChg chg="mod">
          <ac:chgData name="Vladimir Gaspar" userId="05050d8d3aeb423d" providerId="LiveId" clId="{FA2797F6-9A23-4CD3-B9DA-AEA734D2524E}" dt="2019-01-27T12:51:34.737" v="11429" actId="20577"/>
          <ac:spMkLst>
            <pc:docMk/>
            <pc:sldMk cId="3253108767" sldId="480"/>
            <ac:spMk id="3" creationId="{321175DE-E542-4F1A-9311-6FB69544585B}"/>
          </ac:spMkLst>
        </pc:spChg>
      </pc:sldChg>
      <pc:sldChg chg="modSp add">
        <pc:chgData name="Vladimir Gaspar" userId="05050d8d3aeb423d" providerId="LiveId" clId="{FA2797F6-9A23-4CD3-B9DA-AEA734D2524E}" dt="2019-01-27T13:04:43.976" v="12143" actId="20577"/>
        <pc:sldMkLst>
          <pc:docMk/>
          <pc:sldMk cId="2399772095" sldId="481"/>
        </pc:sldMkLst>
        <pc:spChg chg="mod">
          <ac:chgData name="Vladimir Gaspar" userId="05050d8d3aeb423d" providerId="LiveId" clId="{FA2797F6-9A23-4CD3-B9DA-AEA734D2524E}" dt="2019-01-27T13:04:43.976" v="12143" actId="20577"/>
          <ac:spMkLst>
            <pc:docMk/>
            <pc:sldMk cId="2399772095" sldId="481"/>
            <ac:spMk id="2" creationId="{DC568383-ABAC-4EAA-AA90-DDBA79CE0448}"/>
          </ac:spMkLst>
        </pc:spChg>
        <pc:spChg chg="mod">
          <ac:chgData name="Vladimir Gaspar" userId="05050d8d3aeb423d" providerId="LiveId" clId="{FA2797F6-9A23-4CD3-B9DA-AEA734D2524E}" dt="2019-01-27T12:55:22.724" v="11698" actId="20577"/>
          <ac:spMkLst>
            <pc:docMk/>
            <pc:sldMk cId="2399772095" sldId="481"/>
            <ac:spMk id="3" creationId="{6F5D46CE-9841-4AC1-940A-D1952B653FFE}"/>
          </ac:spMkLst>
        </pc:spChg>
      </pc:sldChg>
      <pc:sldChg chg="addSp delSp modSp add">
        <pc:chgData name="Vladimir Gaspar" userId="05050d8d3aeb423d" providerId="LiveId" clId="{FA2797F6-9A23-4CD3-B9DA-AEA734D2524E}" dt="2019-01-27T12:55:47.656" v="11718" actId="478"/>
        <pc:sldMkLst>
          <pc:docMk/>
          <pc:sldMk cId="97249872" sldId="482"/>
        </pc:sldMkLst>
        <pc:spChg chg="mod">
          <ac:chgData name="Vladimir Gaspar" userId="05050d8d3aeb423d" providerId="LiveId" clId="{FA2797F6-9A23-4CD3-B9DA-AEA734D2524E}" dt="2019-01-27T12:55:33.943" v="11715" actId="20577"/>
          <ac:spMkLst>
            <pc:docMk/>
            <pc:sldMk cId="97249872" sldId="482"/>
            <ac:spMk id="2" creationId="{C3938FB7-F732-4494-8D38-89E2812AAD5A}"/>
          </ac:spMkLst>
        </pc:spChg>
        <pc:spChg chg="del">
          <ac:chgData name="Vladimir Gaspar" userId="05050d8d3aeb423d" providerId="LiveId" clId="{FA2797F6-9A23-4CD3-B9DA-AEA734D2524E}" dt="2019-01-27T12:55:47.656" v="11718" actId="478"/>
          <ac:spMkLst>
            <pc:docMk/>
            <pc:sldMk cId="97249872" sldId="482"/>
            <ac:spMk id="3" creationId="{3EB568AB-7FAD-45E6-A127-DC0823F529B0}"/>
          </ac:spMkLst>
        </pc:spChg>
        <pc:picChg chg="add mod">
          <ac:chgData name="Vladimir Gaspar" userId="05050d8d3aeb423d" providerId="LiveId" clId="{FA2797F6-9A23-4CD3-B9DA-AEA734D2524E}" dt="2019-01-27T12:55:44.695" v="11717" actId="1076"/>
          <ac:picMkLst>
            <pc:docMk/>
            <pc:sldMk cId="97249872" sldId="482"/>
            <ac:picMk id="4" creationId="{970D9A11-B512-4A96-B1E8-8DB9269F7488}"/>
          </ac:picMkLst>
        </pc:picChg>
      </pc:sldChg>
      <pc:sldChg chg="addSp modSp add">
        <pc:chgData name="Vladimir Gaspar" userId="05050d8d3aeb423d" providerId="LiveId" clId="{FA2797F6-9A23-4CD3-B9DA-AEA734D2524E}" dt="2019-01-27T13:01:29.336" v="11919" actId="20577"/>
        <pc:sldMkLst>
          <pc:docMk/>
          <pc:sldMk cId="3267075838" sldId="483"/>
        </pc:sldMkLst>
        <pc:spChg chg="mod">
          <ac:chgData name="Vladimir Gaspar" userId="05050d8d3aeb423d" providerId="LiveId" clId="{FA2797F6-9A23-4CD3-B9DA-AEA734D2524E}" dt="2019-01-27T13:01:29.336" v="11919" actId="20577"/>
          <ac:spMkLst>
            <pc:docMk/>
            <pc:sldMk cId="3267075838" sldId="483"/>
            <ac:spMk id="2" creationId="{4F5FF151-39D2-499D-9DD7-40F06C94F65E}"/>
          </ac:spMkLst>
        </pc:spChg>
        <pc:picChg chg="add mod">
          <ac:chgData name="Vladimir Gaspar" userId="05050d8d3aeb423d" providerId="LiveId" clId="{FA2797F6-9A23-4CD3-B9DA-AEA734D2524E}" dt="2019-01-27T13:01:21.214" v="11879" actId="1076"/>
          <ac:picMkLst>
            <pc:docMk/>
            <pc:sldMk cId="3267075838" sldId="483"/>
            <ac:picMk id="4" creationId="{431271B9-70A7-45A2-B1B2-EBE865509A4D}"/>
          </ac:picMkLst>
        </pc:picChg>
      </pc:sldChg>
      <pc:sldChg chg="modSp add">
        <pc:chgData name="Vladimir Gaspar" userId="05050d8d3aeb423d" providerId="LiveId" clId="{FA2797F6-9A23-4CD3-B9DA-AEA734D2524E}" dt="2019-01-27T13:08:51.259" v="12452" actId="20577"/>
        <pc:sldMkLst>
          <pc:docMk/>
          <pc:sldMk cId="2464523031" sldId="484"/>
        </pc:sldMkLst>
        <pc:spChg chg="mod">
          <ac:chgData name="Vladimir Gaspar" userId="05050d8d3aeb423d" providerId="LiveId" clId="{FA2797F6-9A23-4CD3-B9DA-AEA734D2524E}" dt="2019-01-27T13:04:39.396" v="12140" actId="20577"/>
          <ac:spMkLst>
            <pc:docMk/>
            <pc:sldMk cId="2464523031" sldId="484"/>
            <ac:spMk id="2" creationId="{4776ED2A-AA06-402F-83D9-04FBAC4E86C8}"/>
          </ac:spMkLst>
        </pc:spChg>
        <pc:spChg chg="mod">
          <ac:chgData name="Vladimir Gaspar" userId="05050d8d3aeb423d" providerId="LiveId" clId="{FA2797F6-9A23-4CD3-B9DA-AEA734D2524E}" dt="2019-01-27T13:08:51.259" v="12452" actId="20577"/>
          <ac:spMkLst>
            <pc:docMk/>
            <pc:sldMk cId="2464523031" sldId="484"/>
            <ac:spMk id="3" creationId="{515BDB8A-D33E-4397-BCC0-F345E9D5D459}"/>
          </ac:spMkLst>
        </pc:spChg>
      </pc:sldChg>
      <pc:sldChg chg="modSp add">
        <pc:chgData name="Vladimir Gaspar" userId="05050d8d3aeb423d" providerId="LiveId" clId="{FA2797F6-9A23-4CD3-B9DA-AEA734D2524E}" dt="2019-01-27T16:14:52.655" v="14499" actId="113"/>
        <pc:sldMkLst>
          <pc:docMk/>
          <pc:sldMk cId="1172364967" sldId="485"/>
        </pc:sldMkLst>
        <pc:spChg chg="mod">
          <ac:chgData name="Vladimir Gaspar" userId="05050d8d3aeb423d" providerId="LiveId" clId="{FA2797F6-9A23-4CD3-B9DA-AEA734D2524E}" dt="2019-01-27T15:24:37.765" v="12458" actId="20577"/>
          <ac:spMkLst>
            <pc:docMk/>
            <pc:sldMk cId="1172364967" sldId="485"/>
            <ac:spMk id="2" creationId="{8B81E829-475A-4835-84A9-87C3EA4240F0}"/>
          </ac:spMkLst>
        </pc:spChg>
        <pc:spChg chg="mod">
          <ac:chgData name="Vladimir Gaspar" userId="05050d8d3aeb423d" providerId="LiveId" clId="{FA2797F6-9A23-4CD3-B9DA-AEA734D2524E}" dt="2019-01-27T16:14:52.655" v="14499" actId="113"/>
          <ac:spMkLst>
            <pc:docMk/>
            <pc:sldMk cId="1172364967" sldId="485"/>
            <ac:spMk id="3" creationId="{BBEC2B64-FEB0-4315-841D-1B0DE8A2ACE5}"/>
          </ac:spMkLst>
        </pc:spChg>
      </pc:sldChg>
      <pc:sldChg chg="modSp add">
        <pc:chgData name="Vladimir Gaspar" userId="05050d8d3aeb423d" providerId="LiveId" clId="{FA2797F6-9A23-4CD3-B9DA-AEA734D2524E}" dt="2019-01-27T16:45:05.671" v="16180" actId="207"/>
        <pc:sldMkLst>
          <pc:docMk/>
          <pc:sldMk cId="4119789422" sldId="486"/>
        </pc:sldMkLst>
        <pc:spChg chg="mod">
          <ac:chgData name="Vladimir Gaspar" userId="05050d8d3aeb423d" providerId="LiveId" clId="{FA2797F6-9A23-4CD3-B9DA-AEA734D2524E}" dt="2019-01-27T15:28:19.071" v="12723" actId="20577"/>
          <ac:spMkLst>
            <pc:docMk/>
            <pc:sldMk cId="4119789422" sldId="486"/>
            <ac:spMk id="2" creationId="{48367819-C58F-4EC1-9103-F9D93FA69432}"/>
          </ac:spMkLst>
        </pc:spChg>
        <pc:spChg chg="mod">
          <ac:chgData name="Vladimir Gaspar" userId="05050d8d3aeb423d" providerId="LiveId" clId="{FA2797F6-9A23-4CD3-B9DA-AEA734D2524E}" dt="2019-01-27T16:45:05.671" v="16180" actId="207"/>
          <ac:spMkLst>
            <pc:docMk/>
            <pc:sldMk cId="4119789422" sldId="486"/>
            <ac:spMk id="3" creationId="{E1F770F2-5EDB-43F5-9C3E-6929D83F1C27}"/>
          </ac:spMkLst>
        </pc:spChg>
      </pc:sldChg>
      <pc:sldChg chg="addSp delSp modSp add ord">
        <pc:chgData name="Vladimir Gaspar" userId="05050d8d3aeb423d" providerId="LiveId" clId="{FA2797F6-9A23-4CD3-B9DA-AEA734D2524E}" dt="2019-01-27T16:05:01.571" v="13844" actId="20577"/>
        <pc:sldMkLst>
          <pc:docMk/>
          <pc:sldMk cId="363716052" sldId="487"/>
        </pc:sldMkLst>
        <pc:spChg chg="mod">
          <ac:chgData name="Vladimir Gaspar" userId="05050d8d3aeb423d" providerId="LiveId" clId="{FA2797F6-9A23-4CD3-B9DA-AEA734D2524E}" dt="2019-01-27T16:04:41.471" v="13825" actId="20577"/>
          <ac:spMkLst>
            <pc:docMk/>
            <pc:sldMk cId="363716052" sldId="487"/>
            <ac:spMk id="2" creationId="{3983990C-082F-47E7-87A4-B35BF5924D14}"/>
          </ac:spMkLst>
        </pc:spChg>
        <pc:spChg chg="mod">
          <ac:chgData name="Vladimir Gaspar" userId="05050d8d3aeb423d" providerId="LiveId" clId="{FA2797F6-9A23-4CD3-B9DA-AEA734D2524E}" dt="2019-01-27T16:05:01.571" v="13844" actId="20577"/>
          <ac:spMkLst>
            <pc:docMk/>
            <pc:sldMk cId="363716052" sldId="487"/>
            <ac:spMk id="3" creationId="{53963D21-6C4D-4732-AF52-2A8B571DE6C6}"/>
          </ac:spMkLst>
        </pc:spChg>
        <pc:spChg chg="add del mod">
          <ac:chgData name="Vladimir Gaspar" userId="05050d8d3aeb423d" providerId="LiveId" clId="{FA2797F6-9A23-4CD3-B9DA-AEA734D2524E}" dt="2019-01-27T15:44:00.149" v="13609" actId="478"/>
          <ac:spMkLst>
            <pc:docMk/>
            <pc:sldMk cId="363716052" sldId="487"/>
            <ac:spMk id="4" creationId="{71CACA7E-C906-405A-B6DF-171771781FE1}"/>
          </ac:spMkLst>
        </pc:spChg>
        <pc:spChg chg="add mod">
          <ac:chgData name="Vladimir Gaspar" userId="05050d8d3aeb423d" providerId="LiveId" clId="{FA2797F6-9A23-4CD3-B9DA-AEA734D2524E}" dt="2019-01-27T15:45:02.933" v="13747" actId="1076"/>
          <ac:spMkLst>
            <pc:docMk/>
            <pc:sldMk cId="363716052" sldId="487"/>
            <ac:spMk id="5" creationId="{182EDD1F-2FD1-411F-86CC-70F4ECF6412D}"/>
          </ac:spMkLst>
        </pc:spChg>
      </pc:sldChg>
      <pc:sldChg chg="addSp modSp add">
        <pc:chgData name="Vladimir Gaspar" userId="05050d8d3aeb423d" providerId="LiveId" clId="{FA2797F6-9A23-4CD3-B9DA-AEA734D2524E}" dt="2019-01-27T15:36:15.468" v="13404" actId="1076"/>
        <pc:sldMkLst>
          <pc:docMk/>
          <pc:sldMk cId="3575177798" sldId="488"/>
        </pc:sldMkLst>
        <pc:spChg chg="mod">
          <ac:chgData name="Vladimir Gaspar" userId="05050d8d3aeb423d" providerId="LiveId" clId="{FA2797F6-9A23-4CD3-B9DA-AEA734D2524E}" dt="2019-01-27T15:33:15.905" v="13190" actId="20577"/>
          <ac:spMkLst>
            <pc:docMk/>
            <pc:sldMk cId="3575177798" sldId="488"/>
            <ac:spMk id="2" creationId="{7C8F83FD-114D-4C1E-AC58-F4594AB7AB9C}"/>
          </ac:spMkLst>
        </pc:spChg>
        <pc:spChg chg="mod">
          <ac:chgData name="Vladimir Gaspar" userId="05050d8d3aeb423d" providerId="LiveId" clId="{FA2797F6-9A23-4CD3-B9DA-AEA734D2524E}" dt="2019-01-27T15:36:12.231" v="13402" actId="20577"/>
          <ac:spMkLst>
            <pc:docMk/>
            <pc:sldMk cId="3575177798" sldId="488"/>
            <ac:spMk id="3" creationId="{20939A7D-9342-4A77-80BB-3E0BF82ED75B}"/>
          </ac:spMkLst>
        </pc:spChg>
        <pc:picChg chg="add mod">
          <ac:chgData name="Vladimir Gaspar" userId="05050d8d3aeb423d" providerId="LiveId" clId="{FA2797F6-9A23-4CD3-B9DA-AEA734D2524E}" dt="2019-01-27T15:36:15.468" v="13404" actId="1076"/>
          <ac:picMkLst>
            <pc:docMk/>
            <pc:sldMk cId="3575177798" sldId="488"/>
            <ac:picMk id="4" creationId="{1AC2B3FE-D033-4CB8-B239-B14263A1EC2F}"/>
          </ac:picMkLst>
        </pc:picChg>
      </pc:sldChg>
      <pc:sldChg chg="addSp modSp add">
        <pc:chgData name="Vladimir Gaspar" userId="05050d8d3aeb423d" providerId="LiveId" clId="{FA2797F6-9A23-4CD3-B9DA-AEA734D2524E}" dt="2019-01-27T16:28:08.146" v="15274" actId="1036"/>
        <pc:sldMkLst>
          <pc:docMk/>
          <pc:sldMk cId="2544919532" sldId="489"/>
        </pc:sldMkLst>
        <pc:spChg chg="mod">
          <ac:chgData name="Vladimir Gaspar" userId="05050d8d3aeb423d" providerId="LiveId" clId="{FA2797F6-9A23-4CD3-B9DA-AEA734D2524E}" dt="2019-01-27T16:06:23.678" v="13889" actId="20577"/>
          <ac:spMkLst>
            <pc:docMk/>
            <pc:sldMk cId="2544919532" sldId="489"/>
            <ac:spMk id="2" creationId="{B9297C5B-AA3C-42EA-9041-6D73D8C11FDA}"/>
          </ac:spMkLst>
        </pc:spChg>
        <pc:spChg chg="mod">
          <ac:chgData name="Vladimir Gaspar" userId="05050d8d3aeb423d" providerId="LiveId" clId="{FA2797F6-9A23-4CD3-B9DA-AEA734D2524E}" dt="2019-01-27T16:28:08.146" v="15274" actId="1036"/>
          <ac:spMkLst>
            <pc:docMk/>
            <pc:sldMk cId="2544919532" sldId="489"/>
            <ac:spMk id="3" creationId="{A5CA213F-7AE2-4723-82F5-95D89A9CCBF3}"/>
          </ac:spMkLst>
        </pc:spChg>
        <pc:picChg chg="add mod">
          <ac:chgData name="Vladimir Gaspar" userId="05050d8d3aeb423d" providerId="LiveId" clId="{FA2797F6-9A23-4CD3-B9DA-AEA734D2524E}" dt="2019-01-27T16:09:32.046" v="14164" actId="1076"/>
          <ac:picMkLst>
            <pc:docMk/>
            <pc:sldMk cId="2544919532" sldId="489"/>
            <ac:picMk id="4" creationId="{791B70E9-D562-47DD-B18A-18E67C3BDBA7}"/>
          </ac:picMkLst>
        </pc:picChg>
      </pc:sldChg>
      <pc:sldChg chg="modSp add">
        <pc:chgData name="Vladimir Gaspar" userId="05050d8d3aeb423d" providerId="LiveId" clId="{FA2797F6-9A23-4CD3-B9DA-AEA734D2524E}" dt="2019-01-27T16:28:44.714" v="15353" actId="20577"/>
        <pc:sldMkLst>
          <pc:docMk/>
          <pc:sldMk cId="1499721751" sldId="490"/>
        </pc:sldMkLst>
        <pc:spChg chg="mod">
          <ac:chgData name="Vladimir Gaspar" userId="05050d8d3aeb423d" providerId="LiveId" clId="{FA2797F6-9A23-4CD3-B9DA-AEA734D2524E}" dt="2019-01-27T16:09:45.785" v="14185" actId="20577"/>
          <ac:spMkLst>
            <pc:docMk/>
            <pc:sldMk cId="1499721751" sldId="490"/>
            <ac:spMk id="2" creationId="{78719E04-4CED-46DE-93A6-F94DAFBBD883}"/>
          </ac:spMkLst>
        </pc:spChg>
        <pc:spChg chg="mod">
          <ac:chgData name="Vladimir Gaspar" userId="05050d8d3aeb423d" providerId="LiveId" clId="{FA2797F6-9A23-4CD3-B9DA-AEA734D2524E}" dt="2019-01-27T16:28:44.714" v="15353" actId="20577"/>
          <ac:spMkLst>
            <pc:docMk/>
            <pc:sldMk cId="1499721751" sldId="490"/>
            <ac:spMk id="3" creationId="{EDE05689-2D87-4B22-B2A9-3AD6FCCF7769}"/>
          </ac:spMkLst>
        </pc:spChg>
      </pc:sldChg>
      <pc:sldChg chg="addSp delSp modSp add">
        <pc:chgData name="Vladimir Gaspar" userId="05050d8d3aeb423d" providerId="LiveId" clId="{FA2797F6-9A23-4CD3-B9DA-AEA734D2524E}" dt="2019-01-27T16:22:11.341" v="14525" actId="1076"/>
        <pc:sldMkLst>
          <pc:docMk/>
          <pc:sldMk cId="784214738" sldId="491"/>
        </pc:sldMkLst>
        <pc:spChg chg="mod">
          <ac:chgData name="Vladimir Gaspar" userId="05050d8d3aeb423d" providerId="LiveId" clId="{FA2797F6-9A23-4CD3-B9DA-AEA734D2524E}" dt="2019-01-27T16:21:52.727" v="14518" actId="20577"/>
          <ac:spMkLst>
            <pc:docMk/>
            <pc:sldMk cId="784214738" sldId="491"/>
            <ac:spMk id="2" creationId="{FEB5B219-1CC9-40E6-A9EF-3E6E37D1E712}"/>
          </ac:spMkLst>
        </pc:spChg>
        <pc:spChg chg="del">
          <ac:chgData name="Vladimir Gaspar" userId="05050d8d3aeb423d" providerId="LiveId" clId="{FA2797F6-9A23-4CD3-B9DA-AEA734D2524E}" dt="2019-01-27T16:21:55.699" v="14519" actId="478"/>
          <ac:spMkLst>
            <pc:docMk/>
            <pc:sldMk cId="784214738" sldId="491"/>
            <ac:spMk id="3" creationId="{C3209EF7-A06F-4C74-A9B0-051338C7D4D1}"/>
          </ac:spMkLst>
        </pc:spChg>
        <pc:spChg chg="add del mod">
          <ac:chgData name="Vladimir Gaspar" userId="05050d8d3aeb423d" providerId="LiveId" clId="{FA2797F6-9A23-4CD3-B9DA-AEA734D2524E}" dt="2019-01-27T16:22:00.608" v="14522" actId="478"/>
          <ac:spMkLst>
            <pc:docMk/>
            <pc:sldMk cId="784214738" sldId="491"/>
            <ac:spMk id="4" creationId="{5DD204DC-08C2-437E-A596-7B48DE514782}"/>
          </ac:spMkLst>
        </pc:spChg>
        <pc:picChg chg="add mod">
          <ac:chgData name="Vladimir Gaspar" userId="05050d8d3aeb423d" providerId="LiveId" clId="{FA2797F6-9A23-4CD3-B9DA-AEA734D2524E}" dt="2019-01-27T16:22:11.341" v="14525" actId="1076"/>
          <ac:picMkLst>
            <pc:docMk/>
            <pc:sldMk cId="784214738" sldId="491"/>
            <ac:picMk id="5" creationId="{0B674378-B09C-4D57-B6AC-5D8FCB80C999}"/>
          </ac:picMkLst>
        </pc:picChg>
      </pc:sldChg>
      <pc:sldChg chg="modSp add">
        <pc:chgData name="Vladimir Gaspar" userId="05050d8d3aeb423d" providerId="LiveId" clId="{FA2797F6-9A23-4CD3-B9DA-AEA734D2524E}" dt="2019-01-27T16:40:30.345" v="15717" actId="113"/>
        <pc:sldMkLst>
          <pc:docMk/>
          <pc:sldMk cId="843101561" sldId="492"/>
        </pc:sldMkLst>
        <pc:spChg chg="mod">
          <ac:chgData name="Vladimir Gaspar" userId="05050d8d3aeb423d" providerId="LiveId" clId="{FA2797F6-9A23-4CD3-B9DA-AEA734D2524E}" dt="2019-01-27T16:23:28.163" v="14681" actId="20577"/>
          <ac:spMkLst>
            <pc:docMk/>
            <pc:sldMk cId="843101561" sldId="492"/>
            <ac:spMk id="2" creationId="{07F45AF9-9447-4B64-BB94-D2B236DA1CED}"/>
          </ac:spMkLst>
        </pc:spChg>
        <pc:spChg chg="mod">
          <ac:chgData name="Vladimir Gaspar" userId="05050d8d3aeb423d" providerId="LiveId" clId="{FA2797F6-9A23-4CD3-B9DA-AEA734D2524E}" dt="2019-01-27T16:40:30.345" v="15717" actId="113"/>
          <ac:spMkLst>
            <pc:docMk/>
            <pc:sldMk cId="843101561" sldId="492"/>
            <ac:spMk id="3" creationId="{788C836E-0129-441F-9A2F-DB8BB92EB084}"/>
          </ac:spMkLst>
        </pc:spChg>
      </pc:sldChg>
      <pc:sldChg chg="modSp add ord">
        <pc:chgData name="Vladimir Gaspar" userId="05050d8d3aeb423d" providerId="LiveId" clId="{FA2797F6-9A23-4CD3-B9DA-AEA734D2524E}" dt="2019-01-27T16:44:09.600" v="16134" actId="20577"/>
        <pc:sldMkLst>
          <pc:docMk/>
          <pc:sldMk cId="1359721966" sldId="493"/>
        </pc:sldMkLst>
        <pc:spChg chg="mod">
          <ac:chgData name="Vladimir Gaspar" userId="05050d8d3aeb423d" providerId="LiveId" clId="{FA2797F6-9A23-4CD3-B9DA-AEA734D2524E}" dt="2019-01-27T16:24:19.426" v="14806" actId="20577"/>
          <ac:spMkLst>
            <pc:docMk/>
            <pc:sldMk cId="1359721966" sldId="493"/>
            <ac:spMk id="2" creationId="{23276824-FED6-49C1-9322-97F79E1DFEFA}"/>
          </ac:spMkLst>
        </pc:spChg>
        <pc:spChg chg="mod">
          <ac:chgData name="Vladimir Gaspar" userId="05050d8d3aeb423d" providerId="LiveId" clId="{FA2797F6-9A23-4CD3-B9DA-AEA734D2524E}" dt="2019-01-27T16:44:09.600" v="16134" actId="20577"/>
          <ac:spMkLst>
            <pc:docMk/>
            <pc:sldMk cId="1359721966" sldId="493"/>
            <ac:spMk id="3" creationId="{1522946A-412A-4E88-AA7B-36BDD04887C8}"/>
          </ac:spMkLst>
        </pc:spChg>
      </pc:sldChg>
      <pc:sldChg chg="modSp add del ord">
        <pc:chgData name="Vladimir Gaspar" userId="05050d8d3aeb423d" providerId="LiveId" clId="{FA2797F6-9A23-4CD3-B9DA-AEA734D2524E}" dt="2019-01-27T16:43:32.185" v="16062" actId="2696"/>
        <pc:sldMkLst>
          <pc:docMk/>
          <pc:sldMk cId="1895560487" sldId="494"/>
        </pc:sldMkLst>
        <pc:spChg chg="mod">
          <ac:chgData name="Vladimir Gaspar" userId="05050d8d3aeb423d" providerId="LiveId" clId="{FA2797F6-9A23-4CD3-B9DA-AEA734D2524E}" dt="2019-01-27T16:25:32.119" v="15078" actId="20577"/>
          <ac:spMkLst>
            <pc:docMk/>
            <pc:sldMk cId="1895560487" sldId="494"/>
            <ac:spMk id="2" creationId="{915DC945-8F2E-4F7B-AEF7-B8090B0F74E0}"/>
          </ac:spMkLst>
        </pc:spChg>
        <pc:spChg chg="mod">
          <ac:chgData name="Vladimir Gaspar" userId="05050d8d3aeb423d" providerId="LiveId" clId="{FA2797F6-9A23-4CD3-B9DA-AEA734D2524E}" dt="2019-01-27T16:43:24.015" v="16060" actId="20577"/>
          <ac:spMkLst>
            <pc:docMk/>
            <pc:sldMk cId="1895560487" sldId="494"/>
            <ac:spMk id="3" creationId="{D43F3C26-7AD8-4DF5-8296-21E67B7F9FE9}"/>
          </ac:spMkLst>
        </pc:spChg>
      </pc:sldChg>
      <pc:sldChg chg="modSp add">
        <pc:chgData name="Vladimir Gaspar" userId="05050d8d3aeb423d" providerId="LiveId" clId="{FA2797F6-9A23-4CD3-B9DA-AEA734D2524E}" dt="2019-01-27T16:45:28.892" v="16181" actId="20577"/>
        <pc:sldMkLst>
          <pc:docMk/>
          <pc:sldMk cId="4290022331" sldId="495"/>
        </pc:sldMkLst>
        <pc:spChg chg="mod">
          <ac:chgData name="Vladimir Gaspar" userId="05050d8d3aeb423d" providerId="LiveId" clId="{FA2797F6-9A23-4CD3-B9DA-AEA734D2524E}" dt="2019-01-27T16:29:15.143" v="15361" actId="20577"/>
          <ac:spMkLst>
            <pc:docMk/>
            <pc:sldMk cId="4290022331" sldId="495"/>
            <ac:spMk id="2" creationId="{D26B0A2C-ED0A-4AAB-94C2-313B6AC8C4CB}"/>
          </ac:spMkLst>
        </pc:spChg>
        <pc:spChg chg="mod">
          <ac:chgData name="Vladimir Gaspar" userId="05050d8d3aeb423d" providerId="LiveId" clId="{FA2797F6-9A23-4CD3-B9DA-AEA734D2524E}" dt="2019-01-27T16:45:28.892" v="16181" actId="20577"/>
          <ac:spMkLst>
            <pc:docMk/>
            <pc:sldMk cId="4290022331" sldId="495"/>
            <ac:spMk id="3" creationId="{69C83A3D-5BFF-4E7D-8150-753E4B8CD69E}"/>
          </ac:spMkLst>
        </pc:spChg>
      </pc:sldChg>
      <pc:sldChg chg="addSp delSp modSp add">
        <pc:chgData name="Vladimir Gaspar" userId="05050d8d3aeb423d" providerId="LiveId" clId="{FA2797F6-9A23-4CD3-B9DA-AEA734D2524E}" dt="2019-01-27T16:45:58.800" v="16186" actId="478"/>
        <pc:sldMkLst>
          <pc:docMk/>
          <pc:sldMk cId="4213824435" sldId="496"/>
        </pc:sldMkLst>
        <pc:spChg chg="mod">
          <ac:chgData name="Vladimir Gaspar" userId="05050d8d3aeb423d" providerId="LiveId" clId="{FA2797F6-9A23-4CD3-B9DA-AEA734D2524E}" dt="2019-01-27T16:40:43.650" v="15735" actId="20577"/>
          <ac:spMkLst>
            <pc:docMk/>
            <pc:sldMk cId="4213824435" sldId="496"/>
            <ac:spMk id="2" creationId="{BF8230AF-A47E-427C-A351-3CCE00A46F7A}"/>
          </ac:spMkLst>
        </pc:spChg>
        <pc:spChg chg="del">
          <ac:chgData name="Vladimir Gaspar" userId="05050d8d3aeb423d" providerId="LiveId" clId="{FA2797F6-9A23-4CD3-B9DA-AEA734D2524E}" dt="2019-01-27T16:45:58.800" v="16186" actId="478"/>
          <ac:spMkLst>
            <pc:docMk/>
            <pc:sldMk cId="4213824435" sldId="496"/>
            <ac:spMk id="3" creationId="{15FF2B2C-995C-4FE4-B91F-93DE6A68739C}"/>
          </ac:spMkLst>
        </pc:spChg>
        <pc:picChg chg="add mod">
          <ac:chgData name="Vladimir Gaspar" userId="05050d8d3aeb423d" providerId="LiveId" clId="{FA2797F6-9A23-4CD3-B9DA-AEA734D2524E}" dt="2019-01-27T16:45:56.271" v="16185" actId="1076"/>
          <ac:picMkLst>
            <pc:docMk/>
            <pc:sldMk cId="4213824435" sldId="496"/>
            <ac:picMk id="4" creationId="{B84668AD-9019-4C61-8415-95AF70C12B61}"/>
          </ac:picMkLst>
        </pc:picChg>
      </pc:sldChg>
      <pc:sldChg chg="modSp add">
        <pc:chgData name="Vladimir Gaspar" userId="05050d8d3aeb423d" providerId="LiveId" clId="{FA2797F6-9A23-4CD3-B9DA-AEA734D2524E}" dt="2019-01-27T16:43:12.919" v="16034" actId="20577"/>
        <pc:sldMkLst>
          <pc:docMk/>
          <pc:sldMk cId="4003604169" sldId="497"/>
        </pc:sldMkLst>
        <pc:spChg chg="mod">
          <ac:chgData name="Vladimir Gaspar" userId="05050d8d3aeb423d" providerId="LiveId" clId="{FA2797F6-9A23-4CD3-B9DA-AEA734D2524E}" dt="2019-01-27T16:41:22.631" v="15817" actId="20577"/>
          <ac:spMkLst>
            <pc:docMk/>
            <pc:sldMk cId="4003604169" sldId="497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6:43:12.919" v="16034" actId="20577"/>
          <ac:spMkLst>
            <pc:docMk/>
            <pc:sldMk cId="4003604169" sldId="497"/>
            <ac:spMk id="3" creationId="{C46351DE-C1E3-42BF-A9FD-FA2BEFD3716E}"/>
          </ac:spMkLst>
        </pc:spChg>
      </pc:sldChg>
      <pc:sldChg chg="modSp add">
        <pc:chgData name="Vladimir Gaspar" userId="05050d8d3aeb423d" providerId="LiveId" clId="{FA2797F6-9A23-4CD3-B9DA-AEA734D2524E}" dt="2019-01-27T17:06:10.725" v="18182" actId="6549"/>
        <pc:sldMkLst>
          <pc:docMk/>
          <pc:sldMk cId="3645743032" sldId="498"/>
        </pc:sldMkLst>
        <pc:spChg chg="mod">
          <ac:chgData name="Vladimir Gaspar" userId="05050d8d3aeb423d" providerId="LiveId" clId="{FA2797F6-9A23-4CD3-B9DA-AEA734D2524E}" dt="2019-01-27T16:49:03.417" v="16202" actId="20577"/>
          <ac:spMkLst>
            <pc:docMk/>
            <pc:sldMk cId="3645743032" sldId="498"/>
            <ac:spMk id="2" creationId="{196ECC8A-14B1-4EE2-9712-550938A7557D}"/>
          </ac:spMkLst>
        </pc:spChg>
        <pc:spChg chg="mod">
          <ac:chgData name="Vladimir Gaspar" userId="05050d8d3aeb423d" providerId="LiveId" clId="{FA2797F6-9A23-4CD3-B9DA-AEA734D2524E}" dt="2019-01-27T17:06:10.725" v="18182" actId="6549"/>
          <ac:spMkLst>
            <pc:docMk/>
            <pc:sldMk cId="3645743032" sldId="498"/>
            <ac:spMk id="3" creationId="{2A4ECA09-BF59-4E00-8161-09B3630FF644}"/>
          </ac:spMkLst>
        </pc:spChg>
      </pc:sldChg>
      <pc:sldChg chg="modSp add ord">
        <pc:chgData name="Vladimir Gaspar" userId="05050d8d3aeb423d" providerId="LiveId" clId="{FA2797F6-9A23-4CD3-B9DA-AEA734D2524E}" dt="2019-01-27T16:56:36.921" v="17129" actId="20577"/>
        <pc:sldMkLst>
          <pc:docMk/>
          <pc:sldMk cId="2141402860" sldId="499"/>
        </pc:sldMkLst>
        <pc:spChg chg="mod">
          <ac:chgData name="Vladimir Gaspar" userId="05050d8d3aeb423d" providerId="LiveId" clId="{FA2797F6-9A23-4CD3-B9DA-AEA734D2524E}" dt="2019-01-27T16:52:48.953" v="16665" actId="313"/>
          <ac:spMkLst>
            <pc:docMk/>
            <pc:sldMk cId="2141402860" sldId="499"/>
            <ac:spMk id="2" creationId="{2DDFD720-B600-47D5-ADEE-957A0FF1E56C}"/>
          </ac:spMkLst>
        </pc:spChg>
        <pc:spChg chg="mod">
          <ac:chgData name="Vladimir Gaspar" userId="05050d8d3aeb423d" providerId="LiveId" clId="{FA2797F6-9A23-4CD3-B9DA-AEA734D2524E}" dt="2019-01-27T16:56:36.921" v="17129" actId="20577"/>
          <ac:spMkLst>
            <pc:docMk/>
            <pc:sldMk cId="2141402860" sldId="499"/>
            <ac:spMk id="3" creationId="{EA26B6E6-B604-4341-87ED-B630FBDB1FA3}"/>
          </ac:spMkLst>
        </pc:spChg>
      </pc:sldChg>
      <pc:sldChg chg="modSp add">
        <pc:chgData name="Vladimir Gaspar" userId="05050d8d3aeb423d" providerId="LiveId" clId="{FA2797F6-9A23-4CD3-B9DA-AEA734D2524E}" dt="2019-01-27T17:03:00.456" v="17844" actId="20577"/>
        <pc:sldMkLst>
          <pc:docMk/>
          <pc:sldMk cId="3610434861" sldId="500"/>
        </pc:sldMkLst>
        <pc:spChg chg="mod">
          <ac:chgData name="Vladimir Gaspar" userId="05050d8d3aeb423d" providerId="LiveId" clId="{FA2797F6-9A23-4CD3-B9DA-AEA734D2524E}" dt="2019-01-27T16:58:40.505" v="17163" actId="20577"/>
          <ac:spMkLst>
            <pc:docMk/>
            <pc:sldMk cId="3610434861" sldId="500"/>
            <ac:spMk id="2" creationId="{F244E52B-7D69-4079-8849-83DCE32892C1}"/>
          </ac:spMkLst>
        </pc:spChg>
        <pc:spChg chg="mod">
          <ac:chgData name="Vladimir Gaspar" userId="05050d8d3aeb423d" providerId="LiveId" clId="{FA2797F6-9A23-4CD3-B9DA-AEA734D2524E}" dt="2019-01-27T17:03:00.456" v="17844" actId="20577"/>
          <ac:spMkLst>
            <pc:docMk/>
            <pc:sldMk cId="3610434861" sldId="500"/>
            <ac:spMk id="3" creationId="{92F8CBAA-BC7F-4043-B546-6F756B26CF4C}"/>
          </ac:spMkLst>
        </pc:spChg>
      </pc:sldChg>
      <pc:sldChg chg="modSp add">
        <pc:chgData name="Vladimir Gaspar" userId="05050d8d3aeb423d" providerId="LiveId" clId="{FA2797F6-9A23-4CD3-B9DA-AEA734D2524E}" dt="2019-01-27T17:05:32.866" v="18152" actId="20577"/>
        <pc:sldMkLst>
          <pc:docMk/>
          <pc:sldMk cId="1169928069" sldId="501"/>
        </pc:sldMkLst>
        <pc:spChg chg="mod">
          <ac:chgData name="Vladimir Gaspar" userId="05050d8d3aeb423d" providerId="LiveId" clId="{FA2797F6-9A23-4CD3-B9DA-AEA734D2524E}" dt="2019-01-27T17:03:25.152" v="17861" actId="20577"/>
          <ac:spMkLst>
            <pc:docMk/>
            <pc:sldMk cId="1169928069" sldId="501"/>
            <ac:spMk id="2" creationId="{12B48539-98C1-4964-8E5F-6BE8174D9F11}"/>
          </ac:spMkLst>
        </pc:spChg>
        <pc:spChg chg="mod">
          <ac:chgData name="Vladimir Gaspar" userId="05050d8d3aeb423d" providerId="LiveId" clId="{FA2797F6-9A23-4CD3-B9DA-AEA734D2524E}" dt="2019-01-27T17:05:32.866" v="18152" actId="20577"/>
          <ac:spMkLst>
            <pc:docMk/>
            <pc:sldMk cId="1169928069" sldId="501"/>
            <ac:spMk id="3" creationId="{2D5304DA-774E-45A6-95FD-651B9172712F}"/>
          </ac:spMkLst>
        </pc:spChg>
      </pc:sldChg>
      <pc:sldChg chg="addSp delSp modSp add del">
        <pc:chgData name="Vladimir Gaspar" userId="05050d8d3aeb423d" providerId="LiveId" clId="{FA2797F6-9A23-4CD3-B9DA-AEA734D2524E}" dt="2019-01-27T17:24:34.348" v="18486" actId="2696"/>
        <pc:sldMkLst>
          <pc:docMk/>
          <pc:sldMk cId="2749881682" sldId="502"/>
        </pc:sldMkLst>
        <pc:spChg chg="mod">
          <ac:chgData name="Vladimir Gaspar" userId="05050d8d3aeb423d" providerId="LiveId" clId="{FA2797F6-9A23-4CD3-B9DA-AEA734D2524E}" dt="2019-01-27T17:24:12.008" v="18467" actId="20577"/>
          <ac:spMkLst>
            <pc:docMk/>
            <pc:sldMk cId="2749881682" sldId="502"/>
            <ac:spMk id="2" creationId="{3B9D758B-E220-4128-A1C8-F215A38B0A31}"/>
          </ac:spMkLst>
        </pc:spChg>
        <pc:spChg chg="del">
          <ac:chgData name="Vladimir Gaspar" userId="05050d8d3aeb423d" providerId="LiveId" clId="{FA2797F6-9A23-4CD3-B9DA-AEA734D2524E}" dt="2019-01-27T17:06:44.306" v="18184" actId="478"/>
          <ac:spMkLst>
            <pc:docMk/>
            <pc:sldMk cId="2749881682" sldId="502"/>
            <ac:spMk id="3" creationId="{69C2D856-8A56-4F28-92A4-0685ABF1B699}"/>
          </ac:spMkLst>
        </pc:spChg>
        <pc:picChg chg="add del">
          <ac:chgData name="Vladimir Gaspar" userId="05050d8d3aeb423d" providerId="LiveId" clId="{FA2797F6-9A23-4CD3-B9DA-AEA734D2524E}" dt="2019-01-27T17:22:15.536" v="18450" actId="478"/>
          <ac:picMkLst>
            <pc:docMk/>
            <pc:sldMk cId="2749881682" sldId="502"/>
            <ac:picMk id="4" creationId="{E067F57B-8D41-41F7-8D6F-02F087145BFA}"/>
          </ac:picMkLst>
        </pc:picChg>
      </pc:sldChg>
      <pc:sldChg chg="modSp add">
        <pc:chgData name="Vladimir Gaspar" userId="05050d8d3aeb423d" providerId="LiveId" clId="{FA2797F6-9A23-4CD3-B9DA-AEA734D2524E}" dt="2019-01-27T17:10:12.530" v="18427" actId="20577"/>
        <pc:sldMkLst>
          <pc:docMk/>
          <pc:sldMk cId="1188208649" sldId="503"/>
        </pc:sldMkLst>
        <pc:spChg chg="mod">
          <ac:chgData name="Vladimir Gaspar" userId="05050d8d3aeb423d" providerId="LiveId" clId="{FA2797F6-9A23-4CD3-B9DA-AEA734D2524E}" dt="2019-01-27T17:07:03.609" v="18192" actId="20577"/>
          <ac:spMkLst>
            <pc:docMk/>
            <pc:sldMk cId="1188208649" sldId="503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7:10:12.530" v="18427" actId="20577"/>
          <ac:spMkLst>
            <pc:docMk/>
            <pc:sldMk cId="1188208649" sldId="503"/>
            <ac:spMk id="3" creationId="{C46351DE-C1E3-42BF-A9FD-FA2BEFD3716E}"/>
          </ac:spMkLst>
        </pc:spChg>
      </pc:sldChg>
      <pc:sldChg chg="addSp delSp modSp add">
        <pc:chgData name="Vladimir Gaspar" userId="05050d8d3aeb423d" providerId="LiveId" clId="{FA2797F6-9A23-4CD3-B9DA-AEA734D2524E}" dt="2019-01-27T17:12:06.527" v="18449" actId="1076"/>
        <pc:sldMkLst>
          <pc:docMk/>
          <pc:sldMk cId="1866568898" sldId="504"/>
        </pc:sldMkLst>
        <pc:spChg chg="mod">
          <ac:chgData name="Vladimir Gaspar" userId="05050d8d3aeb423d" providerId="LiveId" clId="{FA2797F6-9A23-4CD3-B9DA-AEA734D2524E}" dt="2019-01-27T17:12:01.112" v="18446" actId="20577"/>
          <ac:spMkLst>
            <pc:docMk/>
            <pc:sldMk cId="1866568898" sldId="504"/>
            <ac:spMk id="2" creationId="{0E059F8D-B023-42B2-928B-A8D4E901E62E}"/>
          </ac:spMkLst>
        </pc:spChg>
        <pc:spChg chg="del">
          <ac:chgData name="Vladimir Gaspar" userId="05050d8d3aeb423d" providerId="LiveId" clId="{FA2797F6-9A23-4CD3-B9DA-AEA734D2524E}" dt="2019-01-27T17:12:04.451" v="18447" actId="478"/>
          <ac:spMkLst>
            <pc:docMk/>
            <pc:sldMk cId="1866568898" sldId="504"/>
            <ac:spMk id="3" creationId="{6EA37F21-F78F-438E-B3C9-EB323CD73BF5}"/>
          </ac:spMkLst>
        </pc:spChg>
        <pc:picChg chg="add mod">
          <ac:chgData name="Vladimir Gaspar" userId="05050d8d3aeb423d" providerId="LiveId" clId="{FA2797F6-9A23-4CD3-B9DA-AEA734D2524E}" dt="2019-01-27T17:12:06.527" v="18449" actId="1076"/>
          <ac:picMkLst>
            <pc:docMk/>
            <pc:sldMk cId="1866568898" sldId="504"/>
            <ac:picMk id="4" creationId="{D322A534-07BD-4260-B4E1-E63931EE306C}"/>
          </ac:picMkLst>
        </pc:picChg>
      </pc:sldChg>
      <pc:sldChg chg="modSp add">
        <pc:chgData name="Vladimir Gaspar" userId="05050d8d3aeb423d" providerId="LiveId" clId="{FA2797F6-9A23-4CD3-B9DA-AEA734D2524E}" dt="2019-01-27T17:34:26.907" v="19017" actId="20577"/>
        <pc:sldMkLst>
          <pc:docMk/>
          <pc:sldMk cId="1569199135" sldId="505"/>
        </pc:sldMkLst>
        <pc:spChg chg="mod">
          <ac:chgData name="Vladimir Gaspar" userId="05050d8d3aeb423d" providerId="LiveId" clId="{FA2797F6-9A23-4CD3-B9DA-AEA734D2524E}" dt="2019-01-27T17:24:31.895" v="18485" actId="20577"/>
          <ac:spMkLst>
            <pc:docMk/>
            <pc:sldMk cId="1569199135" sldId="505"/>
            <ac:spMk id="2" creationId="{3BA327F7-B809-4DEC-B456-DC72F8762740}"/>
          </ac:spMkLst>
        </pc:spChg>
        <pc:spChg chg="mod">
          <ac:chgData name="Vladimir Gaspar" userId="05050d8d3aeb423d" providerId="LiveId" clId="{FA2797F6-9A23-4CD3-B9DA-AEA734D2524E}" dt="2019-01-27T17:34:26.907" v="19017" actId="20577"/>
          <ac:spMkLst>
            <pc:docMk/>
            <pc:sldMk cId="1569199135" sldId="505"/>
            <ac:spMk id="3" creationId="{D05D89BE-5E56-4F90-9A37-656122AC6E20}"/>
          </ac:spMkLst>
        </pc:spChg>
      </pc:sldChg>
      <pc:sldChg chg="addSp delSp modSp add">
        <pc:chgData name="Vladimir Gaspar" userId="05050d8d3aeb423d" providerId="LiveId" clId="{FA2797F6-9A23-4CD3-B9DA-AEA734D2524E}" dt="2019-01-27T17:35:09.361" v="19074" actId="1076"/>
        <pc:sldMkLst>
          <pc:docMk/>
          <pc:sldMk cId="3556426520" sldId="506"/>
        </pc:sldMkLst>
        <pc:spChg chg="mod">
          <ac:chgData name="Vladimir Gaspar" userId="05050d8d3aeb423d" providerId="LiveId" clId="{FA2797F6-9A23-4CD3-B9DA-AEA734D2524E}" dt="2019-01-27T17:34:49.554" v="19069" actId="20577"/>
          <ac:spMkLst>
            <pc:docMk/>
            <pc:sldMk cId="3556426520" sldId="506"/>
            <ac:spMk id="2" creationId="{90976DF8-2B0B-4719-B838-F1E36024BCFE}"/>
          </ac:spMkLst>
        </pc:spChg>
        <pc:spChg chg="del">
          <ac:chgData name="Vladimir Gaspar" userId="05050d8d3aeb423d" providerId="LiveId" clId="{FA2797F6-9A23-4CD3-B9DA-AEA734D2524E}" dt="2019-01-27T17:35:03.709" v="19070" actId="478"/>
          <ac:spMkLst>
            <pc:docMk/>
            <pc:sldMk cId="3556426520" sldId="506"/>
            <ac:spMk id="3" creationId="{F9197114-2BC2-4772-89BB-89CA65848153}"/>
          </ac:spMkLst>
        </pc:spChg>
        <pc:picChg chg="add mod">
          <ac:chgData name="Vladimir Gaspar" userId="05050d8d3aeb423d" providerId="LiveId" clId="{FA2797F6-9A23-4CD3-B9DA-AEA734D2524E}" dt="2019-01-27T17:35:09.361" v="19074" actId="1076"/>
          <ac:picMkLst>
            <pc:docMk/>
            <pc:sldMk cId="3556426520" sldId="506"/>
            <ac:picMk id="4" creationId="{449F29E6-F6D8-4F3B-8697-98E07D328216}"/>
          </ac:picMkLst>
        </pc:picChg>
      </pc:sldChg>
      <pc:sldChg chg="modSp add">
        <pc:chgData name="Vladimir Gaspar" userId="05050d8d3aeb423d" providerId="LiveId" clId="{FA2797F6-9A23-4CD3-B9DA-AEA734D2524E}" dt="2019-01-27T17:38:18.978" v="19387" actId="20577"/>
        <pc:sldMkLst>
          <pc:docMk/>
          <pc:sldMk cId="198611692" sldId="507"/>
        </pc:sldMkLst>
        <pc:spChg chg="mod">
          <ac:chgData name="Vladimir Gaspar" userId="05050d8d3aeb423d" providerId="LiveId" clId="{FA2797F6-9A23-4CD3-B9DA-AEA734D2524E}" dt="2019-01-27T17:37:21.530" v="19096" actId="20577"/>
          <ac:spMkLst>
            <pc:docMk/>
            <pc:sldMk cId="198611692" sldId="507"/>
            <ac:spMk id="2" creationId="{0153D839-4347-4296-A523-4A1119A5FE29}"/>
          </ac:spMkLst>
        </pc:spChg>
        <pc:spChg chg="mod">
          <ac:chgData name="Vladimir Gaspar" userId="05050d8d3aeb423d" providerId="LiveId" clId="{FA2797F6-9A23-4CD3-B9DA-AEA734D2524E}" dt="2019-01-27T17:38:18.978" v="19387" actId="20577"/>
          <ac:spMkLst>
            <pc:docMk/>
            <pc:sldMk cId="198611692" sldId="507"/>
            <ac:spMk id="3" creationId="{4FF35789-D46E-4479-B712-8BE2C9ED867F}"/>
          </ac:spMkLst>
        </pc:spChg>
      </pc:sldChg>
      <pc:sldChg chg="addSp delSp modSp add mod setBg delDesignElem">
        <pc:chgData name="Vladimir Gaspar" userId="05050d8d3aeb423d" providerId="LiveId" clId="{FA2797F6-9A23-4CD3-B9DA-AEA734D2524E}" dt="2019-01-27T17:42:27.274" v="19534" actId="20577"/>
        <pc:sldMkLst>
          <pc:docMk/>
          <pc:sldMk cId="1765808203" sldId="508"/>
        </pc:sldMkLst>
        <pc:spChg chg="mod">
          <ac:chgData name="Vladimir Gaspar" userId="05050d8d3aeb423d" providerId="LiveId" clId="{FA2797F6-9A23-4CD3-B9DA-AEA734D2524E}" dt="2019-01-27T17:42:27.274" v="19534" actId="20577"/>
          <ac:spMkLst>
            <pc:docMk/>
            <pc:sldMk cId="1765808203" sldId="508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9" creationId="{EEABD997-5EF9-4E9B-AFBB-F6DFAAF3ADF0}"/>
          </ac:spMkLst>
        </pc:spChg>
      </pc:sldChg>
      <pc:sldChg chg="add del">
        <pc:chgData name="Vladimir Gaspar" userId="05050d8d3aeb423d" providerId="LiveId" clId="{FA2797F6-9A23-4CD3-B9DA-AEA734D2524E}" dt="2019-01-27T17:40:25.372" v="19389" actId="2696"/>
        <pc:sldMkLst>
          <pc:docMk/>
          <pc:sldMk cId="3291834669" sldId="508"/>
        </pc:sldMkLst>
      </pc:sldChg>
    </pc:docChg>
  </pc:docChgLst>
  <pc:docChgLst>
    <pc:chgData name="Vladimir Gaspar" userId="05050d8d3aeb423d" providerId="LiveId" clId="{C9C6C590-1D72-43B8-B056-9B9F769594D0}"/>
  </pc:docChgLst>
  <pc:docChgLst>
    <pc:chgData name="Vladimir Gaspar" userId="05050d8d3aeb423d" providerId="LiveId" clId="{B4B6A784-DB31-4207-8AD9-94C86A08BF9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sparv/netcore-class" TargetMode="External"/><Relationship Id="rId2" Type="http://schemas.openxmlformats.org/officeDocument/2006/relationships/hyperlink" Target="https://github.com/kkui-chi/VMI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A05B5-A928-498F-80A7-27063C636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áklady</a:t>
            </a:r>
            <a:r>
              <a:rPr lang="sk-SK" dirty="0"/>
              <a:t> jazyka JAVA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4AFDCE-36F8-43DC-969F-7917EA6D7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Školenie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AFEA2B-D0D3-4392-9583-AD88215969AE}"/>
              </a:ext>
            </a:extLst>
          </p:cNvPr>
          <p:cNvSpPr txBox="1"/>
          <p:nvPr/>
        </p:nvSpPr>
        <p:spPr>
          <a:xfrm>
            <a:off x="581191" y="5764696"/>
            <a:ext cx="26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Vladimír Gašpar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554D427-B309-4258-BD98-82BA20A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47" y="2578367"/>
            <a:ext cx="971305" cy="971305"/>
          </a:xfrm>
          <a:prstGeom prst="roundRect">
            <a:avLst>
              <a:gd name="adj" fmla="val 1830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3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F507D-631D-4E37-9980-D7154768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dirty="0" err="1"/>
              <a:t>java</a:t>
            </a:r>
            <a:r>
              <a:rPr lang="sk-SK" dirty="0"/>
              <a:t> nie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E9E8A6-16BA-48FF-B09E-EF55A92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nie je:</a:t>
            </a:r>
          </a:p>
          <a:p>
            <a:pPr lvl="1"/>
            <a:r>
              <a:rPr lang="sk-SK" dirty="0"/>
              <a:t>!!!JavaScript!!! – ten je využívaný na klientskej strane webových aplikácií, má inú syntax aj logiku</a:t>
            </a:r>
          </a:p>
          <a:p>
            <a:pPr lvl="1"/>
            <a:r>
              <a:rPr lang="sk-SK" dirty="0"/>
              <a:t>Spustiteľná priamo jadrom operačného systému ale len cez interpreter JVM – </a:t>
            </a:r>
            <a:r>
              <a:rPr lang="sk-SK" dirty="0" err="1"/>
              <a:t>t.j</a:t>
            </a:r>
            <a:r>
              <a:rPr lang="sk-SK" dirty="0"/>
              <a:t>. kód je nutné skompilovať a spustiť cez vývojové prostredie alebo príkazový riadok</a:t>
            </a:r>
          </a:p>
        </p:txBody>
      </p:sp>
    </p:spTree>
    <p:extLst>
      <p:ext uri="{BB962C8B-B14F-4D97-AF65-F5344CB8AC3E}">
        <p14:creationId xmlns:p14="http://schemas.microsoft.com/office/powerpoint/2010/main" val="42713686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30AF-A47E-427C-A351-3CCE00A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príkladu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4668AD-9019-4C61-8415-95AF70C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0" y="1997552"/>
            <a:ext cx="9060886" cy="4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4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76824-FED6-49C1-9322-97F79E1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Do-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2946A-412A-4E88-AA7B-36BDD048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sa kód a potom sa overí podmienka, či má cyklus pokračovať</a:t>
            </a:r>
          </a:p>
          <a:p>
            <a:r>
              <a:rPr lang="sk-SK" dirty="0"/>
              <a:t>Ak je podmienka splnená cyklus pokračuje ďalšou iteráciou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 err="1"/>
              <a:t>Narozdiel</a:t>
            </a:r>
            <a:r>
              <a:rPr lang="sk-SK" dirty="0"/>
              <a:t> od cyklu </a:t>
            </a:r>
            <a:r>
              <a:rPr lang="sk-SK" dirty="0" err="1"/>
              <a:t>while</a:t>
            </a:r>
            <a:r>
              <a:rPr lang="sk-SK" dirty="0"/>
              <a:t>, sa obsah cyklu do-</a:t>
            </a:r>
            <a:r>
              <a:rPr lang="sk-SK" dirty="0" err="1"/>
              <a:t>while</a:t>
            </a:r>
            <a:r>
              <a:rPr lang="sk-SK" dirty="0"/>
              <a:t> vykoná minimálne raz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sk-SK" dirty="0"/>
              <a:t>do</a:t>
            </a:r>
            <a:r>
              <a:rPr lang="en-US" dirty="0"/>
              <a:t> {</a:t>
            </a:r>
          </a:p>
          <a:p>
            <a:pPr marL="324000" lvl="1" indent="0">
              <a:buNone/>
            </a:pPr>
            <a:r>
              <a:rPr lang="sk-SK" dirty="0" err="1"/>
              <a:t>činnost</a:t>
            </a:r>
            <a:r>
              <a:rPr lang="sk-SK" dirty="0"/>
              <a:t>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97219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9 – </a:t>
            </a:r>
            <a:r>
              <a:rPr lang="en-US" dirty="0"/>
              <a:t>DOM</a:t>
            </a:r>
            <a:r>
              <a:rPr lang="sk-SK" dirty="0"/>
              <a:t>Á</a:t>
            </a:r>
            <a:r>
              <a:rPr lang="en-US" dirty="0"/>
              <a:t>CA </a:t>
            </a:r>
            <a:r>
              <a:rPr lang="sk-SK" dirty="0"/>
              <a:t>Ú</a:t>
            </a:r>
            <a:r>
              <a:rPr lang="en-US" dirty="0"/>
              <a:t>LOHA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Upravte svoj program tak, aby si používateľ mohol vybrať z úvodného menu či chce </a:t>
            </a:r>
          </a:p>
          <a:p>
            <a:pPr lvl="1"/>
            <a:r>
              <a:rPr lang="sk-SK" dirty="0"/>
              <a:t>konečný počet možností na hádanie (cyklus </a:t>
            </a:r>
            <a:r>
              <a:rPr lang="sk-SK" dirty="0" err="1"/>
              <a:t>for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nekonečný počet možností na hádanie (cyklus </a:t>
            </a:r>
            <a:r>
              <a:rPr lang="sk-SK" dirty="0" err="1"/>
              <a:t>while</a:t>
            </a:r>
            <a:r>
              <a:rPr lang="sk-SK" dirty="0"/>
              <a:t> alebo do </a:t>
            </a:r>
            <a:r>
              <a:rPr lang="sk-SK" dirty="0" err="1"/>
              <a:t>while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Napíšte používateľovi či má hádať číslo menšie alebo väčšie</a:t>
            </a:r>
          </a:p>
        </p:txBody>
      </p:sp>
    </p:spTree>
    <p:extLst>
      <p:ext uri="{BB962C8B-B14F-4D97-AF65-F5344CB8AC3E}">
        <p14:creationId xmlns:p14="http://schemas.microsoft.com/office/powerpoint/2010/main" val="40036041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ECC8A-14B1-4EE2-9712-550938A7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 </a:t>
            </a:r>
            <a:r>
              <a:rPr lang="sk-SK" dirty="0" err="1"/>
              <a:t>each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CA09-BF59-4E00-8161-09B3630F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určený na prechádzanie zoznamov po ich prvkoch</a:t>
            </a:r>
          </a:p>
          <a:p>
            <a:r>
              <a:rPr lang="sk-SK" dirty="0"/>
              <a:t>Nepotrebuje </a:t>
            </a:r>
            <a:r>
              <a:rPr lang="sk-SK" dirty="0" err="1"/>
              <a:t>iteračnú</a:t>
            </a:r>
            <a:r>
              <a:rPr lang="sk-SK" dirty="0"/>
              <a:t> premennú</a:t>
            </a:r>
          </a:p>
          <a:p>
            <a:r>
              <a:rPr lang="sk-SK" dirty="0" err="1"/>
              <a:t>Iteračnú</a:t>
            </a:r>
            <a:r>
              <a:rPr lang="sk-SK" dirty="0"/>
              <a:t> premennú nahradzuje prvok zoznamu (poľa)</a:t>
            </a:r>
            <a:endParaRPr lang="en-US" dirty="0"/>
          </a:p>
          <a:p>
            <a:r>
              <a:rPr lang="en-US" dirty="0"/>
              <a:t>V cycle foreach </a:t>
            </a:r>
            <a:r>
              <a:rPr lang="en-US" dirty="0" err="1"/>
              <a:t>nesmiete</a:t>
            </a:r>
            <a:r>
              <a:rPr lang="en-US" dirty="0"/>
              <a:t> </a:t>
            </a:r>
            <a:r>
              <a:rPr lang="en-US" dirty="0" err="1"/>
              <a:t>zasahova</a:t>
            </a:r>
            <a:r>
              <a:rPr lang="sk-SK" dirty="0"/>
              <a:t>ť do počtu prvkov v prehľadávanom zozname (</a:t>
            </a:r>
            <a:r>
              <a:rPr lang="sk-SK" dirty="0" err="1"/>
              <a:t>t.j</a:t>
            </a:r>
            <a:r>
              <a:rPr lang="sk-SK" dirty="0"/>
              <a:t>. mazať alebo pridávať prvky)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f</a:t>
            </a:r>
            <a:r>
              <a:rPr lang="sk-SK" dirty="0"/>
              <a:t>or</a:t>
            </a:r>
            <a:r>
              <a:rPr lang="en-US" dirty="0"/>
              <a:t>(</a:t>
            </a:r>
            <a:r>
              <a:rPr lang="en-US" dirty="0" err="1"/>
              <a:t>typ_prvku</a:t>
            </a:r>
            <a:r>
              <a:rPr lang="en-US" dirty="0"/>
              <a:t> </a:t>
            </a:r>
            <a:r>
              <a:rPr lang="en-US" dirty="0" err="1"/>
              <a:t>nazov_premennej_prvku</a:t>
            </a:r>
            <a:r>
              <a:rPr lang="en-US" dirty="0"/>
              <a:t> :  </a:t>
            </a:r>
            <a:r>
              <a:rPr lang="en-US" dirty="0" err="1"/>
              <a:t>zoznam_prvkov_daneho_typu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	</a:t>
            </a:r>
            <a:r>
              <a:rPr lang="sk-SK" dirty="0" err="1"/>
              <a:t>činnost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57430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</a:t>
            </a:r>
            <a:r>
              <a:rPr lang="en-US" dirty="0"/>
              <a:t>10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si pole typu </a:t>
            </a:r>
            <a:r>
              <a:rPr lang="sk-SK" dirty="0" err="1"/>
              <a:t>int</a:t>
            </a:r>
            <a:r>
              <a:rPr lang="en-US" dirty="0"/>
              <a:t>[], </a:t>
            </a:r>
            <a:r>
              <a:rPr lang="en-US" dirty="0" err="1"/>
              <a:t>ktor</a:t>
            </a:r>
            <a:r>
              <a:rPr lang="sk-SK" dirty="0"/>
              <a:t>é bude obsahovať 10 čísel.</a:t>
            </a:r>
          </a:p>
          <a:p>
            <a:r>
              <a:rPr lang="sk-SK" dirty="0"/>
              <a:t>Pomocou cyklu </a:t>
            </a:r>
            <a:r>
              <a:rPr lang="sk-SK" dirty="0" err="1"/>
              <a:t>foreach</a:t>
            </a:r>
            <a:r>
              <a:rPr lang="sk-SK" dirty="0"/>
              <a:t> vypíšte všetky čísla.</a:t>
            </a:r>
          </a:p>
        </p:txBody>
      </p:sp>
    </p:spTree>
    <p:extLst>
      <p:ext uri="{BB962C8B-B14F-4D97-AF65-F5344CB8AC3E}">
        <p14:creationId xmlns:p14="http://schemas.microsoft.com/office/powerpoint/2010/main" val="11882086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59F8D-B023-42B2-928B-A8D4E90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22A534-07BD-4260-B4E1-E63931E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74" y="2887424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8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327F7-B809-4DEC-B456-DC72F87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Viacrozmerné 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D89BE-5E56-4F90-9A37-656122AC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Viacrozmerné pole si môžete predstaviť ako</a:t>
            </a:r>
          </a:p>
          <a:p>
            <a:pPr lvl="1"/>
            <a:r>
              <a:rPr lang="sk-SK" dirty="0"/>
              <a:t>Maticu v matematiku</a:t>
            </a:r>
          </a:p>
          <a:p>
            <a:pPr lvl="1"/>
            <a:r>
              <a:rPr lang="sk-SK" dirty="0"/>
              <a:t>Tabuľku s riadkami a stĺpcami</a:t>
            </a:r>
          </a:p>
          <a:p>
            <a:pPr lvl="1"/>
            <a:r>
              <a:rPr lang="sk-SK" dirty="0"/>
              <a:t>Zoznam kategórií, ktoré môžu obsahovať ďalšie kategórie, ktoré môžu obsahovať ďalšie kategórie, ...</a:t>
            </a:r>
            <a:endParaRPr lang="en-US" dirty="0"/>
          </a:p>
          <a:p>
            <a:pPr lvl="1"/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priraden</a:t>
            </a:r>
            <a:r>
              <a:rPr lang="sk-SK" dirty="0" err="1"/>
              <a:t>ím</a:t>
            </a:r>
            <a:r>
              <a:rPr lang="sk-SK" dirty="0"/>
              <a:t> hodnoty konkrétnemu prvku, </a:t>
            </a:r>
            <a:r>
              <a:rPr lang="sk-SK" dirty="0" err="1"/>
              <a:t>t.j</a:t>
            </a:r>
            <a:r>
              <a:rPr lang="sk-SK" dirty="0"/>
              <a:t>. nie je možná definícia aj deklarácia zároveň</a:t>
            </a:r>
          </a:p>
          <a:p>
            <a:pPr lvl="1"/>
            <a:r>
              <a:rPr lang="sk-SK" dirty="0"/>
              <a:t>Ideálne je naplniť ho pomocou „vnoreného cyklu </a:t>
            </a:r>
            <a:r>
              <a:rPr lang="sk-SK" dirty="0" err="1"/>
              <a:t>for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Syntax</a:t>
            </a:r>
          </a:p>
          <a:p>
            <a:pPr lvl="2"/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[][] </a:t>
            </a:r>
            <a:r>
              <a:rPr lang="en-US" dirty="0" err="1"/>
              <a:t>dvojrozmernePole</a:t>
            </a:r>
            <a:r>
              <a:rPr lang="en-US" dirty="0"/>
              <a:t> = new int[10][10];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919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76DF8-2B0B-4719-B838-F1E36024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naplni</a:t>
            </a:r>
            <a:r>
              <a:rPr lang="sk-SK" dirty="0"/>
              <a:t>ť n-rozmerné pole a ako ho prečítať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F29E6-F6D8-4F3B-8697-98E07D32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64" y="2081884"/>
            <a:ext cx="4829865" cy="45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65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3D839-4347-4296-A523-4A1119A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35789-D46E-4479-B712-8BE2C9E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program, ktorý</a:t>
            </a:r>
          </a:p>
          <a:p>
            <a:pPr lvl="1"/>
            <a:r>
              <a:rPr lang="sk-SK" dirty="0"/>
              <a:t>Naplní jednotkovú maticu</a:t>
            </a:r>
          </a:p>
          <a:p>
            <a:pPr lvl="1"/>
            <a:r>
              <a:rPr lang="sk-SK" dirty="0"/>
              <a:t>Na diagonále bude mať matica prvky rovné 0</a:t>
            </a:r>
          </a:p>
          <a:p>
            <a:pPr lvl="1"/>
            <a:r>
              <a:rPr lang="sk-SK" dirty="0"/>
              <a:t>Vypíše maticu do výstupu</a:t>
            </a:r>
          </a:p>
        </p:txBody>
      </p:sp>
    </p:spTree>
    <p:extLst>
      <p:ext uri="{BB962C8B-B14F-4D97-AF65-F5344CB8AC3E}">
        <p14:creationId xmlns:p14="http://schemas.microsoft.com/office/powerpoint/2010/main" val="1986116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2-3.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000">
                <a:solidFill>
                  <a:schemeClr val="accent1"/>
                </a:solidFill>
              </a:rPr>
              <a:t>Základné </a:t>
            </a:r>
            <a:r>
              <a:rPr lang="sk-SK" sz="2000" dirty="0">
                <a:solidFill>
                  <a:schemeClr val="accent1"/>
                </a:solidFill>
              </a:rPr>
              <a:t>princípy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oOP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sk-SK" sz="2000" dirty="0">
                <a:solidFill>
                  <a:schemeClr val="accent1"/>
                </a:solidFill>
              </a:rPr>
              <a:t>Tvorba objektového modelu</a:t>
            </a:r>
            <a:br>
              <a:rPr lang="sk-SK" sz="2000" dirty="0">
                <a:solidFill>
                  <a:schemeClr val="accent1"/>
                </a:solidFill>
              </a:rPr>
            </a:br>
            <a:r>
              <a:rPr lang="sk-SK" sz="2000" dirty="0" err="1">
                <a:solidFill>
                  <a:schemeClr val="accent1"/>
                </a:solidFill>
              </a:rPr>
              <a:t>Zapúzdrenie</a:t>
            </a:r>
            <a:r>
              <a:rPr lang="sk-SK" sz="2000" dirty="0">
                <a:solidFill>
                  <a:schemeClr val="accent1"/>
                </a:solidFill>
              </a:rPr>
              <a:t>, Dedičnosť a polymorfizmus</a:t>
            </a:r>
            <a:br>
              <a:rPr lang="sk-SK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Rôzni „výrobcovia“ balíkov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Open</a:t>
            </a:r>
            <a:r>
              <a:rPr lang="sk-SK" dirty="0"/>
              <a:t> JDK – </a:t>
            </a:r>
            <a:r>
              <a:rPr lang="sk-SK" dirty="0" err="1"/>
              <a:t>free</a:t>
            </a:r>
            <a:r>
              <a:rPr lang="sk-SK" dirty="0"/>
              <a:t> otvorená verzia vývojových knižníc (Java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). Štandardne je používaná ako prioritná Java knižnica v Linux prostredí</a:t>
            </a:r>
          </a:p>
          <a:p>
            <a:r>
              <a:rPr lang="sk-SK" dirty="0"/>
              <a:t>Oracle Java SDK (JDK) – oficiálna verzia vývojových knižníc a </a:t>
            </a:r>
            <a:r>
              <a:rPr lang="sk-SK" dirty="0" err="1"/>
              <a:t>runtime</a:t>
            </a:r>
            <a:r>
              <a:rPr lang="sk-SK" dirty="0"/>
              <a:t> prostredia pre Javu. Štandardne je používaná v OS Windows, je ju možné inštalovať aj pre OS Linux.</a:t>
            </a:r>
          </a:p>
          <a:p>
            <a:endParaRPr lang="sk-SK" dirty="0"/>
          </a:p>
          <a:p>
            <a:r>
              <a:rPr lang="sk-SK" dirty="0"/>
              <a:t>Prečo viacerí „výrobcovia“ Java SDK?</a:t>
            </a:r>
          </a:p>
          <a:p>
            <a:pPr lvl="1"/>
            <a:r>
              <a:rPr lang="sk-SK" dirty="0"/>
              <a:t>Pôvodná verzia Javy bola </a:t>
            </a:r>
            <a:r>
              <a:rPr lang="sk-SK" dirty="0" err="1"/>
              <a:t>open-source</a:t>
            </a:r>
            <a:endParaRPr lang="sk-SK" dirty="0"/>
          </a:p>
          <a:p>
            <a:pPr lvl="1"/>
            <a:r>
              <a:rPr lang="sk-SK" dirty="0"/>
              <a:t>Oracle Java SDK má licenciu BSD ale nie je vcelku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(len API časti).</a:t>
            </a:r>
          </a:p>
          <a:p>
            <a:pPr lvl="1"/>
            <a:r>
              <a:rPr lang="sk-SK" dirty="0" err="1"/>
              <a:t>OpenJDK</a:t>
            </a:r>
            <a:r>
              <a:rPr lang="sk-SK" dirty="0"/>
              <a:t> je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projekt pod licenciou GPLv2, </a:t>
            </a:r>
            <a:r>
              <a:rPr lang="sk-SK" dirty="0" err="1"/>
              <a:t>t.j</a:t>
            </a:r>
            <a:r>
              <a:rPr lang="sk-SK" dirty="0"/>
              <a:t>. dostupný je celý kód.</a:t>
            </a:r>
          </a:p>
        </p:txBody>
      </p:sp>
    </p:spTree>
    <p:extLst>
      <p:ext uri="{BB962C8B-B14F-4D97-AF65-F5344CB8AC3E}">
        <p14:creationId xmlns:p14="http://schemas.microsoft.com/office/powerpoint/2010/main" val="525997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A5E0A4-8634-4811-9EF5-FD0C02E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– </a:t>
            </a:r>
            <a:r>
              <a:rPr lang="sk-SK" dirty="0" err="1"/>
              <a:t>class</a:t>
            </a:r>
            <a:r>
              <a:rPr lang="sk-SK" dirty="0"/>
              <a:t>  </a:t>
            </a:r>
            <a:r>
              <a:rPr lang="en-US" dirty="0"/>
              <a:t>| </a:t>
            </a:r>
            <a:r>
              <a:rPr lang="sk-SK" dirty="0"/>
              <a:t>Objekt</a:t>
            </a:r>
            <a:r>
              <a:rPr lang="en-US" dirty="0"/>
              <a:t> - instance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B9D329-94AD-45E6-AD2A-E01230B7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365"/>
            <a:ext cx="11029615" cy="4591621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Trieda je „šablóna“ pre vytváranie objektov reálneho sveta</a:t>
            </a:r>
          </a:p>
          <a:p>
            <a:r>
              <a:rPr lang="sk-SK" dirty="0"/>
              <a:t>Napríklad šablóna je lietadlo, konkrétny objekt je konkrétny </a:t>
            </a:r>
            <a:r>
              <a:rPr lang="sk-SK" dirty="0" err="1"/>
              <a:t>Airbus</a:t>
            </a:r>
            <a:r>
              <a:rPr lang="sk-SK" dirty="0"/>
              <a:t> A320 so všetkými jeho vlastnosťami</a:t>
            </a:r>
          </a:p>
          <a:p>
            <a:r>
              <a:rPr lang="sk-SK" dirty="0"/>
              <a:t>Trieda definuje vlastnosti, ktoré sú spoločné pre všetky objekty</a:t>
            </a:r>
          </a:p>
          <a:p>
            <a:pPr lvl="1"/>
            <a:r>
              <a:rPr lang="sk-SK" dirty="0"/>
              <a:t>počet krídel</a:t>
            </a:r>
          </a:p>
          <a:p>
            <a:pPr lvl="1"/>
            <a:r>
              <a:rPr lang="sk-SK" dirty="0"/>
              <a:t>počet motorov</a:t>
            </a:r>
          </a:p>
          <a:p>
            <a:pPr lvl="1"/>
            <a:r>
              <a:rPr lang="en-US" dirty="0"/>
              <a:t>v</a:t>
            </a:r>
            <a:r>
              <a:rPr lang="sk-SK" dirty="0" err="1"/>
              <a:t>lastník</a:t>
            </a:r>
            <a:endParaRPr lang="sk-SK" dirty="0"/>
          </a:p>
          <a:p>
            <a:pPr lvl="1"/>
            <a:r>
              <a:rPr lang="en-US" dirty="0"/>
              <a:t>r</a:t>
            </a:r>
            <a:r>
              <a:rPr lang="sk-SK" dirty="0" err="1"/>
              <a:t>egistračné</a:t>
            </a:r>
            <a:r>
              <a:rPr lang="sk-SK" dirty="0"/>
              <a:t> číslo lietadla</a:t>
            </a:r>
          </a:p>
          <a:p>
            <a:pPr lvl="1"/>
            <a:r>
              <a:rPr lang="sk-SK" dirty="0"/>
              <a:t>rýchlosť</a:t>
            </a:r>
          </a:p>
          <a:p>
            <a:pPr lvl="1"/>
            <a:r>
              <a:rPr lang="sk-SK" dirty="0"/>
              <a:t>výška</a:t>
            </a:r>
          </a:p>
          <a:p>
            <a:pPr lvl="1"/>
            <a:r>
              <a:rPr lang="en-US" dirty="0"/>
              <a:t>p</a:t>
            </a:r>
            <a:r>
              <a:rPr lang="sk-SK" dirty="0"/>
              <a:t>otlač lietadla</a:t>
            </a:r>
            <a:r>
              <a:rPr lang="en-US" dirty="0"/>
              <a:t>, at</a:t>
            </a:r>
            <a:r>
              <a:rPr lang="sk-SK" dirty="0"/>
              <a:t>ď.</a:t>
            </a:r>
          </a:p>
          <a:p>
            <a:r>
              <a:rPr lang="sk-SK" dirty="0"/>
              <a:t>Každý objekt, ktorý vytvoríme podľa tejto šablóny bude mať takéto vlastnosti, pričom každý objekt môže mať iné hodnoty, </a:t>
            </a:r>
            <a:r>
              <a:rPr lang="sk-SK" dirty="0" err="1"/>
              <a:t>t.j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Iného vlastníka</a:t>
            </a:r>
          </a:p>
          <a:p>
            <a:pPr lvl="1"/>
            <a:r>
              <a:rPr lang="sk-SK" dirty="0"/>
              <a:t>Iný počet krídel, atď.</a:t>
            </a:r>
          </a:p>
          <a:p>
            <a:r>
              <a:rPr lang="sk-SK" dirty="0"/>
              <a:t>Trieda môže hovoriť aj o tom, aké funkcie je možné s objektom robiť</a:t>
            </a:r>
          </a:p>
          <a:p>
            <a:pPr lvl="1"/>
            <a:r>
              <a:rPr lang="sk-SK" dirty="0"/>
              <a:t>Pridaj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Uber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Stúpaj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Klesaj</a:t>
            </a:r>
            <a:r>
              <a:rPr lang="en-US" dirty="0"/>
              <a:t>Na</a:t>
            </a:r>
            <a:r>
              <a:rPr lang="sk-SK" dirty="0"/>
              <a:t>, ...</a:t>
            </a:r>
          </a:p>
          <a:p>
            <a:r>
              <a:rPr lang="sk-SK" dirty="0"/>
              <a:t>Trieda je niečo ako vlastný zložitý typ</a:t>
            </a:r>
          </a:p>
        </p:txBody>
      </p:sp>
    </p:spTree>
    <p:extLst>
      <p:ext uri="{BB962C8B-B14F-4D97-AF65-F5344CB8AC3E}">
        <p14:creationId xmlns:p14="http://schemas.microsoft.com/office/powerpoint/2010/main" val="42128071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AE3D73-0DC9-44D3-AEFE-0882FB4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vyzer</a:t>
            </a:r>
            <a:r>
              <a:rPr lang="sk-SK" dirty="0"/>
              <a:t>á trieda?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45F59C-A127-442F-83DB-CA3DD0E9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nazov_triedy</a:t>
            </a:r>
            <a:r>
              <a:rPr lang="sk-SK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premenn</a:t>
            </a:r>
            <a:r>
              <a:rPr lang="sk-SK" dirty="0"/>
              <a:t>é ...</a:t>
            </a:r>
          </a:p>
          <a:p>
            <a:pPr marL="0" indent="0">
              <a:buNone/>
            </a:pPr>
            <a:r>
              <a:rPr lang="sk-SK" dirty="0"/>
              <a:t>	metódy 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58495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827E9A-38A5-416A-A5DF-51D3D28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pracuje s objektom?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48068D-3A7E-4BB3-AE82-AA78D5C2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Objekt vytvorím napr. takto:</a:t>
            </a:r>
          </a:p>
          <a:p>
            <a:pPr lvl="1"/>
            <a:r>
              <a:rPr lang="sk-SK" b="1" dirty="0" err="1"/>
              <a:t>Nazov_triedy</a:t>
            </a:r>
            <a:r>
              <a:rPr lang="sk-SK" b="1" dirty="0"/>
              <a:t> </a:t>
            </a:r>
            <a:r>
              <a:rPr lang="sk-SK" b="1" dirty="0" err="1"/>
              <a:t>nazov_objektu</a:t>
            </a:r>
            <a:r>
              <a:rPr lang="sk-SK" b="1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 </a:t>
            </a:r>
            <a:r>
              <a:rPr lang="sk-SK" b="1" dirty="0" err="1"/>
              <a:t>Nazov_triedy</a:t>
            </a:r>
            <a:r>
              <a:rPr lang="en-US" b="1" dirty="0"/>
              <a:t>();</a:t>
            </a:r>
            <a:endParaRPr lang="sk-SK" b="1" dirty="0"/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</a:t>
            </a:r>
            <a:r>
              <a:rPr lang="sk-SK" dirty="0"/>
              <a:t> Lietadlo</a:t>
            </a:r>
            <a:r>
              <a:rPr lang="en-US" dirty="0"/>
              <a:t>();</a:t>
            </a:r>
            <a:endParaRPr lang="sk-SK" dirty="0"/>
          </a:p>
          <a:p>
            <a:r>
              <a:rPr lang="sk-SK" dirty="0"/>
              <a:t>K vlastnostiam a metódam objektu potom viem pristúpiť pomocou bodky „</a:t>
            </a:r>
            <a:r>
              <a:rPr lang="sk-SK" b="1" dirty="0"/>
              <a:t>.“</a:t>
            </a:r>
          </a:p>
          <a:p>
            <a:pPr lvl="1"/>
            <a:r>
              <a:rPr lang="sk-SK" b="1" dirty="0" err="1"/>
              <a:t>nazov_objektu.vlastnost</a:t>
            </a:r>
            <a:r>
              <a:rPr lang="sk-SK" b="1" dirty="0"/>
              <a:t> = </a:t>
            </a:r>
            <a:r>
              <a:rPr lang="sk-SK" b="1" dirty="0" err="1"/>
              <a:t>nova_hodnota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novyBoeing.pocetMotorov</a:t>
            </a:r>
            <a:r>
              <a:rPr lang="en-US" dirty="0"/>
              <a:t> = 4;</a:t>
            </a:r>
            <a:endParaRPr lang="sk-SK" dirty="0"/>
          </a:p>
          <a:p>
            <a:r>
              <a:rPr lang="sk-SK" dirty="0"/>
              <a:t>Metódu objektu volám podobne, akurát metódy môžu mať vstupné hodnoty, preto používame aj zátvorky</a:t>
            </a:r>
            <a:endParaRPr lang="en-US" dirty="0"/>
          </a:p>
          <a:p>
            <a:pPr lvl="1"/>
            <a:r>
              <a:rPr lang="sk-SK" dirty="0"/>
              <a:t>Ak má metóda návratovú hodnotu môžeme ju niekam uložiť</a:t>
            </a:r>
          </a:p>
          <a:p>
            <a:pPr lvl="1"/>
            <a:r>
              <a:rPr lang="sk-SK" b="1" dirty="0" err="1"/>
              <a:t>typ_vystupu</a:t>
            </a:r>
            <a:r>
              <a:rPr lang="sk-SK" b="1" dirty="0"/>
              <a:t> </a:t>
            </a:r>
            <a:r>
              <a:rPr lang="sk-SK" b="1" dirty="0" err="1"/>
              <a:t>nazov_premennej</a:t>
            </a:r>
            <a:r>
              <a:rPr lang="sk-SK" b="1" dirty="0"/>
              <a:t> = </a:t>
            </a:r>
            <a:r>
              <a:rPr lang="en-US" b="1" dirty="0"/>
              <a:t>n</a:t>
            </a:r>
            <a:r>
              <a:rPr lang="sk-SK" b="1" dirty="0" err="1"/>
              <a:t>azov_objektu.metoda</a:t>
            </a:r>
            <a:r>
              <a:rPr lang="en-US" b="1" dirty="0"/>
              <a:t>(</a:t>
            </a:r>
            <a:r>
              <a:rPr lang="en-US" b="1" dirty="0" err="1"/>
              <a:t>vstupy</a:t>
            </a:r>
            <a:r>
              <a:rPr lang="en-US" b="1" dirty="0"/>
              <a:t>)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klesloLietadlo</a:t>
            </a:r>
            <a:r>
              <a:rPr lang="en-US" dirty="0"/>
              <a:t> = </a:t>
            </a:r>
            <a:r>
              <a:rPr lang="en-US" dirty="0" err="1"/>
              <a:t>novyBoeing.klesajNa</a:t>
            </a:r>
            <a:r>
              <a:rPr lang="en-US" dirty="0"/>
              <a:t>(10500);</a:t>
            </a:r>
            <a:endParaRPr lang="sk-SK" dirty="0"/>
          </a:p>
          <a:p>
            <a:pPr lvl="1"/>
            <a:r>
              <a:rPr lang="sk-SK" dirty="0"/>
              <a:t>Ak metóda nemá návratovú hodnotu (je procedúra) tak nemám čo ukladať a metóda niečo len urobí</a:t>
            </a:r>
          </a:p>
          <a:p>
            <a:pPr lvl="1"/>
            <a:r>
              <a:rPr lang="sk-SK" b="1" dirty="0" err="1"/>
              <a:t>nazov_objektu.metoda</a:t>
            </a:r>
            <a:r>
              <a:rPr lang="sk-SK" b="1" dirty="0"/>
              <a:t>(vstupy);</a:t>
            </a:r>
            <a:endParaRPr lang="en-US" b="1" dirty="0"/>
          </a:p>
          <a:p>
            <a:pPr lvl="1"/>
            <a:r>
              <a:rPr lang="en-US" dirty="0" err="1"/>
              <a:t>novyBoeing.vysliNudzovySignalNaFreq</a:t>
            </a:r>
            <a:r>
              <a:rPr lang="en-US" dirty="0"/>
              <a:t>(12.5);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2985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DE360-0EB8-4AF9-A6E2-256AD4A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</a:t>
            </a:r>
            <a:r>
              <a:rPr lang="sk-SK" dirty="0" err="1"/>
              <a:t>štruktor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9060A6-EEB7-4A30-ABDF-BFE0019D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Konštruktor triedy je metóda, ktorá:</a:t>
            </a:r>
          </a:p>
          <a:p>
            <a:pPr lvl="1"/>
            <a:r>
              <a:rPr lang="sk-SK" dirty="0"/>
              <a:t>má rovnaký názov ako trieda</a:t>
            </a:r>
          </a:p>
          <a:p>
            <a:pPr lvl="1"/>
            <a:r>
              <a:rPr lang="sk-SK" dirty="0"/>
              <a:t>je definovaná v samotnej triede</a:t>
            </a:r>
          </a:p>
          <a:p>
            <a:pPr lvl="1"/>
            <a:r>
              <a:rPr lang="sk-SK" dirty="0"/>
              <a:t>Inicializuje vlastnosti objektu pri jeho vytváraní</a:t>
            </a:r>
          </a:p>
          <a:p>
            <a:pPr lvl="1"/>
            <a:r>
              <a:rPr lang="sk-SK" dirty="0"/>
              <a:t>Sa volá hneď za kľúčovým slovom „new“.</a:t>
            </a:r>
          </a:p>
        </p:txBody>
      </p:sp>
    </p:spTree>
    <p:extLst>
      <p:ext uri="{BB962C8B-B14F-4D97-AF65-F5344CB8AC3E}">
        <p14:creationId xmlns:p14="http://schemas.microsoft.com/office/powerpoint/2010/main" val="31668660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9689C-E91D-4E39-A260-833DF99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štruktorov</a:t>
            </a:r>
            <a:r>
              <a:rPr lang="sk-SK" dirty="0"/>
              <a:t> – tzv. preťaženie konštruktora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7C8DD-16A5-4547-B884-2DBB7704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Trieda môže mať viacero konštruktorov.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sk-SK" dirty="0" err="1"/>
              <a:t>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Lietadlo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(){}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){… </a:t>
            </a:r>
            <a:r>
              <a:rPr lang="en-US" dirty="0" err="1"/>
              <a:t>tu</a:t>
            </a:r>
            <a:r>
              <a:rPr lang="en-US" dirty="0"/>
              <a:t> 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naplnili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 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, String </a:t>
            </a:r>
            <a:r>
              <a:rPr lang="en-US" dirty="0" err="1"/>
              <a:t>vlastnik</a:t>
            </a:r>
            <a:r>
              <a:rPr lang="en-US" dirty="0"/>
              <a:t>, String </a:t>
            </a:r>
            <a:r>
              <a:rPr lang="en-US" dirty="0" err="1"/>
              <a:t>oznacenie</a:t>
            </a:r>
            <a:r>
              <a:rPr lang="en-US" dirty="0"/>
              <a:t>) {… </a:t>
            </a:r>
            <a:r>
              <a:rPr lang="en-US" dirty="0" err="1"/>
              <a:t>naplnenie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  <a:p>
            <a:r>
              <a:rPr lang="sk-SK" dirty="0"/>
              <a:t>Pri vytváraní objektu by viacero konštruktorov dávalo napríklad možnosti:</a:t>
            </a:r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= Lietadlo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(2,4,”Quantas Airlines”, “B74_AM2”);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87860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E093C-30A6-4C4B-AB40-011ED2B5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mám vlastne triedu vytvoriť?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065148-01EF-4BF8-917F-8F2C919A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Každá trieda by mala mať svoj vlastný súbor – upozorní vás na to aj vývojové prostredie</a:t>
            </a:r>
          </a:p>
          <a:p>
            <a:r>
              <a:rPr lang="sk-SK" dirty="0"/>
              <a:t>Ak chcem použiť čokoľvek z inej triedy, ktorá je v inom </a:t>
            </a:r>
            <a:r>
              <a:rPr lang="sk-SK" dirty="0" err="1"/>
              <a:t>packagi</a:t>
            </a:r>
            <a:r>
              <a:rPr lang="sk-SK" dirty="0"/>
              <a:t>, musím importovať </a:t>
            </a:r>
            <a:r>
              <a:rPr lang="sk-SK" dirty="0" err="1"/>
              <a:t>package</a:t>
            </a:r>
            <a:r>
              <a:rPr lang="sk-SK" dirty="0"/>
              <a:t> alebo triedu.</a:t>
            </a:r>
          </a:p>
        </p:txBody>
      </p:sp>
    </p:spTree>
    <p:extLst>
      <p:ext uri="{BB962C8B-B14F-4D97-AF65-F5344CB8AC3E}">
        <p14:creationId xmlns:p14="http://schemas.microsoft.com/office/powerpoint/2010/main" val="32325914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82C0C-67E9-4DA3-B900-F7C43FD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... Resp. Ako to vyzerá na papieri ...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0CF0B0-067A-4EB3-8BCF-C9CB81CA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si rozobrať doménu „pečenie pizze“ na papier.</a:t>
            </a:r>
          </a:p>
          <a:p>
            <a:r>
              <a:rPr lang="sk-SK" dirty="0"/>
              <a:t>Identifikujte triedy v doméne</a:t>
            </a:r>
          </a:p>
          <a:p>
            <a:r>
              <a:rPr lang="sk-SK" dirty="0"/>
              <a:t>Ku každej triede vypíšte ich vlastnosti a metódy, ktoré je možné s danou triedou urobiť.</a:t>
            </a:r>
          </a:p>
          <a:p>
            <a:r>
              <a:rPr lang="sk-SK" dirty="0"/>
              <a:t>Do akej hĺbky pôjdete?</a:t>
            </a:r>
          </a:p>
          <a:p>
            <a:r>
              <a:rPr lang="sk-SK" dirty="0"/>
              <a:t>Kde definujete, ktoré vlastnosti a metódy? Napr. ktorá trieda bude mať metódu upeč, ktorá chladni ...?</a:t>
            </a:r>
          </a:p>
        </p:txBody>
      </p:sp>
    </p:spTree>
    <p:extLst>
      <p:ext uri="{BB962C8B-B14F-4D97-AF65-F5344CB8AC3E}">
        <p14:creationId xmlns:p14="http://schemas.microsoft.com/office/powerpoint/2010/main" val="146298632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AADC8-2E0F-4C6B-B1EA-A69CF8A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čo máte na papieri napíšte do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76F791-B60F-4A64-840A-A5B831C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/>
              <a:t>Pozn.</a:t>
            </a:r>
          </a:p>
          <a:p>
            <a:pPr lvl="1"/>
            <a:r>
              <a:rPr lang="sk-SK" dirty="0"/>
              <a:t>Zamyslite sa nad tým, aké typy môžu mať jednotlivé vlastnosti? Čo je </a:t>
            </a:r>
            <a:r>
              <a:rPr lang="sk-SK" dirty="0" err="1"/>
              <a:t>int</a:t>
            </a:r>
            <a:r>
              <a:rPr lang="sk-SK" dirty="0"/>
              <a:t>, čo je </a:t>
            </a:r>
            <a:r>
              <a:rPr lang="sk-SK" dirty="0" err="1"/>
              <a:t>String</a:t>
            </a:r>
            <a:r>
              <a:rPr lang="sk-SK" dirty="0"/>
              <a:t>, atď.</a:t>
            </a:r>
          </a:p>
          <a:p>
            <a:pPr lvl="1"/>
            <a:r>
              <a:rPr lang="sk-SK" dirty="0"/>
              <a:t>Ak má pizza napr. korpus, ten nebude ani </a:t>
            </a:r>
            <a:r>
              <a:rPr lang="sk-SK" dirty="0" err="1"/>
              <a:t>int</a:t>
            </a:r>
            <a:r>
              <a:rPr lang="sk-SK" dirty="0"/>
              <a:t> ani </a:t>
            </a:r>
            <a:r>
              <a:rPr lang="sk-SK" dirty="0" err="1"/>
              <a:t>String</a:t>
            </a:r>
            <a:r>
              <a:rPr lang="sk-SK" dirty="0"/>
              <a:t>. Aký typ to môže byť? Súčasťou akej triedy bude vlastnosť korpus a ingrediencie?</a:t>
            </a:r>
          </a:p>
        </p:txBody>
      </p:sp>
    </p:spTree>
    <p:extLst>
      <p:ext uri="{BB962C8B-B14F-4D97-AF65-F5344CB8AC3E}">
        <p14:creationId xmlns:p14="http://schemas.microsoft.com/office/powerpoint/2010/main" val="3025274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152323-0BC3-40E0-AB69-BFF87F7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vytvorím hierarchiu medzi triedami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76602C-4ECA-492C-AEBA-710C7581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Napr. mám triedu Pec</a:t>
            </a:r>
          </a:p>
          <a:p>
            <a:r>
              <a:rPr lang="sk-SK" dirty="0"/>
              <a:t>Čo má spoločné elektrická a tehlová pec na pizzu?</a:t>
            </a:r>
          </a:p>
          <a:p>
            <a:pPr lvl="1"/>
            <a:r>
              <a:rPr lang="sk-SK" dirty="0"/>
              <a:t>To čo je spoločné je súčasťou triedy pec</a:t>
            </a:r>
          </a:p>
          <a:p>
            <a:pPr lvl="1"/>
            <a:r>
              <a:rPr lang="sk-SK" dirty="0"/>
              <a:t>To čo je odlišné je súčasťou každej triedy zvlášť</a:t>
            </a:r>
          </a:p>
          <a:p>
            <a:r>
              <a:rPr lang="sk-SK" dirty="0"/>
              <a:t>Trieda pec je preto tzv. rodičovská trieda k elektrickej peci a tehlovej peci</a:t>
            </a:r>
          </a:p>
          <a:p>
            <a:r>
              <a:rPr lang="sk-SK" dirty="0"/>
              <a:t>Berte do úvahy, že elektrická pec je TYP nie objekt, podobne tehlová pec je TYP nie objekt</a:t>
            </a:r>
          </a:p>
          <a:p>
            <a:r>
              <a:rPr lang="sk-SK" dirty="0"/>
              <a:t>Elektrická a tehlová pec teda DEDIA vlastnosti od triedy PEC.</a:t>
            </a:r>
          </a:p>
          <a:p>
            <a:r>
              <a:rPr lang="sk-SK" dirty="0"/>
              <a:t>Dedenie označíme ako </a:t>
            </a:r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nazov_dcerskej_triedy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</a:t>
            </a:r>
            <a:r>
              <a:rPr lang="sk-SK" dirty="0" err="1"/>
              <a:t>nazov_rodicovskej_triedy</a:t>
            </a:r>
            <a:endParaRPr lang="sk-SK" dirty="0"/>
          </a:p>
          <a:p>
            <a:pPr lvl="1"/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ElektrickaPec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Pec</a:t>
            </a:r>
          </a:p>
        </p:txBody>
      </p:sp>
    </p:spTree>
    <p:extLst>
      <p:ext uri="{BB962C8B-B14F-4D97-AF65-F5344CB8AC3E}">
        <p14:creationId xmlns:p14="http://schemas.microsoft.com/office/powerpoint/2010/main" val="329200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Projekty s jazykom </a:t>
            </a:r>
            <a:r>
              <a:rPr lang="sk-SK" dirty="0" err="1"/>
              <a:t>JAva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Konzolové aplikácie – bez </a:t>
            </a:r>
            <a:r>
              <a:rPr lang="sk-SK" dirty="0" err="1"/>
              <a:t>frameworku</a:t>
            </a:r>
            <a:endParaRPr lang="sk-SK" dirty="0"/>
          </a:p>
          <a:p>
            <a:r>
              <a:rPr lang="sk-SK" dirty="0"/>
              <a:t>Java aplikácie Swing – </a:t>
            </a:r>
            <a:r>
              <a:rPr lang="sk-SK" dirty="0" err="1"/>
              <a:t>framework</a:t>
            </a:r>
            <a:r>
              <a:rPr lang="sk-SK" dirty="0"/>
              <a:t> pre tvorbu aplikácií s grafickým používateľským prostredím</a:t>
            </a:r>
          </a:p>
          <a:p>
            <a:r>
              <a:rPr lang="sk-SK" dirty="0"/>
              <a:t>Java aplikácie </a:t>
            </a:r>
            <a:r>
              <a:rPr lang="sk-SK" dirty="0" err="1"/>
              <a:t>Spring</a:t>
            </a:r>
            <a:r>
              <a:rPr lang="sk-SK" dirty="0"/>
              <a:t> MVC – </a:t>
            </a:r>
            <a:r>
              <a:rPr lang="sk-SK" dirty="0" err="1"/>
              <a:t>framework</a:t>
            </a:r>
            <a:r>
              <a:rPr lang="sk-SK" dirty="0"/>
              <a:t> pre tvorbu webových aplikácií s architektonickým vzorom MVC</a:t>
            </a:r>
          </a:p>
          <a:p>
            <a:r>
              <a:rPr lang="sk-SK" dirty="0"/>
              <a:t>Android SDK – </a:t>
            </a:r>
            <a:r>
              <a:rPr lang="sk-SK" dirty="0" err="1"/>
              <a:t>framework</a:t>
            </a:r>
            <a:r>
              <a:rPr lang="sk-SK" dirty="0"/>
              <a:t> pre tvorbu natívnych mobilných Android aplikácií </a:t>
            </a:r>
          </a:p>
        </p:txBody>
      </p:sp>
    </p:spTree>
    <p:extLst>
      <p:ext uri="{BB962C8B-B14F-4D97-AF65-F5344CB8AC3E}">
        <p14:creationId xmlns:p14="http://schemas.microsoft.com/office/powerpoint/2010/main" val="195779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82A89-08C4-4420-95D8-E07387B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– PRE a PROTI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AAD782-C958-49A4-B952-A21E282C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</a:t>
            </a:r>
          </a:p>
          <a:p>
            <a:pPr lvl="1"/>
            <a:r>
              <a:rPr lang="sk-SK" dirty="0"/>
              <a:t>Objektovo orientovaný prístup zjednodušuje pochopenie a modelovanie domény a dát</a:t>
            </a:r>
          </a:p>
          <a:p>
            <a:pPr lvl="1"/>
            <a:r>
              <a:rPr lang="sk-SK" dirty="0"/>
              <a:t>Zaužívaný jazyk v praxi – univerzálne využitie pre rôzne typy aplikácií</a:t>
            </a:r>
          </a:p>
          <a:p>
            <a:pPr lvl="1"/>
            <a:r>
              <a:rPr lang="sk-SK" dirty="0"/>
              <a:t>Doposiaľ mal výhodu „</a:t>
            </a:r>
            <a:r>
              <a:rPr lang="sk-SK" dirty="0" err="1"/>
              <a:t>free</a:t>
            </a:r>
            <a:r>
              <a:rPr lang="sk-SK" dirty="0"/>
              <a:t>“ </a:t>
            </a:r>
            <a:r>
              <a:rPr lang="sk-SK" dirty="0" err="1"/>
              <a:t>frameworkov</a:t>
            </a:r>
            <a:endParaRPr lang="sk-SK" dirty="0"/>
          </a:p>
          <a:p>
            <a:r>
              <a:rPr lang="sk-SK" dirty="0"/>
              <a:t>PROTI</a:t>
            </a:r>
          </a:p>
          <a:p>
            <a:pPr lvl="1"/>
            <a:r>
              <a:rPr lang="sk-SK" dirty="0"/>
              <a:t>Aplikácia beží v JVM –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nie priamo nad jadrom OS</a:t>
            </a:r>
          </a:p>
          <a:p>
            <a:pPr lvl="1"/>
            <a:r>
              <a:rPr lang="sk-SK" dirty="0"/>
              <a:t>Moderné verzie </a:t>
            </a:r>
            <a:r>
              <a:rPr lang="sk-SK" dirty="0" err="1"/>
              <a:t>browserov</a:t>
            </a:r>
            <a:r>
              <a:rPr lang="sk-SK" dirty="0"/>
              <a:t> zakazujú používanie Java Appletov ako súčastí stránok</a:t>
            </a:r>
          </a:p>
          <a:p>
            <a:pPr lvl="1"/>
            <a:r>
              <a:rPr lang="sk-SK" dirty="0"/>
              <a:t>Veľa rôznych aplikačných serverov – </a:t>
            </a:r>
            <a:r>
              <a:rPr lang="sk-SK" dirty="0" err="1"/>
              <a:t>Glassfish</a:t>
            </a:r>
            <a:r>
              <a:rPr lang="sk-SK" dirty="0"/>
              <a:t>, </a:t>
            </a:r>
            <a:r>
              <a:rPr lang="sk-SK" dirty="0" err="1"/>
              <a:t>Tomcat</a:t>
            </a:r>
            <a:r>
              <a:rPr lang="sk-SK" dirty="0"/>
              <a:t>, </a:t>
            </a:r>
            <a:r>
              <a:rPr lang="sk-SK" dirty="0" err="1"/>
              <a:t>JBoss</a:t>
            </a:r>
            <a:r>
              <a:rPr lang="sk-SK" dirty="0"/>
              <a:t>, ...</a:t>
            </a:r>
          </a:p>
          <a:p>
            <a:pPr lvl="1"/>
            <a:r>
              <a:rPr lang="sk-SK" dirty="0"/>
              <a:t>Na </a:t>
            </a:r>
            <a:r>
              <a:rPr lang="sk-SK" dirty="0" err="1"/>
              <a:t>hostovanie</a:t>
            </a:r>
            <a:r>
              <a:rPr lang="sk-SK" dirty="0"/>
              <a:t> webových aplikácií na bežných </a:t>
            </a:r>
            <a:r>
              <a:rPr lang="sk-SK" dirty="0" err="1"/>
              <a:t>hostingoch</a:t>
            </a:r>
            <a:r>
              <a:rPr lang="sk-SK" dirty="0"/>
              <a:t> je často potrebný VPS (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private</a:t>
            </a:r>
            <a:r>
              <a:rPr lang="sk-SK" dirty="0"/>
              <a:t> server) </a:t>
            </a:r>
            <a:r>
              <a:rPr lang="sk-SK" dirty="0" err="1"/>
              <a:t>hosting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47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714FC-F955-47B8-9036-549F473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a konkurencia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0C09AB-26A5-4B89-ABAC-2C7BC52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80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Technológie .NET </a:t>
            </a:r>
            <a:r>
              <a:rPr lang="sk-SK" dirty="0" err="1"/>
              <a:t>Framework</a:t>
            </a:r>
            <a:r>
              <a:rPr lang="sk-SK" dirty="0"/>
              <a:t> a .NET </a:t>
            </a:r>
            <a:r>
              <a:rPr lang="sk-SK" dirty="0" err="1"/>
              <a:t>Core</a:t>
            </a:r>
            <a:endParaRPr lang="sk-SK" dirty="0"/>
          </a:p>
          <a:p>
            <a:pPr lvl="1"/>
            <a:r>
              <a:rPr lang="sk-SK" dirty="0"/>
              <a:t>Desktop – Windows </a:t>
            </a:r>
            <a:r>
              <a:rPr lang="sk-SK" dirty="0" err="1"/>
              <a:t>Forms</a:t>
            </a:r>
            <a:r>
              <a:rPr lang="sk-SK" dirty="0"/>
              <a:t>, UWP,  WPF</a:t>
            </a:r>
          </a:p>
          <a:p>
            <a:pPr lvl="1"/>
            <a:r>
              <a:rPr lang="sk-SK" dirty="0"/>
              <a:t>Web – Web </a:t>
            </a:r>
            <a:r>
              <a:rPr lang="sk-SK" dirty="0" err="1"/>
              <a:t>Forms</a:t>
            </a:r>
            <a:r>
              <a:rPr lang="sk-SK" dirty="0"/>
              <a:t>, ASP.NET, </a:t>
            </a:r>
            <a:r>
              <a:rPr lang="sk-SK" dirty="0" err="1"/>
              <a:t>RazorPages</a:t>
            </a:r>
            <a:endParaRPr lang="sk-SK" dirty="0"/>
          </a:p>
          <a:p>
            <a:pPr lvl="1"/>
            <a:r>
              <a:rPr lang="sk-SK" dirty="0"/>
              <a:t>Mobil – </a:t>
            </a:r>
            <a:r>
              <a:rPr lang="sk-SK" dirty="0" err="1"/>
              <a:t>Xamarin</a:t>
            </a:r>
            <a:r>
              <a:rPr lang="sk-SK" dirty="0"/>
              <a:t>,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frameworky</a:t>
            </a:r>
            <a:r>
              <a:rPr lang="sk-SK" dirty="0"/>
              <a:t> v kombinácii s </a:t>
            </a:r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sk-SK" dirty="0" err="1"/>
              <a:t>frameworkami</a:t>
            </a:r>
            <a:r>
              <a:rPr lang="sk-SK" dirty="0"/>
              <a:t> –</a:t>
            </a:r>
          </a:p>
          <a:p>
            <a:pPr lvl="1"/>
            <a:r>
              <a:rPr lang="sk-SK" dirty="0"/>
              <a:t>Desktop, Konzola, Web - </a:t>
            </a:r>
            <a:r>
              <a:rPr lang="sk-SK" dirty="0" err="1"/>
              <a:t>Backend</a:t>
            </a:r>
            <a:r>
              <a:rPr lang="sk-SK" dirty="0"/>
              <a:t> - Backend.JS, Node.JS, Express.JS</a:t>
            </a:r>
          </a:p>
          <a:p>
            <a:pPr lvl="1"/>
            <a:r>
              <a:rPr lang="sk-SK" dirty="0"/>
              <a:t>Desktop, Web - </a:t>
            </a:r>
            <a:r>
              <a:rPr lang="sk-SK" dirty="0" err="1"/>
              <a:t>Frontend</a:t>
            </a:r>
            <a:r>
              <a:rPr lang="sk-SK" dirty="0"/>
              <a:t> – React.JS, Vue.JS, </a:t>
            </a:r>
            <a:r>
              <a:rPr lang="sk-SK" dirty="0" err="1"/>
              <a:t>AngularJS</a:t>
            </a:r>
            <a:r>
              <a:rPr lang="sk-SK" dirty="0"/>
              <a:t>, Angular2+</a:t>
            </a:r>
          </a:p>
          <a:p>
            <a:pPr lvl="1"/>
            <a:r>
              <a:rPr lang="sk-SK" dirty="0"/>
              <a:t>Mobil – </a:t>
            </a:r>
            <a:r>
              <a:rPr lang="sk-SK" dirty="0" err="1"/>
              <a:t>NativeScript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Python</a:t>
            </a:r>
            <a:endParaRPr lang="sk-SK" dirty="0"/>
          </a:p>
          <a:p>
            <a:pPr lvl="1"/>
            <a:r>
              <a:rPr lang="sk-SK" dirty="0"/>
              <a:t>Desktop, konzola- veľa rôznych </a:t>
            </a:r>
            <a:r>
              <a:rPr lang="sk-SK" dirty="0" err="1"/>
              <a:t>framworkov</a:t>
            </a:r>
            <a:endParaRPr lang="sk-SK" dirty="0"/>
          </a:p>
          <a:p>
            <a:pPr lvl="1"/>
            <a:r>
              <a:rPr lang="sk-SK" dirty="0"/>
              <a:t>Web – </a:t>
            </a:r>
            <a:r>
              <a:rPr lang="sk-SK" dirty="0" err="1"/>
              <a:t>Flask</a:t>
            </a:r>
            <a:r>
              <a:rPr lang="sk-SK" dirty="0"/>
              <a:t>, </a:t>
            </a:r>
            <a:r>
              <a:rPr lang="sk-SK" dirty="0" err="1"/>
              <a:t>Django</a:t>
            </a:r>
            <a:endParaRPr lang="sk-SK" dirty="0"/>
          </a:p>
          <a:p>
            <a:pPr lvl="1"/>
            <a:r>
              <a:rPr lang="sk-SK" dirty="0"/>
              <a:t>Mobil – niečo myslím je ale nie je tam kto vie aká podpora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1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978DE-3CD5-455F-BEE4-FDE9795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frontend</a:t>
            </a:r>
            <a:r>
              <a:rPr lang="sk-SK" dirty="0"/>
              <a:t> a čo je </a:t>
            </a:r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4DFF69-7B0A-49FC-A3A4-6C38F1B4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75" y="2533827"/>
            <a:ext cx="3200237" cy="27576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2BA4C3C-D1A1-4565-9ED0-3DECAB5C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5" y="3009368"/>
            <a:ext cx="4820513" cy="1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A683ED-18D5-4848-99FE-31D6E2D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 a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C47207-EA60-4049-8186-6CC89D9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Java je objektovo orientovaný jazyk využívaný pre vývoj </a:t>
            </a:r>
            <a:r>
              <a:rPr lang="sk-SK" dirty="0" err="1"/>
              <a:t>back</a:t>
            </a:r>
            <a:r>
              <a:rPr lang="sk-SK" dirty="0"/>
              <a:t>-endu aplikácií. Je interpretovaný pomocou JVM a pre prístup k rôznym štandardným a systémovým funkciám využíva knižnice. Zložitejšie štruktúry určené pre </a:t>
            </a:r>
            <a:r>
              <a:rPr lang="sk-SK" dirty="0" err="1"/>
              <a:t>konkrtétne</a:t>
            </a:r>
            <a:r>
              <a:rPr lang="sk-SK" dirty="0"/>
              <a:t> typy aplikácií sú väčšinou nazývané rámcami (</a:t>
            </a:r>
            <a:r>
              <a:rPr lang="sk-SK" dirty="0" err="1"/>
              <a:t>frameworky</a:t>
            </a:r>
            <a:r>
              <a:rPr lang="sk-SK" dirty="0"/>
              <a:t>) a môžu obsahovať vlastné knižnice a štýl programovania.</a:t>
            </a:r>
          </a:p>
          <a:p>
            <a:r>
              <a:rPr lang="sk-SK" dirty="0"/>
              <a:t>UI – user interface – používateľské rozhranie – viditeľná stránka aplikácie a spôsob komunikácie s </a:t>
            </a:r>
            <a:r>
              <a:rPr lang="sk-SK" dirty="0" err="1"/>
              <a:t>backendom</a:t>
            </a:r>
            <a:r>
              <a:rPr lang="sk-SK" dirty="0"/>
              <a:t> </a:t>
            </a:r>
          </a:p>
          <a:p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r>
              <a:rPr lang="sk-SK" dirty="0"/>
              <a:t> – popredie (UI a jeho logika) a pozadie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aplikácie</a:t>
            </a:r>
          </a:p>
          <a:p>
            <a:r>
              <a:rPr lang="sk-SK" dirty="0" err="1"/>
              <a:t>Framework</a:t>
            </a:r>
            <a:r>
              <a:rPr lang="sk-SK" dirty="0"/>
              <a:t> – súbor knižníc, pravidiel a štruktúra určené pre vývoj konkrétneho typu aplikácií</a:t>
            </a:r>
          </a:p>
          <a:p>
            <a:r>
              <a:rPr lang="sk-SK" dirty="0"/>
              <a:t>Kompilácia – preklad napísaného kódu programu do spustiteľného kódu </a:t>
            </a:r>
          </a:p>
          <a:p>
            <a:r>
              <a:rPr lang="sk-SK" dirty="0"/>
              <a:t>Syntax – pravidlá písania kódu (napr. „každý príkaz končí bodkočiarkou“ je syntaktické pravidlo - syntax)</a:t>
            </a:r>
          </a:p>
          <a:p>
            <a:r>
              <a:rPr lang="sk-SK" dirty="0"/>
              <a:t>Server, klient – poskytovateľ </a:t>
            </a:r>
            <a:r>
              <a:rPr lang="sk-SK" dirty="0" err="1"/>
              <a:t>vs</a:t>
            </a:r>
            <a:r>
              <a:rPr lang="sk-SK" dirty="0"/>
              <a:t> používateľ služby. Pravidlom je, že server a klient sú geograficky vzdialení</a:t>
            </a:r>
          </a:p>
          <a:p>
            <a:r>
              <a:rPr lang="sk-SK" dirty="0"/>
              <a:t>Desktop – </a:t>
            </a:r>
            <a:r>
              <a:rPr lang="sk-SK" dirty="0" err="1"/>
              <a:t>pokytovateľ</a:t>
            </a:r>
            <a:r>
              <a:rPr lang="sk-SK" dirty="0"/>
              <a:t> a používateľ služby zároveň. Pravidlom je, že aplikácia sa spúšťa klasicky lokálne na danom PC</a:t>
            </a:r>
          </a:p>
          <a:p>
            <a:r>
              <a:rPr lang="sk-SK" dirty="0"/>
              <a:t>Doména (z pohľadu dát dáta) – tematická oblasť, ktorú aplikácia rieši (napr. požičovňa filmov, obchod s knihami, registračná pokladňa, </a:t>
            </a:r>
            <a:r>
              <a:rPr lang="sk-SK" dirty="0" err="1"/>
              <a:t>a.i</a:t>
            </a:r>
            <a:r>
              <a:rPr lang="sk-SK" dirty="0"/>
              <a:t>.)</a:t>
            </a:r>
          </a:p>
          <a:p>
            <a:r>
              <a:rPr lang="sk-SK" dirty="0"/>
              <a:t>Konzola/CLI/Príkazový riadok – podobne ako desktopová aplikácia, rozdielom je, že používateľské rozhranie je „čiernobiele“ textové okno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444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Vývoj v jazyku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potrebujem nainštalovať pre fungovanie aplikácií?</a:t>
            </a:r>
          </a:p>
          <a:p>
            <a:r>
              <a:rPr lang="sk-SK" dirty="0"/>
              <a:t>Čo potrebujem nainštalovať pre spustenie z kódu?</a:t>
            </a:r>
          </a:p>
          <a:p>
            <a:r>
              <a:rPr lang="sk-SK" dirty="0"/>
              <a:t>Vývojové prostredia pre jazyk Java</a:t>
            </a:r>
          </a:p>
          <a:p>
            <a:r>
              <a:rPr lang="sk-SK" dirty="0"/>
              <a:t>Ako vyzerá základná štruktúra procedurálneho kódu v Jave</a:t>
            </a:r>
          </a:p>
          <a:p>
            <a:r>
              <a:rPr lang="sk-SK" dirty="0"/>
              <a:t>Kompilácia kódu, beh aplikácie v </a:t>
            </a:r>
            <a:r>
              <a:rPr lang="sk-SK" dirty="0" err="1"/>
              <a:t>JavaVirtualMachine</a:t>
            </a:r>
            <a:r>
              <a:rPr lang="sk-SK" dirty="0"/>
              <a:t>, CLI príkazy, </a:t>
            </a:r>
            <a:r>
              <a:rPr lang="sk-SK" dirty="0" err="1"/>
              <a:t>java</a:t>
            </a:r>
            <a:r>
              <a:rPr lang="sk-SK" dirty="0"/>
              <a:t> v systémových premenných prostredia</a:t>
            </a:r>
          </a:p>
          <a:p>
            <a:r>
              <a:rPr lang="sk-SK" dirty="0"/>
              <a:t>Spustenie kódu, štandardné výstupy a logy.</a:t>
            </a:r>
          </a:p>
          <a:p>
            <a:r>
              <a:rPr lang="sk-SK" dirty="0" err="1"/>
              <a:t>Debugovanie</a:t>
            </a:r>
            <a:r>
              <a:rPr lang="sk-SK" dirty="0"/>
              <a:t> kódu – </a:t>
            </a:r>
            <a:r>
              <a:rPr lang="sk-SK" dirty="0" err="1"/>
              <a:t>watches</a:t>
            </a:r>
            <a:r>
              <a:rPr lang="sk-SK" dirty="0"/>
              <a:t> (</a:t>
            </a:r>
            <a:r>
              <a:rPr lang="sk-SK" dirty="0" err="1"/>
              <a:t>probes</a:t>
            </a:r>
            <a:r>
              <a:rPr lang="sk-SK" dirty="0"/>
              <a:t>), </a:t>
            </a:r>
            <a:r>
              <a:rPr lang="sk-SK" dirty="0" err="1"/>
              <a:t>breakpointy</a:t>
            </a:r>
            <a:r>
              <a:rPr lang="sk-SK" dirty="0"/>
              <a:t>, krokovanie, kompilačné a </a:t>
            </a:r>
            <a:r>
              <a:rPr lang="sk-SK" dirty="0" err="1"/>
              <a:t>runtime</a:t>
            </a:r>
            <a:r>
              <a:rPr lang="sk-SK" dirty="0"/>
              <a:t> chyby.</a:t>
            </a:r>
          </a:p>
        </p:txBody>
      </p:sp>
    </p:spTree>
    <p:extLst>
      <p:ext uri="{BB962C8B-B14F-4D97-AF65-F5344CB8AC3E}">
        <p14:creationId xmlns:p14="http://schemas.microsoft.com/office/powerpoint/2010/main" val="5488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735AA-C3DD-45E8-BA3C-4ED57A27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F65832-B0D9-4AFA-A8C6-B383F85D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znamenajú jednotlivé balíky???</a:t>
            </a:r>
          </a:p>
          <a:p>
            <a:pPr lvl="1"/>
            <a:r>
              <a:rPr lang="sk-SK" dirty="0"/>
              <a:t>JRE - Java </a:t>
            </a:r>
            <a:r>
              <a:rPr lang="sk-SK" dirty="0" err="1"/>
              <a:t>Runtime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určená len pre spúšťanie Java programov (napr. jar súborov, appletov a pod.)</a:t>
            </a:r>
          </a:p>
          <a:p>
            <a:pPr lvl="1"/>
            <a:r>
              <a:rPr lang="sk-SK" dirty="0"/>
              <a:t>JDK –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 – Obsahuje JRE a SDK. Je určená pre vývoj, kompiláciu a spúšťanie Java programov</a:t>
            </a:r>
          </a:p>
          <a:p>
            <a:r>
              <a:rPr lang="sk-SK" dirty="0"/>
              <a:t>Čo spúšťa </a:t>
            </a:r>
            <a:r>
              <a:rPr lang="sk-SK" dirty="0" err="1"/>
              <a:t>java</a:t>
            </a:r>
            <a:r>
              <a:rPr lang="sk-SK" dirty="0"/>
              <a:t> aplikácie (java.exe v inštalačnom adresári JDK alebo JRE  /bin - </a:t>
            </a:r>
            <a:r>
              <a:rPr lang="sk-SK" dirty="0" err="1"/>
              <a:t>windows</a:t>
            </a:r>
            <a:r>
              <a:rPr lang="sk-SK" dirty="0"/>
              <a:t>)</a:t>
            </a:r>
          </a:p>
          <a:p>
            <a:r>
              <a:rPr lang="sk-SK" dirty="0"/>
              <a:t>„Odkaz“ na adresár s </a:t>
            </a:r>
            <a:r>
              <a:rPr lang="sk-SK" dirty="0" err="1"/>
              <a:t>runtime</a:t>
            </a:r>
            <a:r>
              <a:rPr lang="sk-SK" dirty="0"/>
              <a:t> súbormi Javy je systémová premenná s názvom JAVA_HOME</a:t>
            </a:r>
          </a:p>
          <a:p>
            <a:r>
              <a:rPr lang="sk-SK" dirty="0"/>
              <a:t>Paralelne vedľa seba je možné mať nainštalovaných viacero verzií JDK a JRE naraz</a:t>
            </a:r>
          </a:p>
          <a:p>
            <a:r>
              <a:rPr lang="sk-SK" dirty="0"/>
              <a:t>Väčšinou je všetko nainštalované v C:\Program </a:t>
            </a:r>
            <a:r>
              <a:rPr lang="sk-SK" dirty="0" err="1"/>
              <a:t>Files</a:t>
            </a:r>
            <a:r>
              <a:rPr lang="sk-SK" dirty="0"/>
              <a:t>\Java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01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3">
            <a:extLst>
              <a:ext uri="{FF2B5EF4-FFF2-40B4-BE49-F238E27FC236}">
                <a16:creationId xmlns:a16="http://schemas.microsoft.com/office/drawing/2014/main" id="{3341A912-3ACF-4790-A4A4-ADE914C3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9" r="13890" b="41108"/>
          <a:stretch/>
        </p:blipFill>
        <p:spPr>
          <a:xfrm>
            <a:off x="514702" y="548640"/>
            <a:ext cx="5253661" cy="42345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9097495-946C-47BC-9C77-FCAA1981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4" r="14705"/>
          <a:stretch/>
        </p:blipFill>
        <p:spPr>
          <a:xfrm>
            <a:off x="6848189" y="751999"/>
            <a:ext cx="4662263" cy="465455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055A46ED-4AE0-4EC6-A63E-B98BC90D988E}"/>
              </a:ext>
            </a:extLst>
          </p:cNvPr>
          <p:cNvSpPr/>
          <p:nvPr/>
        </p:nvSpPr>
        <p:spPr>
          <a:xfrm>
            <a:off x="2546977" y="2354678"/>
            <a:ext cx="1189112" cy="451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863A9B8-DDDE-403F-BBC7-784FA0AC9D2B}"/>
              </a:ext>
            </a:extLst>
          </p:cNvPr>
          <p:cNvSpPr/>
          <p:nvPr/>
        </p:nvSpPr>
        <p:spPr>
          <a:xfrm>
            <a:off x="6593099" y="4849493"/>
            <a:ext cx="4595546" cy="18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6B9239-1020-476E-84B2-94D82E7E9C98}"/>
              </a:ext>
            </a:extLst>
          </p:cNvPr>
          <p:cNvSpPr/>
          <p:nvPr/>
        </p:nvSpPr>
        <p:spPr>
          <a:xfrm>
            <a:off x="8084395" y="3583035"/>
            <a:ext cx="1707141" cy="53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3A0F-2D33-4965-AA2D-F2CFEF6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 som?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E987B9-02B6-4D63-BB3B-7ACCE912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Vladimír Gašpar</a:t>
            </a:r>
          </a:p>
          <a:p>
            <a:r>
              <a:rPr lang="sk-SK" dirty="0"/>
              <a:t>Učím na FEI TU v Košiciach v odbore Hospodárska informatika</a:t>
            </a:r>
          </a:p>
          <a:p>
            <a:pPr lvl="1"/>
            <a:r>
              <a:rPr lang="sk-SK" dirty="0"/>
              <a:t>Vývoj Android aplikácií v Jave</a:t>
            </a:r>
            <a:endParaRPr lang="en-US" dirty="0"/>
          </a:p>
          <a:p>
            <a:pPr lvl="2"/>
            <a:r>
              <a:rPr lang="sk-SK" dirty="0">
                <a:hlinkClick r:id="rId2"/>
              </a:rPr>
              <a:t>https://github.com/kkui-chi/VMIR</a:t>
            </a:r>
            <a:endParaRPr lang="en-US" dirty="0"/>
          </a:p>
          <a:p>
            <a:pPr lvl="1"/>
            <a:r>
              <a:rPr lang="sk-SK" dirty="0"/>
              <a:t>Senzorické siete – zber, spracovanie, analýza dát</a:t>
            </a:r>
          </a:p>
          <a:p>
            <a:r>
              <a:rPr lang="sk-SK" dirty="0"/>
              <a:t>Developer</a:t>
            </a:r>
          </a:p>
          <a:p>
            <a:pPr lvl="1"/>
            <a:r>
              <a:rPr lang="sk-SK" dirty="0"/>
              <a:t>React.JS, JavaScript (napr. D3.js, </a:t>
            </a:r>
            <a:r>
              <a:rPr lang="sk-SK" dirty="0" err="1"/>
              <a:t>Highcharts</a:t>
            </a:r>
            <a:r>
              <a:rPr lang="sk-SK" dirty="0"/>
              <a:t>, </a:t>
            </a:r>
            <a:r>
              <a:rPr lang="sk-SK" dirty="0" err="1"/>
              <a:t>PhantomJS</a:t>
            </a:r>
            <a:r>
              <a:rPr lang="sk-SK" dirty="0"/>
              <a:t>) – </a:t>
            </a:r>
            <a:r>
              <a:rPr lang="sk-SK" dirty="0" err="1"/>
              <a:t>Intersoft</a:t>
            </a:r>
            <a:r>
              <a:rPr lang="sk-SK" dirty="0"/>
              <a:t>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MVC (C</a:t>
            </a:r>
            <a:r>
              <a:rPr lang="en-US" dirty="0"/>
              <a:t>#</a:t>
            </a:r>
            <a:r>
              <a:rPr lang="sk-SK" dirty="0"/>
              <a:t>)– ICOS,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MVC</a:t>
            </a:r>
            <a:r>
              <a:rPr lang="en-US" dirty="0"/>
              <a:t> (C#)</a:t>
            </a:r>
            <a:r>
              <a:rPr lang="sk-SK" dirty="0"/>
              <a:t> – TUKE, Katedrový IS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https://github.com/gasparv/netcore-class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6208A35E-288F-4421-9BFC-4C7DBAE3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06" y="2416313"/>
            <a:ext cx="6475609" cy="3858904"/>
          </a:xfrm>
          <a:prstGeom prst="rect">
            <a:avLst/>
          </a:prstGeom>
        </p:spPr>
      </p:pic>
      <p:sp>
        <p:nvSpPr>
          <p:cNvPr id="11" name="Ovál 10">
            <a:extLst>
              <a:ext uri="{FF2B5EF4-FFF2-40B4-BE49-F238E27FC236}">
                <a16:creationId xmlns:a16="http://schemas.microsoft.com/office/drawing/2014/main" id="{5C87279D-8B33-4079-B711-490559CC3584}"/>
              </a:ext>
            </a:extLst>
          </p:cNvPr>
          <p:cNvSpPr/>
          <p:nvPr/>
        </p:nvSpPr>
        <p:spPr>
          <a:xfrm>
            <a:off x="5337268" y="5832052"/>
            <a:ext cx="3575186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62EB4B4-E7A5-402E-9E1B-1E5FA7E60C3F}"/>
              </a:ext>
            </a:extLst>
          </p:cNvPr>
          <p:cNvSpPr txBox="1"/>
          <p:nvPr/>
        </p:nvSpPr>
        <p:spPr>
          <a:xfrm>
            <a:off x="855533" y="2046981"/>
            <a:ext cx="497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Resp. ak potrebujete nainštalovať staršie verzie Javy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6785F1BD-D2F4-4BE1-B831-0FA0DF4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</p:spTree>
    <p:extLst>
      <p:ext uri="{BB962C8B-B14F-4D97-AF65-F5344CB8AC3E}">
        <p14:creationId xmlns:p14="http://schemas.microsoft.com/office/powerpoint/2010/main" val="9890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B799A-060B-4F4C-B1CA-1D2EB90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JDK (SDK+JRE)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2B34B-F4DF-4576-B018-BD79A8B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FCE85A5-2093-4960-9A54-AF18305A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44" y="1872974"/>
            <a:ext cx="6298130" cy="47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35CB9-FD26-4415-8644-7541AB1C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inštalácie balíka JAVA JDK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DB04C7-7241-49A3-B4B1-C6A52E9C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Otvorte si príkazový riadok (</a:t>
            </a:r>
            <a:r>
              <a:rPr lang="sk-SK" dirty="0" err="1"/>
              <a:t>start</a:t>
            </a:r>
            <a:r>
              <a:rPr lang="sk-SK" dirty="0"/>
              <a:t> – </a:t>
            </a:r>
            <a:r>
              <a:rPr lang="sk-SK" dirty="0" err="1"/>
              <a:t>cmd</a:t>
            </a:r>
            <a:r>
              <a:rPr lang="sk-SK" dirty="0"/>
              <a:t>)</a:t>
            </a:r>
          </a:p>
          <a:p>
            <a:r>
              <a:rPr lang="sk-SK" dirty="0"/>
              <a:t>Napíšte príkaz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  <a:p>
            <a:r>
              <a:rPr lang="sk-SK" dirty="0"/>
              <a:t>Ak príkaz nie je nájdený pozrite sa do adresáru, kde ste inštalovali Javu (napr. c:\Program </a:t>
            </a:r>
            <a:r>
              <a:rPr lang="sk-SK" dirty="0" err="1"/>
              <a:t>Files</a:t>
            </a:r>
            <a:r>
              <a:rPr lang="sk-SK" dirty="0"/>
              <a:t>\Java\)</a:t>
            </a:r>
          </a:p>
          <a:p>
            <a:r>
              <a:rPr lang="sk-SK" dirty="0"/>
              <a:t>V tomto adresári sú v podadresároch všetky inštalované verzie Java JDK a JRE. </a:t>
            </a:r>
          </a:p>
          <a:p>
            <a:r>
              <a:rPr lang="sk-SK" dirty="0"/>
              <a:t>Ak tam vaša verzia je, potrebujete ju nalinkovať do „domovskej“ </a:t>
            </a:r>
            <a:r>
              <a:rPr lang="sk-SK" dirty="0" err="1"/>
              <a:t>java</a:t>
            </a:r>
            <a:r>
              <a:rPr lang="sk-SK" dirty="0"/>
              <a:t> premennej prostredia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8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CLI príkazov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7647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Adresár BIN v JDK resp. JRE inštalácie Javy</a:t>
            </a:r>
          </a:p>
          <a:p>
            <a:r>
              <a:rPr lang="sk-SK" dirty="0"/>
              <a:t>Adresár musí byť linkovaný s premennou prostredia s názvom JAVA_HOME, resp. PATH ako globálna alebo používateľská premenná</a:t>
            </a:r>
          </a:p>
          <a:p>
            <a:r>
              <a:rPr lang="sk-SK" dirty="0"/>
              <a:t>Linux</a:t>
            </a:r>
          </a:p>
          <a:p>
            <a:pPr lvl="1"/>
            <a:r>
              <a:rPr lang="sk-SK" dirty="0" err="1"/>
              <a:t>sudo</a:t>
            </a:r>
            <a:r>
              <a:rPr lang="sk-SK" dirty="0"/>
              <a:t> </a:t>
            </a:r>
            <a:r>
              <a:rPr lang="sk-SK" dirty="0" err="1"/>
              <a:t>vim</a:t>
            </a:r>
            <a:r>
              <a:rPr lang="sk-SK" dirty="0"/>
              <a:t> /</a:t>
            </a:r>
            <a:r>
              <a:rPr lang="sk-SK" dirty="0" err="1"/>
              <a:t>etc</a:t>
            </a:r>
            <a:r>
              <a:rPr lang="sk-SK" dirty="0"/>
              <a:t>/profile</a:t>
            </a:r>
          </a:p>
          <a:p>
            <a:pPr lvl="1"/>
            <a:r>
              <a:rPr lang="sk-SK" dirty="0"/>
              <a:t>Pridať premenné prostredia </a:t>
            </a:r>
          </a:p>
          <a:p>
            <a:pPr lvl="2"/>
            <a:r>
              <a:rPr lang="sk-SK" dirty="0"/>
              <a:t>export JAVA_HOME=„</a:t>
            </a:r>
            <a:r>
              <a:rPr lang="sk-SK" dirty="0" err="1"/>
              <a:t>cesta_k_bin_adresáru_javy</a:t>
            </a:r>
            <a:r>
              <a:rPr lang="sk-SK" dirty="0"/>
              <a:t>“</a:t>
            </a:r>
          </a:p>
          <a:p>
            <a:pPr lvl="2"/>
            <a:r>
              <a:rPr lang="sk-SK" dirty="0"/>
              <a:t>export PATH=</a:t>
            </a:r>
            <a:r>
              <a:rPr lang="en-US" dirty="0"/>
              <a:t>$JAVA_HOME/bin:$PATH</a:t>
            </a:r>
          </a:p>
          <a:p>
            <a:pPr lvl="1"/>
            <a:r>
              <a:rPr lang="en-US" dirty="0"/>
              <a:t>source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Nap</a:t>
            </a:r>
            <a:r>
              <a:rPr lang="sk-SK" dirty="0" err="1"/>
              <a:t>íšte</a:t>
            </a:r>
            <a:r>
              <a:rPr lang="sk-SK" dirty="0"/>
              <a:t> v Štart „premenné“ a vyberte položku „Upraviť systémové premenné prostredia“.</a:t>
            </a:r>
          </a:p>
          <a:p>
            <a:pPr lvl="1"/>
            <a:r>
              <a:rPr lang="sk-SK" dirty="0"/>
              <a:t>Kliknite na „Premenné prostredia ...“</a:t>
            </a:r>
          </a:p>
          <a:p>
            <a:pPr lvl="1"/>
            <a:r>
              <a:rPr lang="sk-SK" dirty="0"/>
              <a:t>Vytvorte alebo doplňte Systémovú premennú JAVA_HOME, resp. premennú </a:t>
            </a:r>
            <a:r>
              <a:rPr lang="sk-SK" dirty="0" err="1"/>
              <a:t>Path</a:t>
            </a:r>
            <a:endParaRPr lang="sk-SK" dirty="0"/>
          </a:p>
          <a:p>
            <a:pPr lvl="1"/>
            <a:r>
              <a:rPr lang="sk-SK" dirty="0"/>
              <a:t>Reštartujte CMD a vyskúšajte cestu zadaním príkazu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9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prostredia pre 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JetBrains</a:t>
            </a:r>
            <a:r>
              <a:rPr lang="sk-SK" dirty="0"/>
              <a:t> </a:t>
            </a:r>
            <a:r>
              <a:rPr lang="sk-SK" dirty="0" err="1"/>
              <a:t>IntelliJ</a:t>
            </a:r>
            <a:r>
              <a:rPr lang="sk-SK" dirty="0"/>
              <a:t> IDEA – podľa môjho názoru najprepracovanejšie 3rd party prostredie pre vývoj v Jave</a:t>
            </a:r>
          </a:p>
          <a:p>
            <a:pPr lvl="1"/>
            <a:r>
              <a:rPr lang="sk-SK" dirty="0"/>
              <a:t>Používa ho aj Android </a:t>
            </a:r>
            <a:r>
              <a:rPr lang="sk-SK" dirty="0" err="1"/>
              <a:t>Studio</a:t>
            </a:r>
            <a:endParaRPr lang="sk-SK" dirty="0"/>
          </a:p>
          <a:p>
            <a:pPr lvl="1"/>
            <a:r>
              <a:rPr lang="sk-SK" dirty="0"/>
              <a:t>V princípe je zdarma</a:t>
            </a:r>
          </a:p>
          <a:p>
            <a:pPr lvl="1"/>
            <a:r>
              <a:rPr lang="sk-SK" dirty="0"/>
              <a:t>Vytváranie aplikácií vo </a:t>
            </a:r>
            <a:r>
              <a:rPr lang="sk-SK" dirty="0" err="1"/>
              <a:t>frameworkoch</a:t>
            </a:r>
            <a:r>
              <a:rPr lang="sk-SK" dirty="0"/>
              <a:t> je už platenou súčasťou</a:t>
            </a:r>
          </a:p>
          <a:p>
            <a:r>
              <a:rPr lang="sk-SK" dirty="0" err="1"/>
              <a:t>Eclipse</a:t>
            </a:r>
            <a:endParaRPr lang="sk-SK" dirty="0"/>
          </a:p>
          <a:p>
            <a:r>
              <a:rPr lang="sk-SK" dirty="0" err="1"/>
              <a:t>NetBeans</a:t>
            </a:r>
            <a:r>
              <a:rPr lang="sk-SK" dirty="0"/>
              <a:t> – vývoj mal na starosti Oracle, časom ho prevzala organizácia Apache – zmena prostredia</a:t>
            </a:r>
          </a:p>
        </p:txBody>
      </p:sp>
    </p:spTree>
    <p:extLst>
      <p:ext uri="{BB962C8B-B14F-4D97-AF65-F5344CB8AC3E}">
        <p14:creationId xmlns:p14="http://schemas.microsoft.com/office/powerpoint/2010/main" val="3044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3AE9-A12F-4231-8F21-CF463063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0604C19-B466-4BF9-A9E5-20F32F6D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39" y="1974176"/>
            <a:ext cx="587496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941BB-F8F3-47A4-A88F-EF52085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nového projektu –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E34A2A-F2EE-4AAA-ACB9-C8058A1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A6E6AD-E510-4B0A-A112-F5EAFF61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7" y="1880992"/>
            <a:ext cx="9982942" cy="53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82A12-EB88-4916-AC0B-6A2514C8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3B35F0-3536-4ED5-A29C-6D8E980C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AF6EA4A-B58C-41BC-9DF2-977A18C9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6" y="1898420"/>
            <a:ext cx="8475533" cy="42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BF6DE-2EB6-4DE3-9D90-C730CE2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NET </a:t>
            </a:r>
            <a:r>
              <a:rPr lang="sk-SK" dirty="0" err="1"/>
              <a:t>Beans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2BB8C-A4D6-456B-9BCD-C6AFBFD1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https://netbeans.apache.org/download/index.html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7EB2-72A1-4283-BB27-BB9FAE74B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25" t="26467" r="5693"/>
          <a:stretch/>
        </p:blipFill>
        <p:spPr>
          <a:xfrm>
            <a:off x="715618" y="3304208"/>
            <a:ext cx="4514574" cy="222656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7F5847-B15E-46DA-AEDE-497AAAF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26" y="2862468"/>
            <a:ext cx="6384878" cy="2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51DFC-D7BD-4644-87FB-5E5D51C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0C24A5-0003-4D91-9405-ECE0943D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77CD39-C791-4765-B084-9F956862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" y="174617"/>
            <a:ext cx="11661913" cy="66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414C5-35BF-4CC3-9B2D-661042C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cieľom?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8FEA5-673F-4F6B-8BCF-458F337D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Podať dostatočné informácie na to, aby si vedel: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Ako</a:t>
            </a:r>
            <a:r>
              <a:rPr lang="en-US" dirty="0"/>
              <a:t> za</a:t>
            </a:r>
            <a:r>
              <a:rPr lang="sk-SK" dirty="0" err="1"/>
              <a:t>čať</a:t>
            </a:r>
            <a:r>
              <a:rPr lang="sk-SK" dirty="0"/>
              <a:t> s Javou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Urobiť jednoduchú aplikáciu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Vytvoriť procedurálnu logiku kódu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Programovať podľa princípov SOLID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kód do zmysluplne veľkých tried a metód podľa potrieb domény (</a:t>
            </a:r>
            <a:r>
              <a:rPr lang="sk-SK" b="1" dirty="0">
                <a:solidFill>
                  <a:srgbClr val="FF0000"/>
                </a:solidFill>
              </a:rPr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Používať modifikátory prístupu tak aby boli časti kódu otvorené pre rozšírenie ale uzavreté pre zmeny (</a:t>
            </a:r>
            <a:r>
              <a:rPr lang="sk-SK" b="1" dirty="0" err="1">
                <a:solidFill>
                  <a:schemeClr val="tx1"/>
                </a:solidFill>
              </a:rPr>
              <a:t>O</a:t>
            </a:r>
            <a:r>
              <a:rPr lang="sk-SK" dirty="0" err="1"/>
              <a:t>pen</a:t>
            </a:r>
            <a:r>
              <a:rPr lang="sk-SK" dirty="0"/>
              <a:t>/</a:t>
            </a:r>
            <a:r>
              <a:rPr lang="sk-SK" dirty="0" err="1"/>
              <a:t>Closed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Využívať hierarchiu objektov a umožniť tak ich zámenu bez potreby meniť štruktúru programov (</a:t>
            </a:r>
            <a:r>
              <a:rPr lang="sk-SK" b="1" dirty="0" err="1">
                <a:solidFill>
                  <a:srgbClr val="FF0000"/>
                </a:solidFill>
              </a:rPr>
              <a:t>L</a:t>
            </a:r>
            <a:r>
              <a:rPr lang="sk-SK" dirty="0" err="1"/>
              <a:t>iskovov</a:t>
            </a:r>
            <a:r>
              <a:rPr lang="sk-SK" dirty="0"/>
              <a:t> substitučný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logiku do viacerých malých rozhraní zmysluplne (</a:t>
            </a:r>
            <a:r>
              <a:rPr lang="sk-SK" b="1" dirty="0">
                <a:solidFill>
                  <a:srgbClr val="FF0000"/>
                </a:solidFill>
              </a:rPr>
              <a:t>I</a:t>
            </a:r>
            <a:r>
              <a:rPr lang="sk-SK" dirty="0"/>
              <a:t>nterface </a:t>
            </a:r>
            <a:r>
              <a:rPr lang="sk-SK" dirty="0" err="1"/>
              <a:t>segregation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 err="1"/>
              <a:t>Modularizovať</a:t>
            </a:r>
            <a:r>
              <a:rPr lang="sk-SK" dirty="0"/>
              <a:t> kód tak, aby moduly medzi sebou nemali silné väzby (</a:t>
            </a:r>
            <a:r>
              <a:rPr lang="sk-SK" b="1" dirty="0" err="1"/>
              <a:t>D</a:t>
            </a:r>
            <a:r>
              <a:rPr lang="sk-SK" dirty="0" err="1"/>
              <a:t>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princíp)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Rozmýšľať objektovo s ohľadom na cieľovú doménu</a:t>
            </a:r>
          </a:p>
          <a:p>
            <a:pPr marL="666900" lvl="1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549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AFAA4-DEC2-480B-BB0E-900B60A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Základného procedurálneho kódu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F061A-072B-47A5-87C2-21D55CF8E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4765"/>
            <a:ext cx="7817160" cy="196977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sk.moje_meno</a:t>
            </a:r>
            <a:r>
              <a:rPr lang="en-US" altLang="sk-SK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kumimoji="0" lang="en-US" altLang="sk-SK" sz="11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sk-SK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toto je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tvoj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prvy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program v </a:t>
            </a:r>
            <a:r>
              <a:rPr lang="en-US" altLang="sk-SK" sz="1100" dirty="0" err="1">
                <a:solidFill>
                  <a:srgbClr val="BA2121"/>
                </a:solidFill>
                <a:latin typeface="Courier New" panose="02070309020205020404" pitchFamily="49" charset="0"/>
              </a:rPr>
              <a:t>J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ave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3139CB7-8E10-4429-B6F7-70092A47D8A4}"/>
              </a:ext>
            </a:extLst>
          </p:cNvPr>
          <p:cNvSpPr txBox="1"/>
          <p:nvPr/>
        </p:nvSpPr>
        <p:spPr>
          <a:xfrm>
            <a:off x="581192" y="511853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en-US" dirty="0"/>
              <a:t>  </a:t>
            </a:r>
            <a:r>
              <a:rPr lang="sk-SK" dirty="0"/>
              <a:t>Diskrétne príkazy končia vždy znakom </a:t>
            </a:r>
            <a:r>
              <a:rPr lang="sk-SK" sz="2800" b="1" dirty="0"/>
              <a:t>;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dirty="0"/>
              <a:t>Kód patriaci do tried, funkcií, atď.  Je uzavretý medzi množinovými zátvorkami </a:t>
            </a:r>
            <a:r>
              <a:rPr lang="en-US" sz="2800" dirty="0"/>
              <a:t>{}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6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B708-122E-45D0-A919-092FAC22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vyzerá kód aplikácie?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3B6110-561D-45CE-93FC-74D87793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Prvým je názov balíka v ktorom sa daný súbor má logicky nachádzať</a:t>
            </a:r>
          </a:p>
          <a:p>
            <a:r>
              <a:rPr lang="sk-SK" dirty="0"/>
              <a:t>Druhá časť sú „import“ príkazy, kt. hovoria o tom aké iné balíky používate v danom súbore</a:t>
            </a:r>
          </a:p>
          <a:p>
            <a:r>
              <a:rPr lang="sk-SK" dirty="0"/>
              <a:t>Tretiu časť tvorí definícia hlavnej triedy súboru</a:t>
            </a:r>
          </a:p>
          <a:p>
            <a:pPr lvl="1"/>
            <a:r>
              <a:rPr lang="sk-SK" dirty="0"/>
              <a:t>Trieda obsahuje svoju funkčnosť</a:t>
            </a:r>
          </a:p>
          <a:p>
            <a:pPr lvl="1"/>
            <a:r>
              <a:rPr lang="sk-SK" dirty="0"/>
              <a:t>Pre spustenie programu je nutná verejná statická funkcia </a:t>
            </a:r>
            <a:r>
              <a:rPr lang="sk-SK" dirty="0" err="1"/>
              <a:t>main</a:t>
            </a:r>
            <a:r>
              <a:rPr lang="sk-SK" dirty="0"/>
              <a:t>, ktorá má vstupy v podobe argumentov z príkazového riadku</a:t>
            </a:r>
          </a:p>
          <a:p>
            <a:pPr lvl="1"/>
            <a:r>
              <a:rPr lang="sk-SK" dirty="0"/>
              <a:t>Keď je obsah funkcie </a:t>
            </a:r>
            <a:r>
              <a:rPr lang="sk-SK" dirty="0" err="1"/>
              <a:t>main</a:t>
            </a:r>
            <a:r>
              <a:rPr lang="sk-SK" dirty="0"/>
              <a:t> dokončený, program skončí</a:t>
            </a:r>
          </a:p>
        </p:txBody>
      </p:sp>
    </p:spTree>
    <p:extLst>
      <p:ext uri="{BB962C8B-B14F-4D97-AF65-F5344CB8AC3E}">
        <p14:creationId xmlns:p14="http://schemas.microsoft.com/office/powerpoint/2010/main" val="44853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22CED5-FBF3-403E-944B-75EF9FC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FA9A2-2E34-4092-81EC-C5FE10FD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Java aplikácia musí obsahovať hlavný balík</a:t>
            </a:r>
          </a:p>
          <a:p>
            <a:r>
              <a:rPr lang="sk-SK" dirty="0"/>
              <a:t>Všetky „</a:t>
            </a:r>
            <a:r>
              <a:rPr lang="sk-SK" dirty="0" err="1"/>
              <a:t>podbalíky</a:t>
            </a:r>
            <a:r>
              <a:rPr lang="sk-SK" dirty="0"/>
              <a:t>“ sú súčasťou hlavného balíka, resp. iných modulov/aplikácií</a:t>
            </a:r>
          </a:p>
          <a:p>
            <a:r>
              <a:rPr lang="sk-SK" dirty="0"/>
              <a:t>Štruktúra hlavného balíka je </a:t>
            </a:r>
            <a:r>
              <a:rPr lang="sk-SK" dirty="0" err="1"/>
              <a:t>id_top_level_domény.názov_domény</a:t>
            </a:r>
            <a:r>
              <a:rPr lang="sk-SK" dirty="0"/>
              <a:t>, napr. </a:t>
            </a:r>
            <a:r>
              <a:rPr lang="sk-SK" dirty="0" err="1"/>
              <a:t>com.google</a:t>
            </a:r>
            <a:r>
              <a:rPr lang="sk-SK" dirty="0"/>
              <a:t> alebo </a:t>
            </a:r>
            <a:r>
              <a:rPr lang="sk-SK" dirty="0" err="1"/>
              <a:t>sk.datahub</a:t>
            </a:r>
            <a:r>
              <a:rPr lang="sk-SK" dirty="0"/>
              <a:t>, </a:t>
            </a:r>
            <a:r>
              <a:rPr lang="sk-SK" dirty="0" err="1"/>
              <a:t>a.i</a:t>
            </a:r>
            <a:r>
              <a:rPr lang="sk-SK" dirty="0"/>
              <a:t>.</a:t>
            </a:r>
          </a:p>
          <a:p>
            <a:r>
              <a:rPr lang="sk-SK" dirty="0"/>
              <a:t>Ak je aplikácia väčšia je dobré logicky deliť jej časti do „</a:t>
            </a:r>
            <a:r>
              <a:rPr lang="sk-SK" dirty="0" err="1"/>
              <a:t>podbalíkov</a:t>
            </a:r>
            <a:r>
              <a:rPr lang="sk-SK" dirty="0"/>
              <a:t>“. Pre nich sa nevzťahuje spôsob nazývania hlavného balíka</a:t>
            </a:r>
          </a:p>
        </p:txBody>
      </p:sp>
    </p:spTree>
    <p:extLst>
      <p:ext uri="{BB962C8B-B14F-4D97-AF65-F5344CB8AC3E}">
        <p14:creationId xmlns:p14="http://schemas.microsoft.com/office/powerpoint/2010/main" val="38357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zloženia balíkov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E6AFA0A-C666-42BD-97DB-E76A978B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4" y="2018747"/>
            <a:ext cx="10322521" cy="4446944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0"/>
            <a:ext cx="2068192" cy="31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4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použijem kód z iného súboru/balíka?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06933DA-FD33-4F1A-ADBB-294A2E0B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5" y="1840319"/>
            <a:ext cx="9853533" cy="4018480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1"/>
            <a:ext cx="2068192" cy="188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C01EA9B-6F6B-4FE0-AEF1-DA00B70489BE}"/>
              </a:ext>
            </a:extLst>
          </p:cNvPr>
          <p:cNvSpPr/>
          <p:nvPr/>
        </p:nvSpPr>
        <p:spPr>
          <a:xfrm>
            <a:off x="5317647" y="3494280"/>
            <a:ext cx="4006877" cy="23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56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kódu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javac</a:t>
            </a:r>
            <a:r>
              <a:rPr lang="sk-SK" dirty="0"/>
              <a:t> v CLI nad súbormi .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Kompilácia vo vývojových prostrediach –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Run, </a:t>
            </a:r>
            <a:r>
              <a:rPr lang="sk-SK" dirty="0" err="1"/>
              <a:t>Production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Debug</a:t>
            </a:r>
            <a:endParaRPr lang="sk-SK" dirty="0"/>
          </a:p>
          <a:p>
            <a:r>
              <a:rPr lang="sk-SK" dirty="0"/>
              <a:t>Dekompilácia kódu JDGUI</a:t>
            </a:r>
          </a:p>
          <a:p>
            <a:r>
              <a:rPr lang="sk-SK" dirty="0" err="1"/>
              <a:t>Obfuskácia</a:t>
            </a:r>
            <a:r>
              <a:rPr lang="sk-SK" dirty="0"/>
              <a:t> kódu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442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0E613-290D-4E1A-BFA4-01B155E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11BC1E-B4D4-4FE3-BBB6-FE35DF8B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Build</a:t>
            </a:r>
            <a:r>
              <a:rPr lang="sk-SK" dirty="0"/>
              <a:t> a run</a:t>
            </a:r>
          </a:p>
          <a:p>
            <a:r>
              <a:rPr lang="sk-SK" dirty="0"/>
              <a:t>Okná s výstupom z aplikácie zobrazujú štandardné logy knižníc a tried</a:t>
            </a:r>
          </a:p>
          <a:p>
            <a:r>
              <a:rPr lang="sk-SK" dirty="0"/>
              <a:t>Zápis do logu sa realizuje pomocou triedy Log</a:t>
            </a:r>
          </a:p>
          <a:p>
            <a:r>
              <a:rPr lang="sk-SK" dirty="0">
                <a:solidFill>
                  <a:srgbClr val="FF0000"/>
                </a:solidFill>
              </a:rPr>
              <a:t>Zápis do výstupu sa realizuje pomocou metódy </a:t>
            </a:r>
            <a:r>
              <a:rPr lang="sk-SK" dirty="0" err="1">
                <a:solidFill>
                  <a:srgbClr val="FF0000"/>
                </a:solidFill>
              </a:rPr>
              <a:t>System.out.print</a:t>
            </a:r>
            <a:r>
              <a:rPr lang="sk-SK" dirty="0">
                <a:solidFill>
                  <a:srgbClr val="FF0000"/>
                </a:solidFill>
              </a:rPr>
              <a:t> alebo </a:t>
            </a:r>
            <a:r>
              <a:rPr lang="sk-SK" dirty="0" err="1">
                <a:solidFill>
                  <a:srgbClr val="FF0000"/>
                </a:solidFill>
              </a:rPr>
              <a:t>System.out.println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EFC567-0259-4BAA-8C13-41894C90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64" y="3258705"/>
            <a:ext cx="289864" cy="3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907A5-FC23-4B5E-9067-95F7109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5A31F4-2E7A-48C5-88E8-98706D63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F65DAAC-B87D-4560-B8F0-9EB13654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1885949"/>
            <a:ext cx="6588977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190B4-B6F9-4DDD-833F-8098605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Debugovanie</a:t>
            </a:r>
            <a:r>
              <a:rPr lang="sk-SK" dirty="0"/>
              <a:t>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AD2CCE-D186-40D2-AF21-A96F9EA0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Počas behu programu je možné jeho beh pozastaviť na konkrétnom riadku (</a:t>
            </a:r>
            <a:r>
              <a:rPr lang="sk-SK" dirty="0" err="1"/>
              <a:t>Breakpoint</a:t>
            </a:r>
            <a:r>
              <a:rPr lang="sk-SK" dirty="0"/>
              <a:t>)</a:t>
            </a:r>
          </a:p>
          <a:p>
            <a:r>
              <a:rPr lang="sk-SK" dirty="0" err="1"/>
              <a:t>Breakpoint</a:t>
            </a:r>
            <a:r>
              <a:rPr lang="sk-SK" dirty="0"/>
              <a:t> podporuje každé štandardné vývojové prostredie pre Javu (červená bodka vľavo od kódu)</a:t>
            </a:r>
          </a:p>
          <a:p>
            <a:r>
              <a:rPr lang="sk-SK" dirty="0"/>
              <a:t>Je možné ho umiestniť do deklaračnej a </a:t>
            </a:r>
            <a:r>
              <a:rPr lang="sk-SK" dirty="0" err="1"/>
              <a:t>behovej</a:t>
            </a:r>
            <a:r>
              <a:rPr lang="sk-SK" dirty="0"/>
              <a:t> časti nie do definičnej časti.</a:t>
            </a:r>
          </a:p>
          <a:p>
            <a:r>
              <a:rPr lang="sk-SK" dirty="0"/>
              <a:t>Beh programu je možné po hite (zastavení na </a:t>
            </a:r>
            <a:r>
              <a:rPr lang="sk-SK" dirty="0" err="1"/>
              <a:t>breakpointe</a:t>
            </a:r>
            <a:r>
              <a:rPr lang="sk-SK" dirty="0"/>
              <a:t>) krokovať</a:t>
            </a:r>
          </a:p>
          <a:p>
            <a:pPr lvl="1"/>
            <a:r>
              <a:rPr lang="sk-SK" dirty="0"/>
              <a:t>Step-over – program vykoná riadok kódu – funkciu, ale nevnorí sa do nej</a:t>
            </a:r>
          </a:p>
          <a:p>
            <a:pPr lvl="1"/>
            <a:r>
              <a:rPr lang="sk-SK" dirty="0"/>
              <a:t>Step-</a:t>
            </a:r>
            <a:r>
              <a:rPr lang="sk-SK" dirty="0" err="1"/>
              <a:t>into</a:t>
            </a:r>
            <a:r>
              <a:rPr lang="sk-SK" dirty="0"/>
              <a:t> – program sa vnorí do funkcie a zastaví sa na jej ďalšom riadku</a:t>
            </a:r>
          </a:p>
          <a:p>
            <a:r>
              <a:rPr lang="sk-SK" dirty="0" err="1"/>
              <a:t>Watch</a:t>
            </a:r>
            <a:r>
              <a:rPr lang="sk-SK" dirty="0"/>
              <a:t> (</a:t>
            </a:r>
            <a:r>
              <a:rPr lang="sk-SK" dirty="0" err="1"/>
              <a:t>probe</a:t>
            </a:r>
            <a:r>
              <a:rPr lang="sk-SK" dirty="0"/>
              <a:t>) – je sledovanie hodnoty premennej počas </a:t>
            </a:r>
            <a:r>
              <a:rPr lang="sk-SK" dirty="0" err="1"/>
              <a:t>debugovania</a:t>
            </a:r>
            <a:r>
              <a:rPr lang="sk-SK" dirty="0"/>
              <a:t>. Zmeny hodnôt je možné sledovať priebežne po krokoch v danom kontexte. Mimo kontext, kde premenná neexistuje ju nie je možné sledovať.</a:t>
            </a:r>
          </a:p>
        </p:txBody>
      </p:sp>
    </p:spTree>
    <p:extLst>
      <p:ext uri="{BB962C8B-B14F-4D97-AF65-F5344CB8AC3E}">
        <p14:creationId xmlns:p14="http://schemas.microsoft.com/office/powerpoint/2010/main" val="214934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III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Základné stavebné prvky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 lnSpcReduction="10000"/>
          </a:bodyPr>
          <a:lstStyle/>
          <a:p>
            <a:r>
              <a:rPr lang="sk-SK" dirty="0"/>
              <a:t>Premenné</a:t>
            </a:r>
          </a:p>
          <a:p>
            <a:pPr lvl="1"/>
            <a:r>
              <a:rPr lang="sk-SK" dirty="0"/>
              <a:t>deklarácia </a:t>
            </a:r>
            <a:r>
              <a:rPr lang="sk-SK" dirty="0" err="1"/>
              <a:t>vs</a:t>
            </a:r>
            <a:r>
              <a:rPr lang="sk-SK" dirty="0"/>
              <a:t> definícia, </a:t>
            </a:r>
          </a:p>
          <a:p>
            <a:pPr lvl="1"/>
            <a:r>
              <a:rPr lang="sk-SK" dirty="0" err="1"/>
              <a:t>null</a:t>
            </a:r>
            <a:r>
              <a:rPr lang="sk-SK" dirty="0"/>
              <a:t> hodnoty, </a:t>
            </a:r>
          </a:p>
          <a:p>
            <a:pPr lvl="1"/>
            <a:r>
              <a:rPr lang="sk-SK" dirty="0"/>
              <a:t>Kľúčové slová </a:t>
            </a:r>
            <a:r>
              <a:rPr lang="sk-SK" dirty="0" err="1"/>
              <a:t>final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Lokálny a globálny </a:t>
            </a:r>
            <a:r>
              <a:rPr lang="sk-SK" dirty="0" err="1"/>
              <a:t>scope</a:t>
            </a:r>
            <a:endParaRPr lang="sk-SK" dirty="0"/>
          </a:p>
          <a:p>
            <a:r>
              <a:rPr lang="sk-SK" dirty="0"/>
              <a:t>Typy</a:t>
            </a:r>
          </a:p>
          <a:p>
            <a:pPr lvl="1"/>
            <a:r>
              <a:rPr lang="sk-SK" dirty="0"/>
              <a:t>Primitívne typy,</a:t>
            </a:r>
          </a:p>
          <a:p>
            <a:pPr lvl="1"/>
            <a:r>
              <a:rPr lang="sk-SK" dirty="0"/>
              <a:t>Objektové typy,</a:t>
            </a:r>
          </a:p>
          <a:p>
            <a:pPr lvl="1"/>
            <a:r>
              <a:rPr lang="sk-SK" dirty="0"/>
              <a:t>Hodnotový VS referenčný typ – rôzny spôsob alokácie pamäte</a:t>
            </a:r>
          </a:p>
          <a:p>
            <a:pPr lvl="1"/>
            <a:r>
              <a:rPr lang="sk-SK" dirty="0"/>
              <a:t>Pretypovanie (explicitné, implicitné)</a:t>
            </a:r>
          </a:p>
          <a:p>
            <a:r>
              <a:rPr lang="sk-SK" dirty="0"/>
              <a:t>Operátory</a:t>
            </a:r>
          </a:p>
          <a:p>
            <a:pPr lvl="1"/>
            <a:r>
              <a:rPr lang="sk-SK" dirty="0"/>
              <a:t>Matematické operátory</a:t>
            </a:r>
          </a:p>
          <a:p>
            <a:pPr lvl="1"/>
            <a:r>
              <a:rPr lang="en-US" dirty="0" err="1"/>
              <a:t>Logick</a:t>
            </a:r>
            <a:r>
              <a:rPr lang="sk-SK" dirty="0"/>
              <a:t>é a relačné operátory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sk-SK" dirty="0" err="1"/>
              <a:t>inárne</a:t>
            </a:r>
            <a:r>
              <a:rPr lang="sk-SK" dirty="0"/>
              <a:t> operátory</a:t>
            </a:r>
          </a:p>
          <a:p>
            <a:pPr lvl="1"/>
            <a:r>
              <a:rPr lang="sk-SK" dirty="0" err="1"/>
              <a:t>Ternárny</a:t>
            </a:r>
            <a:r>
              <a:rPr lang="sk-SK" dirty="0"/>
              <a:t> podmienkový operátor</a:t>
            </a:r>
          </a:p>
          <a:p>
            <a:r>
              <a:rPr lang="sk-SK" dirty="0"/>
              <a:t>Rezervované slová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9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4B9B0-C3ED-4362-8DE2-11A7BC1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tieto ciele dosiahneš?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930A66-6732-446F-A438-92DA233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Školenie je len štartér ...</a:t>
            </a:r>
          </a:p>
          <a:p>
            <a:r>
              <a:rPr lang="sk-SK" dirty="0"/>
              <a:t>Počas školenia</a:t>
            </a:r>
          </a:p>
          <a:p>
            <a:pPr lvl="1"/>
            <a:r>
              <a:rPr lang="sk-SK" dirty="0"/>
              <a:t>Základná filozofia, teória</a:t>
            </a:r>
            <a:r>
              <a:rPr lang="en-US" dirty="0"/>
              <a:t>,</a:t>
            </a:r>
            <a:r>
              <a:rPr lang="sk-SK" dirty="0"/>
              <a:t> praktické demo ukážky</a:t>
            </a:r>
            <a:r>
              <a:rPr lang="en-US" dirty="0"/>
              <a:t> a cvi</a:t>
            </a:r>
            <a:r>
              <a:rPr lang="sk-SK" dirty="0" err="1"/>
              <a:t>čenia</a:t>
            </a:r>
            <a:r>
              <a:rPr lang="sk-SK" dirty="0"/>
              <a:t> vám dajú dobrý základ pre ďalšie štúdium</a:t>
            </a:r>
          </a:p>
          <a:p>
            <a:pPr lvl="1"/>
            <a:r>
              <a:rPr lang="sk-SK" dirty="0"/>
              <a:t>Vlastné programovanie vás uvedie do základných praktických zručností – rutiny programovania</a:t>
            </a:r>
          </a:p>
          <a:p>
            <a:r>
              <a:rPr lang="sk-SK" dirty="0"/>
              <a:t>Po školení</a:t>
            </a:r>
          </a:p>
          <a:p>
            <a:pPr lvl="1"/>
            <a:r>
              <a:rPr lang="sk-SK" dirty="0"/>
              <a:t>Účasť na živom projekte v jazyku JAVA je nutnosť pre ďalšie rozvíjanie</a:t>
            </a:r>
          </a:p>
        </p:txBody>
      </p:sp>
    </p:spTree>
    <p:extLst>
      <p:ext uri="{BB962C8B-B14F-4D97-AF65-F5344CB8AC3E}">
        <p14:creationId xmlns:p14="http://schemas.microsoft.com/office/powerpoint/2010/main" val="4044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CE1B1-9902-4CCC-9F0B-799AF417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premenn</a:t>
            </a:r>
            <a:r>
              <a:rPr lang="sk-SK" dirty="0"/>
              <a:t>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12E955-B7D4-4607-9394-3C4CA7C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„Kontajner“, ktorý môže ale nemusí obsahovať dáta</a:t>
            </a:r>
          </a:p>
          <a:p>
            <a:r>
              <a:rPr lang="sk-SK" dirty="0"/>
              <a:t>Premenná má typ, názov a hodnotu.</a:t>
            </a:r>
          </a:p>
          <a:p>
            <a:r>
              <a:rPr lang="sk-SK" dirty="0"/>
              <a:t>Príklad</a:t>
            </a:r>
            <a:r>
              <a:rPr lang="en-US" dirty="0"/>
              <a:t>y</a:t>
            </a:r>
            <a:r>
              <a:rPr lang="sk-SK" dirty="0"/>
              <a:t> číselnej premennej</a:t>
            </a:r>
          </a:p>
          <a:p>
            <a:r>
              <a:rPr lang="sk-SK" dirty="0" err="1"/>
              <a:t>int</a:t>
            </a:r>
            <a:r>
              <a:rPr lang="sk-SK" dirty="0"/>
              <a:t> x = 10;</a:t>
            </a:r>
          </a:p>
          <a:p>
            <a:r>
              <a:rPr lang="sk-SK" dirty="0" err="1"/>
              <a:t>char</a:t>
            </a:r>
            <a:r>
              <a:rPr lang="sk-SK" dirty="0"/>
              <a:t> y = </a:t>
            </a:r>
            <a:r>
              <a:rPr lang="en-US" dirty="0"/>
              <a:t>‘+’;</a:t>
            </a:r>
          </a:p>
          <a:p>
            <a:r>
              <a:rPr lang="en-US" dirty="0" err="1"/>
              <a:t>Premenn</a:t>
            </a:r>
            <a:r>
              <a:rPr lang="sk-SK" dirty="0"/>
              <a:t>á môže meniť svoju hodnotu počas behu programu</a:t>
            </a:r>
          </a:p>
          <a:p>
            <a:endParaRPr lang="sk-SK" dirty="0"/>
          </a:p>
          <a:p>
            <a:r>
              <a:rPr lang="sk-SK" dirty="0"/>
              <a:t>Formát: </a:t>
            </a: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typ </a:t>
            </a:r>
            <a:r>
              <a:rPr lang="sk-SK" dirty="0" err="1">
                <a:solidFill>
                  <a:schemeClr val="tx1"/>
                </a:solidFill>
              </a:rPr>
              <a:t>názov_premennej</a:t>
            </a:r>
            <a:r>
              <a:rPr lang="sk-SK" dirty="0">
                <a:solidFill>
                  <a:schemeClr val="tx1"/>
                </a:solidFill>
              </a:rPr>
              <a:t> = </a:t>
            </a:r>
            <a:r>
              <a:rPr lang="sk-SK" dirty="0" err="1">
                <a:solidFill>
                  <a:schemeClr val="tx1"/>
                </a:solidFill>
              </a:rPr>
              <a:t>hodnota_typu</a:t>
            </a:r>
            <a:r>
              <a:rPr lang="sk-SK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623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8595-C399-422D-AB6C-DCAE4D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Final</a:t>
            </a:r>
            <a:r>
              <a:rPr lang="sk-SK" dirty="0"/>
              <a:t> 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EF4FD-5B7F-4CA7-ACD5-DCA14E49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premenná označená slovom „</a:t>
            </a:r>
            <a:r>
              <a:rPr lang="sk-SK" dirty="0" err="1"/>
              <a:t>final</a:t>
            </a:r>
            <a:r>
              <a:rPr lang="sk-SK" dirty="0"/>
              <a:t>“, hodnotu do nej je možné zapísať len pri jej prvej inicializácii (definícii)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A6ECB9-0922-477F-8CFA-F2BB105D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867705"/>
            <a:ext cx="642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8C18F-F67C-4843-866D-43DA34EA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VS definícia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AC37B3-7BC7-4736-B957-081F80DC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Deklarácia je vytvorenie novej ale prázdnej premennej, funkcie, štruktúry, objektu, atď. – neinicializovanej premennej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a;</a:t>
            </a:r>
          </a:p>
          <a:p>
            <a:pPr lvl="1"/>
            <a:r>
              <a:rPr lang="sk-SK" dirty="0" err="1"/>
              <a:t>char</a:t>
            </a:r>
            <a:r>
              <a:rPr lang="sk-SK" dirty="0"/>
              <a:t> x;</a:t>
            </a:r>
          </a:p>
          <a:p>
            <a:r>
              <a:rPr lang="sk-SK" dirty="0"/>
              <a:t>Definícia je vytvorenie novej premennej, funkcie, štruktúry, objektu, atď. aj s jej inicializáciou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 = 10;</a:t>
            </a:r>
          </a:p>
          <a:p>
            <a:pPr lvl="1"/>
            <a:r>
              <a:rPr lang="en-US" dirty="0"/>
              <a:t>c</a:t>
            </a:r>
            <a:r>
              <a:rPr lang="sk-SK" dirty="0" err="1"/>
              <a:t>har</a:t>
            </a:r>
            <a:r>
              <a:rPr lang="sk-SK" dirty="0"/>
              <a:t> x = </a:t>
            </a:r>
            <a:r>
              <a:rPr lang="en-US" dirty="0"/>
              <a:t>‘q’;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6307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58EEE-BBC6-4D27-B988-5F79799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r>
              <a:rPr lang="sk-SK" dirty="0"/>
              <a:t> do konzoly – Vstup z konzoly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2E2FBD-F14B-4AC5-8580-6A2295D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endParaRPr lang="en-US" dirty="0"/>
          </a:p>
          <a:p>
            <a:pPr lvl="1"/>
            <a:r>
              <a:rPr lang="sk-SK" dirty="0" err="1"/>
              <a:t>System.out.print</a:t>
            </a:r>
            <a:r>
              <a:rPr lang="sk-SK" dirty="0"/>
              <a:t>() alebo </a:t>
            </a:r>
            <a:r>
              <a:rPr lang="sk-SK" dirty="0" err="1"/>
              <a:t>System.out.println</a:t>
            </a:r>
            <a:r>
              <a:rPr lang="sk-SK" dirty="0"/>
              <a:t>()</a:t>
            </a:r>
          </a:p>
          <a:p>
            <a:r>
              <a:rPr lang="sk-SK" dirty="0"/>
              <a:t>Vstup</a:t>
            </a:r>
          </a:p>
          <a:p>
            <a:pPr lvl="1"/>
            <a:r>
              <a:rPr lang="sk-SK" dirty="0"/>
              <a:t>Funkcia </a:t>
            </a:r>
            <a:r>
              <a:rPr lang="sk-SK" dirty="0" err="1"/>
              <a:t>scan.nextLine</a:t>
            </a:r>
            <a:r>
              <a:rPr lang="sk-SK" dirty="0"/>
              <a:t>() vráti typ </a:t>
            </a:r>
            <a:r>
              <a:rPr lang="sk-SK" dirty="0" err="1"/>
              <a:t>String</a:t>
            </a:r>
            <a:r>
              <a:rPr lang="sk-SK" dirty="0"/>
              <a:t> a hodnotu, ktorá bola zadaná do konzoly a potvrdená </a:t>
            </a:r>
            <a:r>
              <a:rPr lang="sk-SK" dirty="0" err="1"/>
              <a:t>klávesou</a:t>
            </a:r>
            <a:r>
              <a:rPr lang="sk-SK" dirty="0"/>
              <a:t> ENTER</a:t>
            </a:r>
          </a:p>
          <a:p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752BD7-46FF-4B30-9FCB-9EC0E2CF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85" y="4497947"/>
            <a:ext cx="31085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sk-SK" altLang="sk-SK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60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</p:txBody>
      </p:sp>
    </p:spTree>
    <p:extLst>
      <p:ext uri="{BB962C8B-B14F-4D97-AF65-F5344CB8AC3E}">
        <p14:creationId xmlns:p14="http://schemas.microsoft.com/office/powerpoint/2010/main" val="3946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CDF3C-FE37-4F75-8A5A-EF8F435C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Cvičenia 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8933EF-29C2-4723-881F-7A3028F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B0EDCF-7F49-4B1C-84E0-9D3609A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26" y="2410201"/>
            <a:ext cx="5334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2DD91-6D8E-476B-BBE0-FC909C5E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ázdna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DB975E-4C7F-4F29-AAFA-3E2483A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Premenná s hodnotou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Null</a:t>
            </a:r>
            <a:r>
              <a:rPr lang="sk-SK" dirty="0"/>
              <a:t> je kľúčové slovo a zároveň prezentuje prázdnu hodnotu</a:t>
            </a:r>
          </a:p>
          <a:p>
            <a:r>
              <a:rPr lang="sk-SK" dirty="0"/>
              <a:t>Premenné primitívnych typov nemôžu nadobudnúť hodnotu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String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je v poriadku</a:t>
            </a:r>
          </a:p>
          <a:p>
            <a:r>
              <a:rPr lang="sk-SK" dirty="0" err="1"/>
              <a:t>int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vyhodí kompilačnú chybu</a:t>
            </a:r>
          </a:p>
        </p:txBody>
      </p:sp>
    </p:spTree>
    <p:extLst>
      <p:ext uri="{BB962C8B-B14F-4D97-AF65-F5344CB8AC3E}">
        <p14:creationId xmlns:p14="http://schemas.microsoft.com/office/powerpoint/2010/main" val="66760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5701C-DA88-471A-83FC-96E09EE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a procedúra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B95F25-07EA-4D86-9916-F4614E83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8695"/>
            <a:ext cx="11029615" cy="833492"/>
          </a:xfrm>
        </p:spPr>
        <p:txBody>
          <a:bodyPr/>
          <a:lstStyle/>
          <a:p>
            <a:r>
              <a:rPr lang="sk-SK" dirty="0"/>
              <a:t>Funkcia má nejakú výstupnú hodnotu (premennú alebo objekt), nemusí mať vstupné (premenné alebo objekt)</a:t>
            </a:r>
          </a:p>
          <a:p>
            <a:r>
              <a:rPr lang="sk-SK" dirty="0"/>
              <a:t>Procedúra nemá výstupnú hodnotu (</a:t>
            </a:r>
            <a:r>
              <a:rPr lang="sk-SK" dirty="0" err="1"/>
              <a:t>void</a:t>
            </a:r>
            <a:r>
              <a:rPr lang="sk-SK" dirty="0"/>
              <a:t>), nemusí mať vstupné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E49301-9F12-400B-B5D1-204FA16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" y="2913015"/>
            <a:ext cx="5210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95D85-9E03-463E-9C63-88D9727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-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00C324-06C0-4CA2-95A4-9DB9EBEF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Funkciám a procedúram sa v objektovo orientovanom programovaní hovorí METÓDY.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8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9BAAD-B8D3-47F8-A5EA-B15A6B8C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Volanie</a:t>
            </a:r>
            <a:r>
              <a:rPr lang="en-US" dirty="0"/>
              <a:t> met</a:t>
            </a:r>
            <a:r>
              <a:rPr lang="sk-SK" dirty="0"/>
              <a:t>ód v programoch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A41091-982A-4AE8-8AA2-34C3A589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0" y="2477743"/>
            <a:ext cx="3496059" cy="3678303"/>
          </a:xfrm>
        </p:spPr>
        <p:txBody>
          <a:bodyPr/>
          <a:lstStyle/>
          <a:p>
            <a:r>
              <a:rPr lang="sk-SK" dirty="0"/>
              <a:t>Ktoré metódy vypíšu obsah do konzoly?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B5DA76A-4154-45A7-ADF8-913B55B7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17" y="1840394"/>
            <a:ext cx="7439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bude obsahom?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180496"/>
            <a:ext cx="11914632" cy="4345253"/>
          </a:xfrm>
        </p:spPr>
        <p:txBody>
          <a:bodyPr>
            <a:normAutofit/>
          </a:bodyPr>
          <a:lstStyle/>
          <a:p>
            <a:r>
              <a:rPr lang="sk-SK" dirty="0"/>
              <a:t>Teória platná pre jazyk JAVA bez ohľadu na cieľový typ aplikácie. Demo ukážky kódov a kľúčových vlastností a cvičenia.</a:t>
            </a:r>
          </a:p>
          <a:p>
            <a:pPr lvl="1"/>
            <a:r>
              <a:rPr lang="sk-SK" dirty="0"/>
              <a:t>Prehľad technológie, verzie, výhody a nevýhody, jazyka JAVA, JAVA SE a vývojové prostredia, inštalácia, konzolová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Základné konštrukty</a:t>
            </a:r>
            <a:r>
              <a:rPr lang="sk-SK" dirty="0"/>
              <a:t> - Dátové typy, </a:t>
            </a:r>
            <a:r>
              <a:rPr lang="sk-SK" dirty="0" err="1"/>
              <a:t>dekl</a:t>
            </a:r>
            <a:r>
              <a:rPr lang="sk-SK" dirty="0"/>
              <a:t>./</a:t>
            </a:r>
            <a:r>
              <a:rPr lang="sk-SK" dirty="0" err="1"/>
              <a:t>def</a:t>
            </a:r>
            <a:r>
              <a:rPr lang="sk-SK" dirty="0"/>
              <a:t>., premenné, operátory a priorita, </a:t>
            </a:r>
            <a:r>
              <a:rPr lang="sk-SK" dirty="0" err="1"/>
              <a:t>ternárny</a:t>
            </a:r>
            <a:r>
              <a:rPr lang="sk-SK" dirty="0"/>
              <a:t> operátor, pretypovanie, </a:t>
            </a:r>
            <a:r>
              <a:rPr lang="sk-SK" dirty="0" err="1"/>
              <a:t>wrappery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Procedurálny tok programu – </a:t>
            </a:r>
            <a:r>
              <a:rPr lang="sk-SK" dirty="0"/>
              <a:t>metódy, vetvenie, štandardné cykly, </a:t>
            </a:r>
            <a:r>
              <a:rPr lang="sk-SK" dirty="0" err="1"/>
              <a:t>iterovateľné</a:t>
            </a:r>
            <a:r>
              <a:rPr lang="sk-SK" dirty="0"/>
              <a:t> typy, polia, statické metódy </a:t>
            </a:r>
            <a:r>
              <a:rPr lang="sk-SK" dirty="0">
                <a:solidFill>
                  <a:srgbClr val="00B050"/>
                </a:solidFill>
              </a:rPr>
              <a:t>(1. deň / 2. deň)</a:t>
            </a:r>
          </a:p>
          <a:p>
            <a:pPr lvl="1"/>
            <a:r>
              <a:rPr lang="sk-SK" b="1" dirty="0"/>
              <a:t>Objektovo orientované programovanie</a:t>
            </a:r>
            <a:r>
              <a:rPr lang="sk-SK" dirty="0"/>
              <a:t> –trieda, objekt, </a:t>
            </a:r>
            <a:r>
              <a:rPr lang="sk-SK" dirty="0" err="1"/>
              <a:t>enkapsulácia</a:t>
            </a:r>
            <a:r>
              <a:rPr lang="sk-SK" dirty="0"/>
              <a:t>, dedičnosť, polymorfizmus, konštruktor, preťažovanie</a:t>
            </a:r>
            <a:r>
              <a:rPr lang="sk-SK" dirty="0">
                <a:solidFill>
                  <a:srgbClr val="00B050"/>
                </a:solidFill>
              </a:rPr>
              <a:t>(2. deň)</a:t>
            </a:r>
          </a:p>
          <a:p>
            <a:pPr lvl="1"/>
            <a:r>
              <a:rPr lang="sk-SK" b="1" dirty="0"/>
              <a:t>Tvorba objektového modelu </a:t>
            </a:r>
            <a:r>
              <a:rPr lang="sk-SK" dirty="0">
                <a:solidFill>
                  <a:schemeClr val="tx1"/>
                </a:solidFill>
              </a:rPr>
              <a:t>– základné princípy delenia domény (problému) do tried a rozhraní, použitie princípov OOP </a:t>
            </a:r>
            <a:r>
              <a:rPr lang="sk-SK" dirty="0">
                <a:solidFill>
                  <a:srgbClr val="00B050"/>
                </a:solidFill>
              </a:rPr>
              <a:t>(3. deň)</a:t>
            </a:r>
          </a:p>
          <a:p>
            <a:pPr lvl="1"/>
            <a:r>
              <a:rPr lang="sk-SK" b="1" dirty="0"/>
              <a:t>Použitie základných tried jazyka JAVA</a:t>
            </a:r>
            <a:r>
              <a:rPr lang="sk-SK" dirty="0"/>
              <a:t> – triedy </a:t>
            </a:r>
            <a:r>
              <a:rPr lang="sk-SK" dirty="0" err="1"/>
              <a:t>String</a:t>
            </a:r>
            <a:r>
              <a:rPr lang="sk-SK" dirty="0"/>
              <a:t>, </a:t>
            </a:r>
            <a:r>
              <a:rPr lang="sk-SK" dirty="0" err="1"/>
              <a:t>Math</a:t>
            </a:r>
            <a:r>
              <a:rPr lang="sk-SK" dirty="0"/>
              <a:t>, </a:t>
            </a:r>
            <a:r>
              <a:rPr lang="sk-SK" dirty="0" err="1"/>
              <a:t>System</a:t>
            </a:r>
            <a:r>
              <a:rPr lang="sk-SK" dirty="0"/>
              <a:t>, </a:t>
            </a:r>
            <a:r>
              <a:rPr lang="sk-SK" dirty="0" err="1"/>
              <a:t>Calendar</a:t>
            </a:r>
            <a:r>
              <a:rPr lang="sk-SK" dirty="0"/>
              <a:t>, </a:t>
            </a:r>
            <a:r>
              <a:rPr lang="sk-SK" dirty="0" err="1"/>
              <a:t>Locale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  <a:endParaRPr lang="sk-SK" dirty="0"/>
          </a:p>
          <a:p>
            <a:pPr lvl="1"/>
            <a:r>
              <a:rPr lang="sk-SK" b="1" dirty="0"/>
              <a:t>Používanie knižníc tretích strán </a:t>
            </a:r>
            <a:r>
              <a:rPr lang="sk-SK" dirty="0"/>
              <a:t>- </a:t>
            </a:r>
            <a:r>
              <a:rPr lang="sk-SK" dirty="0" err="1"/>
              <a:t>Maven</a:t>
            </a:r>
            <a:r>
              <a:rPr lang="sk-SK" dirty="0"/>
              <a:t>, </a:t>
            </a:r>
            <a:r>
              <a:rPr lang="sk-SK" dirty="0" err="1"/>
              <a:t>Gradle</a:t>
            </a:r>
            <a:r>
              <a:rPr lang="sk-SK" dirty="0"/>
              <a:t> repozitáre, JAR moduly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</a:p>
        </p:txBody>
      </p:sp>
    </p:spTree>
    <p:extLst>
      <p:ext uri="{BB962C8B-B14F-4D97-AF65-F5344CB8AC3E}">
        <p14:creationId xmlns:p14="http://schemas.microsoft.com/office/powerpoint/2010/main" val="48224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Častá dilema. Kto má byť zodpovedný za výpis do konzoly? </a:t>
            </a:r>
            <a:r>
              <a:rPr lang="sk-SK" dirty="0" err="1"/>
              <a:t>Main</a:t>
            </a:r>
            <a:r>
              <a:rPr lang="sk-SK" dirty="0"/>
              <a:t> metóda alebo jednotlivé matematické metódy?</a:t>
            </a:r>
          </a:p>
          <a:p>
            <a:pPr lvl="1"/>
            <a:r>
              <a:rPr lang="sk-SK" dirty="0"/>
              <a:t>Povedzte argumenty za/proti jednotlivým možnostiam</a:t>
            </a:r>
          </a:p>
        </p:txBody>
      </p:sp>
    </p:spTree>
    <p:extLst>
      <p:ext uri="{BB962C8B-B14F-4D97-AF65-F5344CB8AC3E}">
        <p14:creationId xmlns:p14="http://schemas.microsoft.com/office/powerpoint/2010/main" val="36055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B42E7-995C-4A28-928E-5097E82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FF704A-10F1-4AAD-9BED-B145C13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C3EBE81-7218-4C0D-BD0D-DE79A34D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88" y="1921565"/>
            <a:ext cx="416444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F83FD-114D-4C1E-AC58-F4594AB7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</a:t>
            </a:r>
            <a:r>
              <a:rPr lang="sk-SK" dirty="0" err="1"/>
              <a:t>čitý</a:t>
            </a:r>
            <a:r>
              <a:rPr lang="sk-SK" dirty="0"/>
              <a:t> počet  vstupov jedného typu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939A7D-9342-4A77-80BB-3E0BF82E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niektorých prípadoch je nevyhnutné zadať množstvo vstupných hodnôt. V jave je na riešenie tohto problému viac spôsobov.</a:t>
            </a:r>
          </a:p>
          <a:p>
            <a:r>
              <a:rPr lang="sk-SK" dirty="0"/>
              <a:t>Jeden je použitie „ ... “ za typom vstupnej premennej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C2B3FE-D033-4CB8-B239-B14263A1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86" y="3583853"/>
            <a:ext cx="8277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3642F-EDFE-4DC1-B718-CFF61B52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Scope</a:t>
            </a:r>
            <a:r>
              <a:rPr lang="sk-SK" dirty="0"/>
              <a:t> premennej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9621AC-FD19-404A-9405-AC3E3F4E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428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 err="1"/>
              <a:t>Scope</a:t>
            </a:r>
            <a:r>
              <a:rPr lang="sk-SK" dirty="0"/>
              <a:t> znamená rôznu dostupnosť premennej.</a:t>
            </a:r>
          </a:p>
          <a:p>
            <a:r>
              <a:rPr lang="sk-SK" dirty="0"/>
              <a:t>Ak je premenná definovaná, resp. deklarovaná priamo v triede, bude prístupná z metódy v danej triede (</a:t>
            </a:r>
            <a:r>
              <a:rPr lang="sk-SK" dirty="0" err="1"/>
              <a:t>class</a:t>
            </a:r>
            <a:r>
              <a:rPr lang="sk-SK" dirty="0"/>
              <a:t>)</a:t>
            </a:r>
          </a:p>
          <a:p>
            <a:r>
              <a:rPr lang="sk-SK" dirty="0"/>
              <a:t>Ak je premenná definovaná, resp. deklarovaná v metóde, je prístupná len nej, ale v iných metódach nie.</a:t>
            </a:r>
          </a:p>
          <a:p>
            <a:r>
              <a:rPr lang="sk-SK" dirty="0"/>
              <a:t>Globálny </a:t>
            </a:r>
            <a:r>
              <a:rPr lang="sk-SK" dirty="0" err="1"/>
              <a:t>scope</a:t>
            </a:r>
            <a:r>
              <a:rPr lang="sk-SK" dirty="0"/>
              <a:t> – premenná je prístupná zo všetkých metód</a:t>
            </a:r>
          </a:p>
          <a:p>
            <a:r>
              <a:rPr lang="sk-SK" dirty="0"/>
              <a:t>Lokálny </a:t>
            </a:r>
            <a:r>
              <a:rPr lang="sk-SK" dirty="0" err="1"/>
              <a:t>scope</a:t>
            </a:r>
            <a:r>
              <a:rPr lang="sk-SK" dirty="0"/>
              <a:t> – premenná je prístupná len z danej metódy</a:t>
            </a:r>
            <a:endParaRPr lang="en-US" dirty="0"/>
          </a:p>
          <a:p>
            <a:r>
              <a:rPr lang="en-US" b="1" dirty="0"/>
              <a:t>V </a:t>
            </a:r>
            <a:r>
              <a:rPr lang="en-US" b="1" dirty="0" err="1"/>
              <a:t>statickej</a:t>
            </a:r>
            <a:r>
              <a:rPr lang="en-US" b="1" dirty="0"/>
              <a:t> </a:t>
            </a:r>
            <a:r>
              <a:rPr lang="en-US" b="1" dirty="0" err="1"/>
              <a:t>funkcii</a:t>
            </a:r>
            <a:r>
              <a:rPr lang="en-US" b="1" dirty="0"/>
              <a:t> m</a:t>
            </a:r>
            <a:r>
              <a:rPr lang="sk-SK" b="1" dirty="0" err="1"/>
              <a:t>ôžete</a:t>
            </a:r>
            <a:r>
              <a:rPr lang="sk-SK" b="1" dirty="0"/>
              <a:t> použiť len statickú premennú s vyšším </a:t>
            </a:r>
            <a:r>
              <a:rPr lang="sk-SK" b="1" dirty="0" err="1"/>
              <a:t>scopom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174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83F27CB-0C62-40B4-A96B-47A21B3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758282"/>
            <a:ext cx="9720470" cy="5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Obe číselné premenné vytvorte v globálnom </a:t>
            </a:r>
            <a:r>
              <a:rPr lang="sk-SK" dirty="0" err="1"/>
              <a:t>scope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Povedzte, aký logický rozdiel vidíte v zmene </a:t>
            </a:r>
            <a:r>
              <a:rPr lang="sk-SK" dirty="0" err="1"/>
              <a:t>scope</a:t>
            </a:r>
            <a:r>
              <a:rPr lang="sk-SK" dirty="0"/>
              <a:t> premenných</a:t>
            </a:r>
          </a:p>
        </p:txBody>
      </p:sp>
    </p:spTree>
    <p:extLst>
      <p:ext uri="{BB962C8B-B14F-4D97-AF65-F5344CB8AC3E}">
        <p14:creationId xmlns:p14="http://schemas.microsoft.com/office/powerpoint/2010/main" val="3584436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8133A-E605-4B90-8E02-5BC6B4E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B36B5E-2743-4107-AFA0-0D4AEE07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15A7834-9421-49C4-BEC8-51090570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87" y="1846469"/>
            <a:ext cx="3742281" cy="49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Primitívne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byte</a:t>
            </a:r>
            <a:r>
              <a:rPr lang="en-US" dirty="0"/>
              <a:t> – </a:t>
            </a:r>
            <a:r>
              <a:rPr lang="en-US" dirty="0" err="1"/>
              <a:t>cel</a:t>
            </a:r>
            <a:r>
              <a:rPr lang="sk-SK" dirty="0"/>
              <a:t>é čísla v rozsahu od -128 do 127 vrátane (8 bitové číslo)</a:t>
            </a:r>
          </a:p>
          <a:p>
            <a:r>
              <a:rPr lang="sk-SK" dirty="0" err="1"/>
              <a:t>int</a:t>
            </a:r>
            <a:r>
              <a:rPr lang="sk-SK" dirty="0"/>
              <a:t> – celé čísla od -2</a:t>
            </a:r>
            <a:r>
              <a:rPr lang="sk-SK" baseline="30000" dirty="0"/>
              <a:t>31 </a:t>
            </a:r>
            <a:r>
              <a:rPr lang="sk-SK" dirty="0"/>
              <a:t>do 2</a:t>
            </a:r>
            <a:r>
              <a:rPr lang="sk-SK" baseline="30000" dirty="0"/>
              <a:t>31</a:t>
            </a:r>
            <a:r>
              <a:rPr lang="sk-SK" dirty="0"/>
              <a:t>-1 (32 bitové číslo) </a:t>
            </a:r>
          </a:p>
          <a:p>
            <a:r>
              <a:rPr lang="sk-SK" dirty="0" err="1"/>
              <a:t>short</a:t>
            </a:r>
            <a:r>
              <a:rPr lang="sk-SK" dirty="0"/>
              <a:t> - celé čísla od -32768 do 32767 vrátane (16 bitové číslo)</a:t>
            </a:r>
          </a:p>
          <a:p>
            <a:r>
              <a:rPr lang="sk-SK" dirty="0" err="1"/>
              <a:t>long</a:t>
            </a:r>
            <a:r>
              <a:rPr lang="sk-SK" dirty="0"/>
              <a:t> – celé čísla od -2</a:t>
            </a:r>
            <a:r>
              <a:rPr lang="sk-SK" baseline="30000" dirty="0"/>
              <a:t>63</a:t>
            </a:r>
            <a:r>
              <a:rPr lang="sk-SK" dirty="0"/>
              <a:t> do 2</a:t>
            </a:r>
            <a:r>
              <a:rPr lang="sk-SK" baseline="30000" dirty="0"/>
              <a:t>63</a:t>
            </a:r>
            <a:r>
              <a:rPr lang="sk-SK" dirty="0"/>
              <a:t>-1 (64 bitové číslo)</a:t>
            </a:r>
          </a:p>
          <a:p>
            <a:r>
              <a:rPr lang="sk-SK" dirty="0" err="1"/>
              <a:t>float</a:t>
            </a:r>
            <a:r>
              <a:rPr lang="sk-SK" dirty="0"/>
              <a:t> – desatinné 32-bit čísla s jednoduchou presnosťou. Základ čísla sa od desatinnej oddeľuje desatinnou BODKOU</a:t>
            </a:r>
          </a:p>
          <a:p>
            <a:r>
              <a:rPr lang="sk-SK" dirty="0" err="1"/>
              <a:t>double</a:t>
            </a:r>
            <a:r>
              <a:rPr lang="sk-SK" dirty="0"/>
              <a:t> – desatinné 64-bit čísla s dvojnásobnou presnosťou. Základ čísla sa od desatinnej oddeľuje desatinnou BODKOU</a:t>
            </a:r>
          </a:p>
          <a:p>
            <a:r>
              <a:rPr lang="sk-SK" dirty="0"/>
              <a:t>boolean – logické hodnoty </a:t>
            </a:r>
            <a:r>
              <a:rPr lang="sk-SK" dirty="0" err="1"/>
              <a:t>true</a:t>
            </a:r>
            <a:r>
              <a:rPr lang="sk-SK" dirty="0"/>
              <a:t> (pravda/platí) alebo </a:t>
            </a:r>
            <a:r>
              <a:rPr lang="sk-SK" dirty="0" err="1"/>
              <a:t>false</a:t>
            </a:r>
            <a:r>
              <a:rPr lang="sk-SK" dirty="0"/>
              <a:t> (nepravda/neplatí)</a:t>
            </a:r>
          </a:p>
          <a:p>
            <a:r>
              <a:rPr lang="sk-SK" dirty="0" err="1"/>
              <a:t>char</a:t>
            </a:r>
            <a:r>
              <a:rPr lang="sk-SK" dirty="0"/>
              <a:t> – obsahuje jeden znak uzavretý v apostrofoch. Napr. </a:t>
            </a:r>
            <a:r>
              <a:rPr lang="en-US" dirty="0"/>
              <a:t>‘a’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1729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Všetky objektové typy môžu nadobúdať hodnoty </a:t>
            </a:r>
            <a:r>
              <a:rPr lang="sk-SK" dirty="0" err="1"/>
              <a:t>null</a:t>
            </a:r>
            <a:endParaRPr lang="en-US" dirty="0"/>
          </a:p>
          <a:p>
            <a:r>
              <a:rPr lang="sk-SK" dirty="0" err="1"/>
              <a:t>String</a:t>
            </a:r>
            <a:r>
              <a:rPr lang="en-US" dirty="0"/>
              <a:t> – </a:t>
            </a:r>
            <a:r>
              <a:rPr lang="sk-SK" dirty="0"/>
              <a:t>viac znakov uzavretých v zložených zátvorkách napr.  “text“</a:t>
            </a:r>
          </a:p>
          <a:p>
            <a:r>
              <a:rPr lang="sk-SK" dirty="0"/>
              <a:t>Boolean</a:t>
            </a:r>
          </a:p>
          <a:p>
            <a:r>
              <a:rPr lang="sk-SK" dirty="0" err="1"/>
              <a:t>Integer</a:t>
            </a:r>
            <a:endParaRPr lang="sk-SK" dirty="0"/>
          </a:p>
          <a:p>
            <a:r>
              <a:rPr lang="sk-SK" dirty="0" err="1"/>
              <a:t>Long</a:t>
            </a:r>
            <a:endParaRPr lang="sk-SK" dirty="0"/>
          </a:p>
          <a:p>
            <a:r>
              <a:rPr lang="sk-SK" dirty="0" err="1"/>
              <a:t>Short</a:t>
            </a:r>
            <a:endParaRPr lang="sk-SK" dirty="0"/>
          </a:p>
          <a:p>
            <a:r>
              <a:rPr lang="sk-SK" dirty="0"/>
              <a:t>Byte</a:t>
            </a:r>
          </a:p>
          <a:p>
            <a:r>
              <a:rPr lang="sk-SK" dirty="0" err="1"/>
              <a:t>Float</a:t>
            </a:r>
            <a:endParaRPr lang="sk-SK" dirty="0"/>
          </a:p>
          <a:p>
            <a:r>
              <a:rPr lang="sk-SK" dirty="0" err="1"/>
              <a:t>Void</a:t>
            </a:r>
            <a:r>
              <a:rPr lang="sk-SK" dirty="0"/>
              <a:t> – jediná možná hodnota, ktorú </a:t>
            </a:r>
            <a:r>
              <a:rPr lang="sk-SK" dirty="0" err="1"/>
              <a:t>može</a:t>
            </a:r>
            <a:r>
              <a:rPr lang="sk-SK" dirty="0"/>
              <a:t> tento typ nadobudnúť je </a:t>
            </a:r>
            <a:r>
              <a:rPr lang="sk-SK" dirty="0" err="1"/>
              <a:t>null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859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2CD54-4587-4164-9A0C-08D10C47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Hodnotov</a:t>
            </a:r>
            <a:r>
              <a:rPr lang="sk-SK" dirty="0"/>
              <a:t>ý VS referenčný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DD770D-73A8-482A-8BF8-E560F8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>
            <a:normAutofit/>
          </a:bodyPr>
          <a:lstStyle/>
          <a:p>
            <a:r>
              <a:rPr lang="sk-SK" dirty="0"/>
              <a:t>Hodnotový typ je primitívny typ – </a:t>
            </a:r>
          </a:p>
          <a:p>
            <a:pPr lvl="1"/>
            <a:r>
              <a:rPr lang="sk-SK" dirty="0"/>
              <a:t>Primitívny hodnotový typ obsahuje priamo hodnotu uloženú v pamäti.</a:t>
            </a:r>
          </a:p>
          <a:p>
            <a:pPr lvl="1"/>
            <a:r>
              <a:rPr lang="sk-SK" dirty="0"/>
              <a:t>Alokuje sa v časti pamäte nazvanej </a:t>
            </a:r>
            <a:r>
              <a:rPr lang="sk-SK" dirty="0" err="1"/>
              <a:t>Stack</a:t>
            </a:r>
            <a:endParaRPr lang="sk-SK" dirty="0"/>
          </a:p>
          <a:p>
            <a:pPr lvl="1"/>
            <a:r>
              <a:rPr lang="sk-SK" dirty="0"/>
              <a:t>Vymazanie hodnoty znamená uvoľnenie miesta v pamäti</a:t>
            </a:r>
          </a:p>
          <a:p>
            <a:pPr lvl="1"/>
            <a:r>
              <a:rPr lang="sk-SK" dirty="0"/>
              <a:t>Táto časť pamäte je manažovaná</a:t>
            </a:r>
          </a:p>
          <a:p>
            <a:r>
              <a:rPr lang="sk-SK" dirty="0"/>
              <a:t>Referenčný typ je objektový typ –</a:t>
            </a:r>
          </a:p>
          <a:p>
            <a:pPr lvl="1"/>
            <a:r>
              <a:rPr lang="sk-SK" dirty="0"/>
              <a:t>Objektový referenčný typ neobsahuje hodnotu len adresu pamäťového miesta</a:t>
            </a:r>
          </a:p>
          <a:p>
            <a:pPr lvl="1"/>
            <a:r>
              <a:rPr lang="sk-SK" dirty="0"/>
              <a:t>Hodnota sa alokuje v časti pamäte nazvanej </a:t>
            </a:r>
            <a:r>
              <a:rPr lang="sk-SK" dirty="0" err="1"/>
              <a:t>Heap</a:t>
            </a:r>
            <a:r>
              <a:rPr lang="sk-SK" dirty="0"/>
              <a:t> (kopa), v pamäti </a:t>
            </a:r>
            <a:r>
              <a:rPr lang="sk-SK" dirty="0" err="1"/>
              <a:t>stack</a:t>
            </a:r>
            <a:r>
              <a:rPr lang="sk-SK" dirty="0"/>
              <a:t> sa alokuje len miesto pre referenciu</a:t>
            </a:r>
          </a:p>
          <a:p>
            <a:pPr lvl="1"/>
            <a:r>
              <a:rPr lang="sk-SK" dirty="0"/>
              <a:t>Vymazanie referenčného typu neuvoľní miesto v pamäti (zmaže sa len referencia na hodnoty v pamäti)</a:t>
            </a:r>
          </a:p>
          <a:p>
            <a:pPr lvl="1"/>
            <a:r>
              <a:rPr lang="sk-SK" dirty="0"/>
              <a:t>Táto časť pamäte je nemanažovaná</a:t>
            </a:r>
          </a:p>
          <a:p>
            <a:pPr lvl="1"/>
            <a:r>
              <a:rPr lang="sk-SK" dirty="0"/>
              <a:t>O vymazanie hodnoty v pamäti, na ktorú neexistuje žiadna referencia sa stará tzv.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...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58" y="2180496"/>
            <a:ext cx="11128049" cy="4345253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Všetci mi môžete tykať – ako je vám lepšie</a:t>
            </a:r>
          </a:p>
          <a:p>
            <a:pPr lvl="1"/>
            <a:r>
              <a:rPr lang="sk-SK" dirty="0"/>
              <a:t>Môžem tykať aj ja vám?</a:t>
            </a:r>
          </a:p>
          <a:p>
            <a:pPr lvl="1"/>
            <a:r>
              <a:rPr lang="sk-SK" dirty="0"/>
              <a:t>Ak budete mať akékoľvek otázky/opravy k tomu čo hovorím/prezentujem, alebo akýkoľvek problém pokojne ma prerušte</a:t>
            </a:r>
          </a:p>
          <a:p>
            <a:pPr lvl="1"/>
            <a:r>
              <a:rPr lang="sk-SK" dirty="0"/>
              <a:t>Školenie je pre vás odrazový mostík, ak ste sa s Javou doposiaľ nestretli, resp. nemáte skúsenosti so žiadnym programovaním</a:t>
            </a:r>
          </a:p>
          <a:p>
            <a:pPr lvl="1"/>
            <a:r>
              <a:rPr lang="sk-SK" dirty="0"/>
              <a:t>Ak budete mať pocit, že potrebujete pauzu, dajte mi vedieť – môj zvyk je 10 min pauza po cca. 2-3 hodinách</a:t>
            </a:r>
          </a:p>
        </p:txBody>
      </p:sp>
    </p:spTree>
    <p:extLst>
      <p:ext uri="{BB962C8B-B14F-4D97-AF65-F5344CB8AC3E}">
        <p14:creationId xmlns:p14="http://schemas.microsoft.com/office/powerpoint/2010/main" val="2158587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3990C-082F-47E7-87A4-B35BF59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963D21-6C4D-4732-AF52-2A8B571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Pole je v princípe zoznam premenných jedného typu</a:t>
            </a:r>
          </a:p>
          <a:p>
            <a:r>
              <a:rPr lang="sk-SK" dirty="0"/>
              <a:t>Označuje sa hranatými zátvorkami za uvedeným typom, napr. </a:t>
            </a:r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 pole;</a:t>
            </a:r>
          </a:p>
          <a:p>
            <a:r>
              <a:rPr lang="sk-SK" dirty="0"/>
              <a:t>Po inicializácii má fixnú veľkosť a i</a:t>
            </a:r>
            <a:r>
              <a:rPr lang="en-US" dirty="0" err="1"/>
              <a:t>ndex</a:t>
            </a:r>
            <a:r>
              <a:rPr lang="en-US" dirty="0"/>
              <a:t> p</a:t>
            </a:r>
            <a:r>
              <a:rPr lang="sk-SK" dirty="0" err="1"/>
              <a:t>rvkov</a:t>
            </a:r>
            <a:r>
              <a:rPr lang="sk-SK" dirty="0"/>
              <a:t> poľa začína vždy od 0</a:t>
            </a:r>
          </a:p>
          <a:p>
            <a:r>
              <a:rPr lang="sk-SK" dirty="0"/>
              <a:t>Počet prvkov poľa viete zistiť pomocou vlastnosti .</a:t>
            </a:r>
            <a:r>
              <a:rPr lang="sk-SK" dirty="0" err="1"/>
              <a:t>length</a:t>
            </a:r>
            <a:r>
              <a:rPr lang="sk-SK" dirty="0"/>
              <a:t> POZOR ... Index posledného prvku je .length-1</a:t>
            </a:r>
            <a:endParaRPr lang="en-US" dirty="0"/>
          </a:p>
          <a:p>
            <a:r>
              <a:rPr lang="en-US" dirty="0"/>
              <a:t>Pole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inicializovať  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Prístup k prvkom poľa</a:t>
            </a:r>
          </a:p>
          <a:p>
            <a:pPr marL="324000" lvl="1" indent="0">
              <a:buNone/>
            </a:pP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2EDD1F-2FD1-411F-86CC-70F4ECF6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8" y="4199129"/>
            <a:ext cx="37240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tretiePoleIntov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791A9-94EF-4C85-8F33-A5CCDD57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sk-SK" dirty="0"/>
              <a:t>ký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2F7480-1E58-43E4-BFDB-3A338B16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258599"/>
          </a:xfrm>
        </p:spPr>
        <p:txBody>
          <a:bodyPr/>
          <a:lstStyle/>
          <a:p>
            <a:r>
              <a:rPr lang="sk-SK" dirty="0"/>
              <a:t>Typ, ktorý obaľuje iný typ</a:t>
            </a:r>
          </a:p>
          <a:p>
            <a:r>
              <a:rPr lang="sk-SK" dirty="0"/>
              <a:t>Typ, ktorý obsahuje jednu a viac premenných </a:t>
            </a:r>
            <a:r>
              <a:rPr lang="en-US" dirty="0" err="1"/>
              <a:t>jedn</a:t>
            </a:r>
            <a:r>
              <a:rPr lang="sk-SK" dirty="0" err="1"/>
              <a:t>ého</a:t>
            </a:r>
            <a:r>
              <a:rPr lang="sk-SK" dirty="0"/>
              <a:t>, toho istého typu</a:t>
            </a:r>
          </a:p>
          <a:p>
            <a:r>
              <a:rPr lang="sk-SK" dirty="0"/>
              <a:t>Napríklad List</a:t>
            </a:r>
            <a:r>
              <a:rPr lang="en-US" dirty="0"/>
              <a:t>&lt;</a:t>
            </a:r>
            <a:r>
              <a:rPr lang="en-US" dirty="0" err="1"/>
              <a:t>Typ</a:t>
            </a:r>
            <a:r>
              <a:rPr lang="en-US" dirty="0"/>
              <a:t>&gt; </a:t>
            </a:r>
            <a:r>
              <a:rPr lang="sk-SK" dirty="0"/>
              <a:t>- je zoznam hodnôt daného typu</a:t>
            </a:r>
            <a:endParaRPr lang="en-US" dirty="0"/>
          </a:p>
          <a:p>
            <a:r>
              <a:rPr lang="en-US" dirty="0" err="1"/>
              <a:t>Generick</a:t>
            </a:r>
            <a:r>
              <a:rPr lang="sk-SK" dirty="0"/>
              <a:t>ý typ nemôže obaľovať primitívny typ len objektový typ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C537348-18C4-4F08-978A-C218DD74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560895"/>
            <a:ext cx="9144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Generické typy - systémové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36" y="1883664"/>
            <a:ext cx="11029616" cy="464058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Často používané už existujúce generické typy</a:t>
            </a:r>
          </a:p>
          <a:p>
            <a:pPr lvl="1"/>
            <a:r>
              <a:rPr lang="sk-SK" dirty="0" err="1"/>
              <a:t>Queue</a:t>
            </a:r>
            <a:r>
              <a:rPr lang="en-US" dirty="0"/>
              <a:t>&lt;T&gt; - interface, rad </a:t>
            </a:r>
            <a:r>
              <a:rPr lang="en-US" dirty="0" err="1"/>
              <a:t>typu</a:t>
            </a:r>
            <a:r>
              <a:rPr lang="en-US" dirty="0"/>
              <a:t> FIFO</a:t>
            </a:r>
          </a:p>
          <a:p>
            <a:pPr lvl="1"/>
            <a:r>
              <a:rPr lang="en-US" dirty="0"/>
              <a:t>Stack&lt;T&gt; - rad </a:t>
            </a:r>
            <a:r>
              <a:rPr lang="en-US" dirty="0" err="1"/>
              <a:t>typu</a:t>
            </a:r>
            <a:r>
              <a:rPr lang="en-US" dirty="0"/>
              <a:t> FILO</a:t>
            </a:r>
          </a:p>
          <a:p>
            <a:pPr lvl="1"/>
            <a:r>
              <a:rPr lang="en-US" dirty="0"/>
              <a:t>List&lt;T&gt; - interface - </a:t>
            </a:r>
            <a:r>
              <a:rPr lang="en-US" dirty="0" err="1"/>
              <a:t>zoznam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&lt;T&gt; - implement</a:t>
            </a:r>
            <a:r>
              <a:rPr lang="sk-SK" dirty="0" err="1"/>
              <a:t>ácia</a:t>
            </a:r>
            <a:r>
              <a:rPr lang="sk-SK" dirty="0"/>
              <a:t> -</a:t>
            </a:r>
            <a:r>
              <a:rPr lang="en-US" dirty="0"/>
              <a:t> </a:t>
            </a:r>
            <a:r>
              <a:rPr lang="en-US" dirty="0" err="1"/>
              <a:t>zoznam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Set&lt;T&gt;</a:t>
            </a:r>
            <a:r>
              <a:rPr lang="sk-SK" dirty="0"/>
              <a:t> </a:t>
            </a:r>
            <a:r>
              <a:rPr lang="en-US" dirty="0"/>
              <a:t>- </a:t>
            </a:r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nerovnak</a:t>
            </a:r>
            <a:r>
              <a:rPr lang="sk-SK" dirty="0" err="1"/>
              <a:t>ých</a:t>
            </a:r>
            <a:r>
              <a:rPr lang="sk-SK" dirty="0"/>
              <a:t> prvkov rovnakého typu</a:t>
            </a:r>
            <a:endParaRPr lang="en-US" dirty="0"/>
          </a:p>
          <a:p>
            <a:pPr lvl="1"/>
            <a:r>
              <a:rPr lang="en-US" dirty="0"/>
              <a:t>HashSet&lt;E&gt;</a:t>
            </a:r>
          </a:p>
          <a:p>
            <a:pPr lvl="1"/>
            <a:r>
              <a:rPr lang="en-US" dirty="0"/>
              <a:t>HashMap&lt;K,V&gt;</a:t>
            </a:r>
            <a:r>
              <a:rPr lang="sk-SK" dirty="0"/>
              <a:t> - kľúč je </a:t>
            </a:r>
            <a:r>
              <a:rPr lang="sk-SK" dirty="0" err="1"/>
              <a:t>hash</a:t>
            </a:r>
            <a:r>
              <a:rPr lang="sk-SK" dirty="0"/>
              <a:t> hodnota,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&lt;K,V&gt; - </a:t>
            </a:r>
            <a:r>
              <a:rPr lang="en-US" dirty="0" err="1"/>
              <a:t>narozdiel</a:t>
            </a:r>
            <a:r>
              <a:rPr lang="en-US" dirty="0"/>
              <a:t> od HashMap </a:t>
            </a:r>
            <a:r>
              <a:rPr lang="sk-SK" dirty="0"/>
              <a:t>je synchronizovaná (</a:t>
            </a:r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safe</a:t>
            </a:r>
            <a:r>
              <a:rPr lang="sk-SK" dirty="0"/>
              <a:t>). Nesmie obsahovať K alebo V = </a:t>
            </a:r>
            <a:r>
              <a:rPr lang="sk-SK" dirty="0" err="1"/>
              <a:t>null</a:t>
            </a:r>
            <a:endParaRPr lang="sk-SK" dirty="0"/>
          </a:p>
          <a:p>
            <a:pPr lvl="1"/>
            <a:r>
              <a:rPr lang="sk-SK" dirty="0" err="1"/>
              <a:t>Pair</a:t>
            </a:r>
            <a:r>
              <a:rPr lang="en-US" dirty="0"/>
              <a:t>&lt;K,V&gt;</a:t>
            </a:r>
            <a:r>
              <a:rPr lang="sk-SK" dirty="0"/>
              <a:t> - kľúč hodnota, kde K je typ kľúča,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/>
              <a:t>Reference&lt;T&gt;</a:t>
            </a:r>
            <a:r>
              <a:rPr lang="sk-SK" dirty="0"/>
              <a:t> - silná referencia na premennú</a:t>
            </a:r>
          </a:p>
          <a:p>
            <a:pPr lvl="1"/>
            <a:r>
              <a:rPr lang="sk-SK" dirty="0" err="1"/>
              <a:t>WeakReference</a:t>
            </a:r>
            <a:r>
              <a:rPr lang="en-US" dirty="0"/>
              <a:t>&lt;T&gt;</a:t>
            </a:r>
            <a:r>
              <a:rPr lang="sk-SK" dirty="0"/>
              <a:t> - slabá referencia na premennú  - referencie vysvetlím pri koncepte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– zber odpadkov</a:t>
            </a:r>
            <a:endParaRPr lang="en-US" dirty="0"/>
          </a:p>
          <a:p>
            <a:pPr lvl="1"/>
            <a:r>
              <a:rPr lang="en-US" dirty="0" err="1"/>
              <a:t>PhantomReference</a:t>
            </a:r>
            <a:r>
              <a:rPr lang="en-US" dirty="0"/>
              <a:t>&lt;T&gt;</a:t>
            </a:r>
            <a:r>
              <a:rPr lang="sk-SK" dirty="0"/>
              <a:t> - najslabšia referencia</a:t>
            </a:r>
          </a:p>
          <a:p>
            <a:pPr lvl="1"/>
            <a:r>
              <a:rPr lang="sk-SK" dirty="0"/>
              <a:t>Modifikácie týchto typov </a:t>
            </a:r>
            <a:r>
              <a:rPr lang="en-US" dirty="0"/>
              <a:t>a </a:t>
            </a:r>
            <a:r>
              <a:rPr lang="en-US" dirty="0" err="1"/>
              <a:t>podobne</a:t>
            </a:r>
            <a:r>
              <a:rPr lang="en-US" dirty="0"/>
              <a:t>.</a:t>
            </a:r>
            <a:endParaRPr lang="sk-SK" dirty="0"/>
          </a:p>
          <a:p>
            <a:r>
              <a:rPr lang="sk-SK" dirty="0"/>
              <a:t>Vlastné systémové typy budeme vytvárať až po častiach dedičnosť a polymorfizmus</a:t>
            </a:r>
          </a:p>
        </p:txBody>
      </p:sp>
    </p:spTree>
    <p:extLst>
      <p:ext uri="{BB962C8B-B14F-4D97-AF65-F5344CB8AC3E}">
        <p14:creationId xmlns:p14="http://schemas.microsoft.com/office/powerpoint/2010/main" val="844328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FD720-B600-47D5-ADEE-957A0FF1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„new“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26B6E6-B604-4341-87ED-B630FBDB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Slovo „new“ označuje tzv. volanie konštruktora objektu</a:t>
            </a:r>
          </a:p>
          <a:p>
            <a:r>
              <a:rPr lang="sk-SK" dirty="0"/>
              <a:t>Podrobne budeme tieto úlohy riešiť pri OOP (2.-4. deň)</a:t>
            </a:r>
          </a:p>
          <a:p>
            <a:r>
              <a:rPr lang="sk-SK" dirty="0"/>
              <a:t>Pomocou new vytvárame novú prázdnu alebo naplnenú hodnotu nestatického objektového typu s verejným konštruktorom</a:t>
            </a:r>
          </a:p>
          <a:p>
            <a:r>
              <a:rPr lang="sk-SK" dirty="0"/>
              <a:t>Zložito povedané, jednoducho pochopiteľné pri OOP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</a:rPr>
              <a:t>Častý spôsob použitia slova new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Array</a:t>
            </a:r>
            <a:r>
              <a:rPr lang="sk-SK" dirty="0">
                <a:sym typeface="Wingdings" panose="05000000000000000000" pitchFamily="2" charset="2"/>
              </a:rPr>
              <a:t>List</a:t>
            </a:r>
            <a:r>
              <a:rPr lang="en-US" dirty="0">
                <a:sym typeface="Wingdings" panose="05000000000000000000" pitchFamily="2" charset="2"/>
              </a:rPr>
              <a:t>&lt;Integer&gt; </a:t>
            </a:r>
            <a:r>
              <a:rPr lang="en-US" dirty="0" err="1">
                <a:sym typeface="Wingdings" panose="05000000000000000000" pitchFamily="2" charset="2"/>
              </a:rPr>
              <a:t>zoznam</a:t>
            </a:r>
            <a:r>
              <a:rPr lang="en-US" dirty="0">
                <a:sym typeface="Wingdings" panose="05000000000000000000" pitchFamily="2" charset="2"/>
              </a:rPr>
              <a:t> =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&lt;&gt;();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402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E52B-7D69-4079-8849-83DCE32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sk-SK" dirty="0" err="1"/>
              <a:t>žívanie</a:t>
            </a:r>
            <a:r>
              <a:rPr lang="sk-SK" dirty="0"/>
              <a:t> </a:t>
            </a:r>
            <a:r>
              <a:rPr lang="sk-SK" dirty="0" err="1"/>
              <a:t>ArrayList</a:t>
            </a:r>
            <a:r>
              <a:rPr lang="en-US" dirty="0"/>
              <a:t>&lt;T&gt;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F8CBAA-BC7F-4043-B546-6F756B26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inicializ</a:t>
            </a:r>
            <a:r>
              <a:rPr lang="sk-SK" dirty="0"/>
              <a:t>á</a:t>
            </a:r>
            <a:r>
              <a:rPr lang="en-US" dirty="0"/>
              <a:t>cii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r>
              <a:rPr lang="sk-SK" dirty="0"/>
              <a:t>, kde T je </a:t>
            </a:r>
            <a:r>
              <a:rPr lang="sk-SK" dirty="0" err="1"/>
              <a:t>nejaky</a:t>
            </a:r>
            <a:r>
              <a:rPr lang="sk-SK" dirty="0"/>
              <a:t> neprimitívny typ je možné používať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sk-SK" dirty="0"/>
              <a:t>metódy</a:t>
            </a:r>
          </a:p>
          <a:p>
            <a:r>
              <a:rPr lang="sk-SK" dirty="0"/>
              <a:t>.</a:t>
            </a:r>
            <a:r>
              <a:rPr lang="sk-SK" dirty="0" err="1"/>
              <a:t>add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 do </a:t>
            </a:r>
            <a:r>
              <a:rPr lang="en-US" dirty="0" err="1"/>
              <a:t>zoznamu</a:t>
            </a:r>
            <a:endParaRPr lang="en-US" dirty="0"/>
          </a:p>
          <a:p>
            <a:r>
              <a:rPr lang="en-US" dirty="0"/>
              <a:t>.clear() –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sk-SK" dirty="0" err="1"/>
              <a:t>ého</a:t>
            </a:r>
            <a:r>
              <a:rPr lang="sk-SK" dirty="0"/>
              <a:t> zoznamu</a:t>
            </a:r>
          </a:p>
          <a:p>
            <a:r>
              <a:rPr lang="sk-SK" dirty="0"/>
              <a:t>.</a:t>
            </a:r>
            <a:r>
              <a:rPr lang="sk-SK" dirty="0" err="1"/>
              <a:t>contains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boolean, či zoznam obsahuje daný prvok</a:t>
            </a:r>
          </a:p>
          <a:p>
            <a:r>
              <a:rPr lang="en-US" dirty="0"/>
              <a:t>.remove(int index) – </a:t>
            </a:r>
            <a:r>
              <a:rPr lang="en-US" dirty="0" err="1"/>
              <a:t>vyma</a:t>
            </a:r>
            <a:r>
              <a:rPr lang="sk-SK" dirty="0"/>
              <a:t>že prvok s daným indexom </a:t>
            </a:r>
          </a:p>
          <a:p>
            <a:r>
              <a:rPr lang="sk-SK" dirty="0"/>
              <a:t>.</a:t>
            </a:r>
            <a:r>
              <a:rPr lang="sk-SK" dirty="0" err="1"/>
              <a:t>remove</a:t>
            </a:r>
            <a:r>
              <a:rPr lang="sk-SK" dirty="0"/>
              <a:t>(T prvok) – vymaže daný prvok</a:t>
            </a:r>
          </a:p>
          <a:p>
            <a:r>
              <a:rPr lang="en-US" dirty="0"/>
              <a:t>.set(int index, T </a:t>
            </a:r>
            <a:r>
              <a:rPr lang="sk-SK" dirty="0" err="1"/>
              <a:t>nP</a:t>
            </a:r>
            <a:r>
              <a:rPr lang="en-US" dirty="0" err="1"/>
              <a:t>rvok</a:t>
            </a:r>
            <a:r>
              <a:rPr lang="en-US" dirty="0"/>
              <a:t>) – prep</a:t>
            </a:r>
            <a:r>
              <a:rPr lang="sk-SK" dirty="0" err="1"/>
              <a:t>íše</a:t>
            </a:r>
            <a:r>
              <a:rPr lang="sk-SK" dirty="0"/>
              <a:t> prvok s daným indexom novým prvkom (</a:t>
            </a:r>
            <a:r>
              <a:rPr lang="sk-SK" dirty="0" err="1"/>
              <a:t>nPrvok</a:t>
            </a:r>
            <a:r>
              <a:rPr lang="sk-SK" dirty="0"/>
              <a:t>)</a:t>
            </a:r>
          </a:p>
          <a:p>
            <a:r>
              <a:rPr lang="sk-SK" dirty="0"/>
              <a:t>.get</a:t>
            </a:r>
            <a:r>
              <a:rPr lang="en-US" dirty="0"/>
              <a:t>(int index)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prvok s daným indexom</a:t>
            </a:r>
          </a:p>
          <a:p>
            <a:r>
              <a:rPr lang="sk-SK" dirty="0"/>
              <a:t>.</a:t>
            </a:r>
            <a:r>
              <a:rPr lang="sk-SK" dirty="0" err="1"/>
              <a:t>size</a:t>
            </a:r>
            <a:r>
              <a:rPr lang="sk-SK" dirty="0"/>
              <a:t>() – vráti počet prvkov v zozname</a:t>
            </a:r>
          </a:p>
        </p:txBody>
      </p:sp>
    </p:spTree>
    <p:extLst>
      <p:ext uri="{BB962C8B-B14F-4D97-AF65-F5344CB8AC3E}">
        <p14:creationId xmlns:p14="http://schemas.microsoft.com/office/powerpoint/2010/main" val="3610434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48539-98C1-4964-8E5F-6BE8174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5304DA-774E-45A6-95FD-651B917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si prácu so zoznamom</a:t>
            </a:r>
          </a:p>
          <a:p>
            <a:r>
              <a:rPr lang="sk-SK" dirty="0"/>
              <a:t>Otestujte si všetky funkcie, ktoré boli na predchádzajúcom slide</a:t>
            </a:r>
          </a:p>
          <a:p>
            <a:r>
              <a:rPr lang="sk-SK" dirty="0" err="1"/>
              <a:t>ArrayList</a:t>
            </a:r>
            <a:r>
              <a:rPr lang="sk-SK" dirty="0"/>
              <a:t> je veľmi často používaný v praktických aplikáciách, pričom T môže obsahovať rôzne zložité typy</a:t>
            </a:r>
          </a:p>
          <a:p>
            <a:pPr lvl="1"/>
            <a:r>
              <a:rPr lang="sk-SK" dirty="0"/>
              <a:t>Zoznam objednávok</a:t>
            </a:r>
          </a:p>
          <a:p>
            <a:pPr lvl="1"/>
            <a:r>
              <a:rPr lang="sk-SK" dirty="0"/>
              <a:t>Zoznam filmov</a:t>
            </a:r>
          </a:p>
          <a:p>
            <a:pPr lvl="1"/>
            <a:r>
              <a:rPr lang="sk-SK" dirty="0"/>
              <a:t>Zoznam používateľov</a:t>
            </a:r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69928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2-3. Deň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Riadenie roku programu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</a:t>
            </a:r>
            <a:r>
              <a:rPr lang="sk-SK" sz="2400" dirty="0" err="1">
                <a:solidFill>
                  <a:schemeClr val="accent1"/>
                </a:solidFill>
              </a:rPr>
              <a:t>oOP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427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F1B64-5065-4407-B1BC-04EC97F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11237A-509C-4B6E-891D-8AF0FDA1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Pozerali ste na domácu úlohu?</a:t>
            </a:r>
          </a:p>
        </p:txBody>
      </p:sp>
    </p:spTree>
    <p:extLst>
      <p:ext uri="{BB962C8B-B14F-4D97-AF65-F5344CB8AC3E}">
        <p14:creationId xmlns:p14="http://schemas.microsoft.com/office/powerpoint/2010/main" val="1230653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0241B-410B-4F0A-B196-EA5D3D5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62DF44B-83D7-4229-A23D-159CBE2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Opakovanie z 1. dňa</a:t>
            </a:r>
          </a:p>
          <a:p>
            <a:pPr lvl="1"/>
            <a:r>
              <a:rPr lang="sk-SK" dirty="0"/>
              <a:t>Čo potrebujem pre spustenie </a:t>
            </a:r>
            <a:r>
              <a:rPr lang="sk-SK" dirty="0" err="1"/>
              <a:t>java</a:t>
            </a:r>
            <a:r>
              <a:rPr lang="sk-SK" dirty="0"/>
              <a:t> programu?</a:t>
            </a:r>
          </a:p>
          <a:p>
            <a:pPr lvl="1"/>
            <a:r>
              <a:rPr lang="sk-SK" dirty="0"/>
              <a:t>Čo je premenná a čo je typ?</a:t>
            </a:r>
          </a:p>
          <a:p>
            <a:pPr lvl="1"/>
            <a:r>
              <a:rPr lang="sk-SK" dirty="0"/>
              <a:t>Čo je to funkcia, procedúra a metóda?</a:t>
            </a:r>
          </a:p>
          <a:p>
            <a:pPr lvl="1"/>
            <a:r>
              <a:rPr lang="sk-SK" dirty="0"/>
              <a:t>Aký je štandardný predpis funkcie?</a:t>
            </a:r>
          </a:p>
          <a:p>
            <a:pPr lvl="1"/>
            <a:r>
              <a:rPr lang="sk-SK" dirty="0"/>
              <a:t>Čo je to pole a ako sa inicializuje?</a:t>
            </a:r>
          </a:p>
          <a:p>
            <a:pPr lvl="1"/>
            <a:r>
              <a:rPr lang="sk-SK" dirty="0"/>
              <a:t>Aký je rozdiel medzi globálnym a lokálnym </a:t>
            </a:r>
            <a:r>
              <a:rPr lang="sk-SK" dirty="0" err="1"/>
              <a:t>scopom</a:t>
            </a:r>
            <a:r>
              <a:rPr lang="sk-SK" dirty="0"/>
              <a:t> premennej?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8720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42B15-301C-46A2-913A-32FF1BD3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na 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98FEE2-AFDA-425D-832A-3DFAF77E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Vytvorte aplikáciu, kde zadáte 3 čísla, navzájom ich vynásobíte. Násobenie spravte ako metódu, ktorá vám vráti výsledok. Výstup funkcie vypíšte do konzoly.</a:t>
            </a:r>
          </a:p>
          <a:p>
            <a:r>
              <a:rPr lang="sk-SK" dirty="0"/>
              <a:t>2. Vytvorte aplikáciu, kde budete mať napevno stanovené dva znaky a na výstupe ich spojíte a vypíšete do konzoly. Znaky definujte v globálnom </a:t>
            </a:r>
            <a:r>
              <a:rPr lang="sk-SK" dirty="0" err="1"/>
              <a:t>scope</a:t>
            </a:r>
            <a:r>
              <a:rPr lang="sk-SK" dirty="0"/>
              <a:t>. Spojenie znakov urobte ako funkciu bez vstupných parametrov a bez výstupu. </a:t>
            </a:r>
            <a:r>
              <a:rPr lang="sk-SK" dirty="0" err="1"/>
              <a:t>T.j</a:t>
            </a:r>
            <a:r>
              <a:rPr lang="sk-SK" dirty="0"/>
              <a:t>. Vaša funkcia priamo vypíše výsledok do konzoly</a:t>
            </a:r>
          </a:p>
        </p:txBody>
      </p:sp>
    </p:spTree>
    <p:extLst>
      <p:ext uri="{BB962C8B-B14F-4D97-AF65-F5344CB8AC3E}">
        <p14:creationId xmlns:p14="http://schemas.microsoft.com/office/powerpoint/2010/main" val="36874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1</a:t>
            </a:r>
            <a:r>
              <a:rPr lang="en-US" sz="4800" dirty="0">
                <a:solidFill>
                  <a:schemeClr val="accent1"/>
                </a:solidFill>
              </a:rPr>
              <a:t>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Úvod do Prostredia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jazyka JAVA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40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234DA-C80E-40B1-92E2-542DC4B7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Otázky???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F2EFC-7A06-4A71-8230-50F27564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niečo čo potrebujete zopakovať z minula, resp. čo bolo nejasné?</a:t>
            </a:r>
          </a:p>
        </p:txBody>
      </p:sp>
    </p:spTree>
    <p:extLst>
      <p:ext uri="{BB962C8B-B14F-4D97-AF65-F5344CB8AC3E}">
        <p14:creationId xmlns:p14="http://schemas.microsoft.com/office/powerpoint/2010/main" val="4023740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+  sčítanie. Sčítať je možné aj číselné a textové typy</a:t>
            </a:r>
          </a:p>
          <a:p>
            <a:r>
              <a:rPr lang="sk-SK" dirty="0"/>
              <a:t>- odčítanie. Odčítať je možné číselné typy</a:t>
            </a:r>
          </a:p>
          <a:p>
            <a:r>
              <a:rPr lang="sk-SK" dirty="0"/>
              <a:t>* násobenie. Násobiť je možné číselné typy</a:t>
            </a:r>
          </a:p>
          <a:p>
            <a:r>
              <a:rPr lang="sk-SK" dirty="0"/>
              <a:t>/ delenie -//- ... POZOR NA DELENIE NULOU</a:t>
            </a:r>
          </a:p>
          <a:p>
            <a:r>
              <a:rPr lang="sk-SK" dirty="0"/>
              <a:t>% zvyšok po delení</a:t>
            </a:r>
          </a:p>
          <a:p>
            <a:r>
              <a:rPr lang="sk-SK" dirty="0"/>
              <a:t>++ pripočítanie jednotky k číselnému typu</a:t>
            </a:r>
          </a:p>
          <a:p>
            <a:r>
              <a:rPr lang="sk-SK" dirty="0"/>
              <a:t>-- odčítanie jednotky od číselného typu</a:t>
            </a:r>
          </a:p>
          <a:p>
            <a:r>
              <a:rPr lang="sk-SK" dirty="0"/>
              <a:t>()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r>
              <a:rPr lang="sk-SK" dirty="0"/>
              <a:t> preferencie – podobne ako v matematike. Tento operátor je možné používať aj pri preferencii funkcií nie len matematických operácií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876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F0A8F-D88B-41B5-AD79-08B461CD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 preferencie pri rôznych typoch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186A05-E5BA-49B4-B548-FF134F58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B3685C-41EF-47E4-902E-3419E24D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7" y="2297042"/>
            <a:ext cx="6358693" cy="3606185"/>
          </a:xfrm>
          <a:prstGeom prst="rect">
            <a:avLst/>
          </a:prstGeom>
        </p:spPr>
      </p:pic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7261AD95-7B36-4C9A-9EDB-3DF7DF456DDC}"/>
              </a:ext>
            </a:extLst>
          </p:cNvPr>
          <p:cNvSpPr/>
          <p:nvPr/>
        </p:nvSpPr>
        <p:spPr>
          <a:xfrm>
            <a:off x="5031162" y="3999028"/>
            <a:ext cx="2860934" cy="310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5E765C8-6455-4E40-A915-7613522EADBF}"/>
              </a:ext>
            </a:extLst>
          </p:cNvPr>
          <p:cNvSpPr txBox="1"/>
          <p:nvPr/>
        </p:nvSpPr>
        <p:spPr>
          <a:xfrm>
            <a:off x="6095999" y="3629696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Súčet čísel bude mať prioritu pred súčtom reťazcov</a:t>
            </a:r>
          </a:p>
        </p:txBody>
      </p:sp>
    </p:spTree>
    <p:extLst>
      <p:ext uri="{BB962C8B-B14F-4D97-AF65-F5344CB8AC3E}">
        <p14:creationId xmlns:p14="http://schemas.microsoft.com/office/powerpoint/2010/main" val="3997756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sk-SK" dirty="0"/>
              <a:t>é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sk-SK" dirty="0" err="1"/>
              <a:t>čné</a:t>
            </a:r>
            <a:r>
              <a:rPr lang="sk-SK" dirty="0"/>
              <a:t>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Logické</a:t>
            </a:r>
          </a:p>
          <a:p>
            <a:pPr lvl="1"/>
            <a:r>
              <a:rPr lang="en-US" dirty="0"/>
              <a:t>&amp;&amp;</a:t>
            </a:r>
            <a:r>
              <a:rPr lang="sk-SK" dirty="0"/>
              <a:t> logické AND</a:t>
            </a:r>
            <a:endParaRPr lang="en-US" dirty="0"/>
          </a:p>
          <a:p>
            <a:pPr lvl="1"/>
            <a:r>
              <a:rPr lang="en-US" dirty="0"/>
              <a:t>||</a:t>
            </a:r>
            <a:r>
              <a:rPr lang="sk-SK" dirty="0"/>
              <a:t> logické OR</a:t>
            </a:r>
            <a:endParaRPr lang="en-US" dirty="0"/>
          </a:p>
          <a:p>
            <a:pPr lvl="1"/>
            <a:r>
              <a:rPr lang="en-US" dirty="0"/>
              <a:t>!</a:t>
            </a:r>
            <a:r>
              <a:rPr lang="sk-SK" dirty="0"/>
              <a:t> logické NOT</a:t>
            </a:r>
            <a:endParaRPr lang="en-US" dirty="0"/>
          </a:p>
          <a:p>
            <a:r>
              <a:rPr lang="sk-SK" dirty="0"/>
              <a:t>Relačné</a:t>
            </a:r>
          </a:p>
          <a:p>
            <a:pPr lvl="1"/>
            <a:r>
              <a:rPr lang="en-US" dirty="0"/>
              <a:t>==</a:t>
            </a:r>
            <a:r>
              <a:rPr lang="sk-SK" dirty="0"/>
              <a:t> porovnanie rovnosti</a:t>
            </a:r>
          </a:p>
          <a:p>
            <a:pPr lvl="1"/>
            <a:r>
              <a:rPr lang="en-US" dirty="0"/>
              <a:t>!=</a:t>
            </a:r>
            <a:r>
              <a:rPr lang="sk-SK" dirty="0"/>
              <a:t> porovnanie nerovnosti</a:t>
            </a:r>
            <a:endParaRPr lang="en-US" dirty="0"/>
          </a:p>
          <a:p>
            <a:pPr lvl="1"/>
            <a:r>
              <a:rPr lang="en-US" dirty="0"/>
              <a:t>&gt;</a:t>
            </a:r>
            <a:r>
              <a:rPr lang="sk-SK" dirty="0"/>
              <a:t> porovnanie je väčšie ako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sk-SK" dirty="0"/>
              <a:t> porovnanie je menšie ako</a:t>
            </a:r>
            <a:endParaRPr lang="en-US" dirty="0"/>
          </a:p>
          <a:p>
            <a:pPr lvl="1"/>
            <a:r>
              <a:rPr lang="en-US" dirty="0"/>
              <a:t>&gt;=</a:t>
            </a:r>
            <a:r>
              <a:rPr lang="sk-SK" dirty="0"/>
              <a:t> porovnanie je väčšie a rovné ako</a:t>
            </a:r>
            <a:endParaRPr lang="en-US" dirty="0"/>
          </a:p>
          <a:p>
            <a:pPr lvl="1"/>
            <a:r>
              <a:rPr lang="en-US" dirty="0"/>
              <a:t>&lt;=</a:t>
            </a:r>
            <a:r>
              <a:rPr lang="sk-SK" dirty="0"/>
              <a:t> porovnanie je menšie a rovné ako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b="1" dirty="0"/>
              <a:t>POZOR </a:t>
            </a:r>
            <a:r>
              <a:rPr lang="sk-SK" b="1" dirty="0"/>
              <a:t>!!!</a:t>
            </a:r>
          </a:p>
          <a:p>
            <a:pPr lvl="1"/>
            <a:r>
              <a:rPr lang="sk-SK" b="1" dirty="0"/>
              <a:t>Operátor </a:t>
            </a:r>
            <a:r>
              <a:rPr lang="en-US" b="1" dirty="0"/>
              <a:t>=&gt;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rela</a:t>
            </a:r>
            <a:r>
              <a:rPr lang="sk-SK" dirty="0" err="1"/>
              <a:t>čný</a:t>
            </a:r>
            <a:r>
              <a:rPr lang="sk-SK" dirty="0"/>
              <a:t> operátor ale tzv. </a:t>
            </a:r>
            <a:r>
              <a:rPr lang="sk-SK" dirty="0" err="1"/>
              <a:t>Lambda</a:t>
            </a:r>
            <a:r>
              <a:rPr lang="sk-SK" dirty="0"/>
              <a:t> operátor a nepoužíva sa pre porovnávanie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586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Operátory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= priradenie hodnoty</a:t>
            </a:r>
          </a:p>
          <a:p>
            <a:pPr lvl="1"/>
            <a:r>
              <a:rPr lang="sk-SK" dirty="0"/>
              <a:t>+= pripočítanie hodnoty na pravej strane k premennej na ľavej strane</a:t>
            </a:r>
          </a:p>
          <a:p>
            <a:pPr lvl="1"/>
            <a:r>
              <a:rPr lang="sk-SK" dirty="0"/>
              <a:t>-= odpočítanie hodnoty na pravej strane k premennej na ľavej strane</a:t>
            </a:r>
          </a:p>
          <a:p>
            <a:pPr lvl="1"/>
            <a:r>
              <a:rPr lang="sk-SK" dirty="0"/>
              <a:t>*= vynásobenie hodnoty na pravej strane hodnotou premennej na ľavej strane</a:t>
            </a:r>
          </a:p>
          <a:p>
            <a:pPr lvl="1"/>
            <a:r>
              <a:rPr lang="sk-SK" dirty="0"/>
              <a:t>/= vydelenie hodnoty premennej na ľavej strane hodnotou na pravej strane </a:t>
            </a:r>
          </a:p>
          <a:p>
            <a:pPr lvl="1"/>
            <a:r>
              <a:rPr lang="sk-SK" dirty="0"/>
              <a:t>%= -//- zvyšok po delení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Okrem týchto sú ešte bitové operátory priradenia, </a:t>
            </a:r>
            <a:r>
              <a:rPr lang="sk-SK" dirty="0" err="1"/>
              <a:t>t.j</a:t>
            </a:r>
            <a:r>
              <a:rPr lang="sk-SK" dirty="0"/>
              <a:t>. tie ktoré pracujú s bitovými posunmi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391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Binárne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&amp; </a:t>
            </a:r>
            <a:r>
              <a:rPr lang="en-US" dirty="0" err="1"/>
              <a:t>logick</a:t>
            </a:r>
            <a:r>
              <a:rPr lang="sk-SK" dirty="0"/>
              <a:t>é AND medzi dvoma binárnymi číslami</a:t>
            </a:r>
          </a:p>
          <a:p>
            <a:pPr lvl="1"/>
            <a:r>
              <a:rPr lang="en-US" dirty="0"/>
              <a:t>|</a:t>
            </a:r>
            <a:r>
              <a:rPr lang="sk-SK" dirty="0"/>
              <a:t> logické OR medzi dvoma binárnymi číslami</a:t>
            </a:r>
          </a:p>
          <a:p>
            <a:pPr lvl="1"/>
            <a:r>
              <a:rPr lang="en-US" dirty="0"/>
              <a:t>^</a:t>
            </a:r>
            <a:r>
              <a:rPr lang="sk-SK" dirty="0"/>
              <a:t> logické XOR medzi dvoma binárnymi číslami</a:t>
            </a:r>
          </a:p>
          <a:p>
            <a:pPr lvl="1"/>
            <a:r>
              <a:rPr lang="en-US" dirty="0"/>
              <a:t>&gt;&gt;</a:t>
            </a:r>
            <a:r>
              <a:rPr lang="sk-SK" dirty="0"/>
              <a:t> bitový posun doľava</a:t>
            </a:r>
          </a:p>
          <a:p>
            <a:pPr lvl="1"/>
            <a:r>
              <a:rPr lang="en-US" dirty="0"/>
              <a:t>&lt;&lt;</a:t>
            </a:r>
            <a:r>
              <a:rPr lang="sk-SK" dirty="0"/>
              <a:t> bitový posun doprava</a:t>
            </a:r>
          </a:p>
          <a:p>
            <a:pPr lvl="1"/>
            <a:r>
              <a:rPr lang="en-US" dirty="0"/>
              <a:t>~ </a:t>
            </a:r>
            <a:r>
              <a:rPr lang="en-US" dirty="0" err="1"/>
              <a:t>bitov</a:t>
            </a:r>
            <a:r>
              <a:rPr lang="sk-SK" dirty="0"/>
              <a:t>ý doplnok k binárnemu číslu napr. </a:t>
            </a:r>
            <a:r>
              <a:rPr lang="en-US" dirty="0"/>
              <a:t>~</a:t>
            </a:r>
            <a:r>
              <a:rPr lang="sk-SK" dirty="0"/>
              <a:t>1000 </a:t>
            </a:r>
            <a:r>
              <a:rPr lang="en-US" dirty="0"/>
              <a:t>= 0111</a:t>
            </a:r>
          </a:p>
          <a:p>
            <a:pPr lvl="1"/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966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</a:t>
            </a:r>
            <a:r>
              <a:rPr lang="sk-SK" dirty="0"/>
              <a:t>á</a:t>
            </a:r>
            <a:r>
              <a:rPr lang="en-US" dirty="0" err="1"/>
              <a:t>rny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sz="2400" dirty="0"/>
              <a:t>?: - Podmienkový operátor – vysvetlím detaily pri podmienkach n</a:t>
            </a:r>
            <a:r>
              <a:rPr lang="en-US" sz="2400" dirty="0"/>
              <a:t>e</a:t>
            </a:r>
            <a:r>
              <a:rPr lang="sk-SK" sz="2400" dirty="0"/>
              <a:t>skôr</a:t>
            </a:r>
            <a:endParaRPr lang="en-US" sz="2400" dirty="0"/>
          </a:p>
          <a:p>
            <a:pPr lvl="1"/>
            <a:r>
              <a:rPr lang="en-US" sz="2400" dirty="0"/>
              <a:t>Syntax je:</a:t>
            </a:r>
          </a:p>
          <a:p>
            <a:pPr lvl="1"/>
            <a:r>
              <a:rPr lang="en-US" sz="2400" dirty="0" err="1"/>
              <a:t>Podmienka</a:t>
            </a:r>
            <a:r>
              <a:rPr lang="sk-SK" sz="2400" dirty="0"/>
              <a:t>_</a:t>
            </a:r>
            <a:r>
              <a:rPr lang="sk-SK" sz="2400" dirty="0" err="1"/>
              <a:t>s_bool_vystupom</a:t>
            </a:r>
            <a:r>
              <a:rPr lang="en-US" sz="2400" dirty="0"/>
              <a:t> ? </a:t>
            </a:r>
            <a:r>
              <a:rPr lang="en-US" sz="2400" dirty="0" err="1"/>
              <a:t>Ak_je_splnen</a:t>
            </a:r>
            <a:r>
              <a:rPr lang="sk-SK" sz="2400" dirty="0"/>
              <a:t>á : </a:t>
            </a:r>
            <a:r>
              <a:rPr lang="sk-SK" sz="2400" dirty="0" err="1"/>
              <a:t>ak_je_nesplnená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37351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EBFA-50D7-4164-87CC-CA9768D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Pretypovanie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25F02-B37B-4151-86E2-0722C779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5153686" cy="2276060"/>
          </a:xfrm>
        </p:spPr>
        <p:txBody>
          <a:bodyPr>
            <a:normAutofit/>
          </a:bodyPr>
          <a:lstStyle/>
          <a:p>
            <a:r>
              <a:rPr lang="sk-SK" dirty="0"/>
              <a:t>Explicitné pretypovanie</a:t>
            </a:r>
          </a:p>
          <a:p>
            <a:pPr lvl="1"/>
            <a:r>
              <a:rPr lang="sk-SK" dirty="0"/>
              <a:t>Použitie typu v zátvorkách pred iným typom je požiadavka na pretypovanie</a:t>
            </a:r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ParseT</a:t>
            </a:r>
            <a:r>
              <a:rPr lang="sk-SK" dirty="0"/>
              <a:t> (kde T je daný typ) konvertuje na typ T z typu </a:t>
            </a:r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toString</a:t>
            </a:r>
            <a:r>
              <a:rPr lang="sk-SK" dirty="0"/>
              <a:t> konvertuje na typ </a:t>
            </a:r>
            <a:r>
              <a:rPr lang="sk-SK" dirty="0" err="1"/>
              <a:t>String</a:t>
            </a:r>
            <a:r>
              <a:rPr lang="sk-SK" dirty="0"/>
              <a:t> z typu T.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ECC7A8-2FF1-4E43-AF2C-EED68465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24" y="3836504"/>
            <a:ext cx="4762500" cy="2762250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C0DBECFB-8A70-4FEA-B1EF-3D3ECD9B686A}"/>
              </a:ext>
            </a:extLst>
          </p:cNvPr>
          <p:cNvSpPr txBox="1">
            <a:spLocks/>
          </p:cNvSpPr>
          <p:nvPr/>
        </p:nvSpPr>
        <p:spPr>
          <a:xfrm>
            <a:off x="6369080" y="1848679"/>
            <a:ext cx="5153686" cy="117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Implicitn</a:t>
            </a:r>
            <a:r>
              <a:rPr lang="sk-SK" dirty="0"/>
              <a:t>é pretypovanie</a:t>
            </a:r>
          </a:p>
          <a:p>
            <a:pPr lvl="1"/>
            <a:r>
              <a:rPr lang="sk-SK" dirty="0"/>
              <a:t>Typy sa automatický pretypujú bez nutnosti uvádzať nový typ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8809460-FF15-42FE-8417-30B3C74F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" y="3992016"/>
            <a:ext cx="6054471" cy="2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9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15548-25F9-49A7-861B-9E6D850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Boxing</a:t>
            </a:r>
            <a:r>
              <a:rPr lang="sk-SK" dirty="0"/>
              <a:t> / </a:t>
            </a:r>
            <a:r>
              <a:rPr lang="sk-SK" dirty="0" err="1"/>
              <a:t>Unboxing</a:t>
            </a:r>
            <a:r>
              <a:rPr lang="sk-SK" dirty="0"/>
              <a:t> – obaľovanie dátových typov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42D19D-A321-4F2A-9E65-C84237C0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367"/>
            <a:ext cx="11029615" cy="1013800"/>
          </a:xfrm>
        </p:spPr>
        <p:txBody>
          <a:bodyPr/>
          <a:lstStyle/>
          <a:p>
            <a:r>
              <a:rPr lang="sk-SK" dirty="0"/>
              <a:t>Obalenie primitívneho typu objektom, ktorý môže mať rozšírenú funkcionalitu</a:t>
            </a:r>
          </a:p>
          <a:p>
            <a:r>
              <a:rPr lang="sk-SK" dirty="0"/>
              <a:t>Odbalenie objektu do primitívneho typu, ktorý nemá štandardnú funkcionalitu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0672097-F0EA-46C5-B8DD-214518E2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3094025"/>
            <a:ext cx="8023803" cy="30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3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9B2E7-74AE-46F1-9BA3-F1374C7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8CD702-C32C-4CC3-83D2-C2D7660C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Podmienky sú základom logického </a:t>
            </a:r>
            <a:r>
              <a:rPr lang="sk-SK" dirty="0" err="1"/>
              <a:t>štruktúrovania</a:t>
            </a:r>
            <a:r>
              <a:rPr lang="sk-SK" dirty="0"/>
              <a:t> kódu</a:t>
            </a:r>
          </a:p>
          <a:p>
            <a:r>
              <a:rPr lang="sk-SK" dirty="0"/>
              <a:t>Prečo vetvenie?</a:t>
            </a:r>
          </a:p>
          <a:p>
            <a:pPr lvl="1"/>
            <a:r>
              <a:rPr lang="sk-SK" dirty="0"/>
              <a:t>Pretože podmienky vetvia tok programu podľa toho či je predikát (podmienková časť) splnený alebo nie</a:t>
            </a:r>
          </a:p>
          <a:p>
            <a:r>
              <a:rPr lang="sk-SK" dirty="0"/>
              <a:t>Podmienková časť musí mať návratovú hodnotu </a:t>
            </a:r>
            <a:r>
              <a:rPr lang="sk-SK" dirty="0" err="1"/>
              <a:t>true</a:t>
            </a:r>
            <a:r>
              <a:rPr lang="sk-SK" dirty="0"/>
              <a:t> alebo </a:t>
            </a:r>
            <a:r>
              <a:rPr lang="sk-SK" dirty="0" err="1"/>
              <a:t>false</a:t>
            </a:r>
            <a:r>
              <a:rPr lang="sk-SK" dirty="0"/>
              <a:t> (platí / neplatí)</a:t>
            </a:r>
          </a:p>
          <a:p>
            <a:r>
              <a:rPr lang="sk-SK" dirty="0"/>
              <a:t>AK (podmienka) TAK </a:t>
            </a:r>
            <a:r>
              <a:rPr lang="sk-SK" dirty="0" err="1"/>
              <a:t>funkciaAkPlatí</a:t>
            </a:r>
            <a:r>
              <a:rPr lang="sk-SK" dirty="0"/>
              <a:t> INAK </a:t>
            </a:r>
            <a:r>
              <a:rPr lang="sk-SK" dirty="0" err="1"/>
              <a:t>funkciaAkNeplatí</a:t>
            </a:r>
            <a:endParaRPr lang="sk-SK" dirty="0"/>
          </a:p>
          <a:p>
            <a:r>
              <a:rPr lang="en-US" dirty="0" err="1"/>
              <a:t>i</a:t>
            </a:r>
            <a:r>
              <a:rPr lang="sk-SK" dirty="0"/>
              <a:t>f</a:t>
            </a:r>
            <a:r>
              <a:rPr lang="en-US" dirty="0"/>
              <a:t>(predicate){ </a:t>
            </a:r>
            <a:r>
              <a:rPr lang="en-US" dirty="0" err="1"/>
              <a:t>funkciaAkPlat</a:t>
            </a:r>
            <a:r>
              <a:rPr lang="sk-SK" dirty="0"/>
              <a:t>í</a:t>
            </a:r>
            <a:r>
              <a:rPr lang="en-US" dirty="0"/>
              <a:t> }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en-US" dirty="0"/>
              <a:t>{ </a:t>
            </a:r>
            <a:r>
              <a:rPr lang="en-US" dirty="0" err="1"/>
              <a:t>funkciaAkNeplat</a:t>
            </a:r>
            <a:r>
              <a:rPr lang="sk-SK" dirty="0"/>
              <a:t>í</a:t>
            </a:r>
            <a:r>
              <a:rPr lang="en-US" dirty="0"/>
              <a:t> 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5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0" y="1113764"/>
            <a:ext cx="4281567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O ekosystéme </a:t>
            </a:r>
            <a:br>
              <a:rPr lang="sk-SK" sz="3200" cap="none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je Java, čo nie je Java?</a:t>
            </a:r>
          </a:p>
          <a:p>
            <a:r>
              <a:rPr lang="sk-SK" dirty="0"/>
              <a:t>Produkty Java, Oracle Java, </a:t>
            </a:r>
            <a:r>
              <a:rPr lang="sk-SK" dirty="0" err="1"/>
              <a:t>Open</a:t>
            </a:r>
            <a:r>
              <a:rPr lang="sk-SK" dirty="0"/>
              <a:t> JDK</a:t>
            </a:r>
          </a:p>
          <a:p>
            <a:r>
              <a:rPr lang="sk-SK" dirty="0"/>
              <a:t>Kde všade a na aké typy projektov sa Java využíva</a:t>
            </a:r>
          </a:p>
          <a:p>
            <a:r>
              <a:rPr lang="sk-SK" dirty="0"/>
              <a:t>Prečo(kedy) áno a prečo(kedy) nie?</a:t>
            </a:r>
          </a:p>
          <a:p>
            <a:r>
              <a:rPr lang="sk-SK" dirty="0"/>
              <a:t>Java a „konkurencia“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3311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88AF3-1C5B-4C29-965F-29118D81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možnosti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335886-8022-4855-A9B8-FDF614A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3" y="2294779"/>
            <a:ext cx="1274991" cy="318266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F840872-2060-46FC-B664-CAAA6304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93" y="3153605"/>
            <a:ext cx="3111111" cy="201564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E827604-5029-4389-B470-819C7DFF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71" y="2641600"/>
            <a:ext cx="3814108" cy="2620286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6D34AE31-E134-4FA2-B068-CD85A8AE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562" y="2294779"/>
            <a:ext cx="1954350" cy="30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74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94ADD-8119-4C37-9882-B7401D8F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Vetvenie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k-SK" dirty="0" err="1"/>
              <a:t>žnosti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032885C-E830-4657-9A34-6515F00B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16" y="2086322"/>
            <a:ext cx="4713333" cy="406952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59597C67-E29F-4219-B62E-DC0EA72A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1" y="2278191"/>
            <a:ext cx="3315966" cy="34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3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73558F-88CB-4B06-9DB7-912C5D1B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CVI</a:t>
            </a:r>
            <a:r>
              <a:rPr lang="sk-SK" dirty="0"/>
              <a:t>ČENIE 4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E2FF41-1284-4FEA-8631-CFA60B82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hru, kde má človek 2 pokusy na to, aby uhádol číslo ktoré si myslíte od 1 do 5.</a:t>
            </a:r>
          </a:p>
          <a:p>
            <a:pPr lvl="1"/>
            <a:r>
              <a:rPr lang="sk-SK" dirty="0"/>
              <a:t>Číslo, ktoré si myslíte zadajte napevno do programu.</a:t>
            </a:r>
          </a:p>
        </p:txBody>
      </p:sp>
    </p:spTree>
    <p:extLst>
      <p:ext uri="{BB962C8B-B14F-4D97-AF65-F5344CB8AC3E}">
        <p14:creationId xmlns:p14="http://schemas.microsoft.com/office/powerpoint/2010/main" val="2528271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E6B83-535E-40CD-8E29-58F56E9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38EE71F-7F7B-4C02-A719-6868912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1" y="1998610"/>
            <a:ext cx="10438296" cy="39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76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2D9C4-4DE2-4662-8D5A-F8B1C8C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dmienkový</a:t>
            </a:r>
            <a:r>
              <a:rPr lang="sk-SK" dirty="0"/>
              <a:t> </a:t>
            </a:r>
            <a:r>
              <a:rPr lang="sk-SK" dirty="0" err="1"/>
              <a:t>ternárny</a:t>
            </a:r>
            <a:r>
              <a:rPr lang="sk-SK" dirty="0"/>
              <a:t> operátor ?: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B282CC-F0F3-42F2-B4A1-04286BFE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Jednoriadková podmienka v štýle</a:t>
            </a:r>
          </a:p>
          <a:p>
            <a:pPr lvl="1"/>
            <a:r>
              <a:rPr lang="sk-SK" dirty="0" err="1"/>
              <a:t>predikát</a:t>
            </a:r>
            <a:r>
              <a:rPr lang="sk-SK" b="1" dirty="0" err="1">
                <a:solidFill>
                  <a:srgbClr val="FF0000"/>
                </a:solidFill>
              </a:rPr>
              <a:t>?</a:t>
            </a:r>
            <a:r>
              <a:rPr lang="sk-SK" dirty="0" err="1"/>
              <a:t>akPlatí</a:t>
            </a:r>
            <a:r>
              <a:rPr lang="sk-SK" b="1" dirty="0" err="1">
                <a:solidFill>
                  <a:srgbClr val="FF0000"/>
                </a:solidFill>
              </a:rPr>
              <a:t>:</a:t>
            </a:r>
            <a:r>
              <a:rPr lang="sk-SK" dirty="0" err="1"/>
              <a:t>akNeplatí</a:t>
            </a:r>
            <a:endParaRPr lang="sk-SK" dirty="0"/>
          </a:p>
          <a:p>
            <a:pPr lvl="1"/>
            <a:r>
              <a:rPr lang="en-US" dirty="0"/>
              <a:t>b!=0?System.out.print(a/b):</a:t>
            </a: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Chyba</a:t>
            </a:r>
            <a:r>
              <a:rPr lang="en-US" dirty="0"/>
              <a:t>!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nulou</a:t>
            </a:r>
            <a:r>
              <a:rPr lang="en-US" dirty="0"/>
              <a:t>.”);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9362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89273-C52E-459E-A229-162CF5A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BFE6E4-8A37-4991-A766-C0CCFF09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Prepíšte </a:t>
            </a:r>
            <a:r>
              <a:rPr lang="en-US" dirty="0" err="1"/>
              <a:t>overenie</a:t>
            </a:r>
            <a:r>
              <a:rPr lang="en-US" dirty="0"/>
              <a:t> </a:t>
            </a:r>
            <a:r>
              <a:rPr lang="sk-SK" dirty="0"/>
              <a:t>správnosti tipu vo svojej hre pomocou </a:t>
            </a:r>
            <a:r>
              <a:rPr lang="sk-SK" dirty="0" err="1"/>
              <a:t>ternárneho</a:t>
            </a:r>
            <a:r>
              <a:rPr lang="sk-SK" dirty="0"/>
              <a:t> operátora</a:t>
            </a:r>
          </a:p>
          <a:p>
            <a:r>
              <a:rPr lang="en-US" dirty="0"/>
              <a:t>Sta</a:t>
            </a:r>
            <a:r>
              <a:rPr lang="sk-SK" dirty="0"/>
              <a:t>čí ak na tento účel vytvoríte novú metódu</a:t>
            </a:r>
          </a:p>
          <a:p>
            <a:r>
              <a:rPr lang="sk-SK" dirty="0"/>
              <a:t>Ostatné podmienky môžete nechať nezmenené</a:t>
            </a:r>
          </a:p>
        </p:txBody>
      </p:sp>
    </p:spTree>
    <p:extLst>
      <p:ext uri="{BB962C8B-B14F-4D97-AF65-F5344CB8AC3E}">
        <p14:creationId xmlns:p14="http://schemas.microsoft.com/office/powerpoint/2010/main" val="2795643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1FE8E-7373-43ED-90A9-AA46BA4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627583-7099-4C07-B043-C20FA9CD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044539"/>
            <a:ext cx="10455965" cy="4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1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8383-ABAC-4EAA-AA90-DDBA79CE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6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5D46CE-9841-4AC1-940A-D1952B65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prerobiť program tak</a:t>
            </a:r>
            <a:r>
              <a:rPr lang="en-US" dirty="0"/>
              <a:t>,</a:t>
            </a:r>
            <a:r>
              <a:rPr lang="sk-SK" dirty="0"/>
              <a:t> aby ste mali jednu možnosť zadať heslo (</a:t>
            </a:r>
            <a:r>
              <a:rPr lang="sk-SK" dirty="0" err="1"/>
              <a:t>String</a:t>
            </a:r>
            <a:r>
              <a:rPr lang="sk-SK" dirty="0"/>
              <a:t>)</a:t>
            </a:r>
          </a:p>
          <a:p>
            <a:r>
              <a:rPr lang="sk-SK" dirty="0"/>
              <a:t>Ak heslo nie je správne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  <a:p>
            <a:r>
              <a:rPr lang="sk-SK" dirty="0"/>
              <a:t>Ak heslo je </a:t>
            </a:r>
            <a:r>
              <a:rPr lang="sk-SK" dirty="0" err="1"/>
              <a:t>sprá</a:t>
            </a:r>
            <a:r>
              <a:rPr lang="en-US" dirty="0"/>
              <a:t>v</a:t>
            </a:r>
            <a:r>
              <a:rPr lang="sk-SK" dirty="0" err="1"/>
              <a:t>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</p:txBody>
      </p:sp>
    </p:spTree>
    <p:extLst>
      <p:ext uri="{BB962C8B-B14F-4D97-AF65-F5344CB8AC3E}">
        <p14:creationId xmlns:p14="http://schemas.microsoft.com/office/powerpoint/2010/main" val="23997720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938FB7-F732-4494-8D38-89E2812A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RIeŠenie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0D9A11-B512-4A96-B1E8-8DB9269F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4" y="2438318"/>
            <a:ext cx="7010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9DEAA-75CC-496A-B12C-FF7D667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1175DE-E542-4F1A-9311-6FB6954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porovnanie dvoch premenných typu </a:t>
            </a:r>
            <a:r>
              <a:rPr lang="sk-SK" dirty="0" err="1"/>
              <a:t>String</a:t>
            </a:r>
            <a:r>
              <a:rPr lang="sk-SK" dirty="0"/>
              <a:t> nemôžete používať == ale metódu .</a:t>
            </a:r>
            <a:r>
              <a:rPr lang="sk-SK" dirty="0" err="1"/>
              <a:t>equals</a:t>
            </a:r>
            <a:r>
              <a:rPr lang="sk-SK" dirty="0"/>
              <a:t>() </a:t>
            </a:r>
            <a:r>
              <a:rPr lang="sk-SK" dirty="0" err="1"/>
              <a:t>String</a:t>
            </a:r>
            <a:r>
              <a:rPr lang="sk-SK" dirty="0"/>
              <a:t> nie je primitívny typ</a:t>
            </a:r>
          </a:p>
          <a:p>
            <a:r>
              <a:rPr lang="sk-SK" dirty="0" err="1"/>
              <a:t>Ternárny</a:t>
            </a:r>
            <a:r>
              <a:rPr lang="sk-SK" dirty="0"/>
              <a:t> operátor musí mať výstupnú hodnotu v opačnom prípade dostanete chybu „</a:t>
            </a:r>
            <a:r>
              <a:rPr lang="sk-SK" dirty="0" err="1"/>
              <a:t>Not</a:t>
            </a:r>
            <a:r>
              <a:rPr lang="sk-SK" dirty="0"/>
              <a:t> a </a:t>
            </a:r>
            <a:r>
              <a:rPr lang="sk-SK" dirty="0" err="1"/>
              <a:t>Statement</a:t>
            </a:r>
            <a:r>
              <a:rPr lang="sk-SK" dirty="0"/>
              <a:t>“</a:t>
            </a:r>
          </a:p>
          <a:p>
            <a:r>
              <a:rPr lang="sk-SK" dirty="0"/>
              <a:t>Snažte sa minimalizovať vnáranie podmienok, ak je to možné</a:t>
            </a:r>
          </a:p>
          <a:p>
            <a:r>
              <a:rPr lang="sk-SK" dirty="0"/>
              <a:t>Čím je hlbšie a širšie vetvenie, tým je kód ťažšie udržiavateľný a zároveň viac náchylný na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31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3BFB-D380-445D-8234-86A1480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Java?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23E1D0-5B7B-4261-9A60-0EB97DBC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je:</a:t>
            </a:r>
          </a:p>
          <a:p>
            <a:pPr lvl="1"/>
            <a:r>
              <a:rPr lang="sk-SK" dirty="0"/>
              <a:t>programovací jazyk</a:t>
            </a:r>
          </a:p>
          <a:p>
            <a:pPr lvl="1"/>
            <a:r>
              <a:rPr lang="sk-SK" dirty="0"/>
              <a:t>objektovo orientovaný jazyk – čo to znamená podrobnejšie, budeme riešiť neskôr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High</a:t>
            </a:r>
            <a:r>
              <a:rPr lang="sk-SK" dirty="0"/>
              <a:t> level programovací jazyk – využíva abstraktné konštrukcie spojené s obrazom reálneho sveta, kde si prístup do pamäte riadi sám program, namiesto priameho prístupu k pamäťovým miestam a podobne.</a:t>
            </a:r>
          </a:p>
          <a:p>
            <a:pPr lvl="1"/>
            <a:r>
              <a:rPr lang="sk-SK" dirty="0"/>
              <a:t>multiplatformový – nezávislý od procesorovej architektúry (32bit, 64bit, ARM, ...) pretože nie je kompilovaný ako strojový kód (</a:t>
            </a:r>
            <a:r>
              <a:rPr lang="sk-SK" dirty="0" err="1"/>
              <a:t>narozdiel</a:t>
            </a:r>
            <a:r>
              <a:rPr lang="sk-SK" dirty="0"/>
              <a:t> od C alebo C++)</a:t>
            </a:r>
          </a:p>
          <a:p>
            <a:pPr lvl="1"/>
            <a:r>
              <a:rPr lang="sk-SK" dirty="0"/>
              <a:t>jazyk, kt. si väčšinou vyžaduje silné typovanie (vysvetlím pri hodnotových typoch)</a:t>
            </a:r>
          </a:p>
          <a:p>
            <a:pPr lvl="1"/>
            <a:r>
              <a:rPr lang="sk-SK" dirty="0" err="1"/>
              <a:t>Backend-ový</a:t>
            </a:r>
            <a:r>
              <a:rPr lang="sk-SK" dirty="0"/>
              <a:t>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jazyk – využíva sa na tvorbu výkonnej logiky, ktorá je na pozadí používateľského rozhrania, resp. na serverovej strane aplikácií</a:t>
            </a:r>
          </a:p>
        </p:txBody>
      </p:sp>
    </p:spTree>
    <p:extLst>
      <p:ext uri="{BB962C8B-B14F-4D97-AF65-F5344CB8AC3E}">
        <p14:creationId xmlns:p14="http://schemas.microsoft.com/office/powerpoint/2010/main" val="35803038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29871-BB88-43B4-93A7-533CE3B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Viacnásobné  vetvenie pomocou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25658-A366-4C3C-AF8F-EA2B94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Switch hovorí o tom, ktorá premenná sa overuje v podmienke</a:t>
            </a:r>
          </a:p>
          <a:p>
            <a:r>
              <a:rPr lang="sk-SK" dirty="0" err="1"/>
              <a:t>Case</a:t>
            </a:r>
            <a:r>
              <a:rPr lang="sk-SK" dirty="0"/>
              <a:t> hovorí o tom, čo sa má udiať v prípade, že premenná nadobúda konkrétnu hodnotu</a:t>
            </a:r>
          </a:p>
          <a:p>
            <a:r>
              <a:rPr lang="sk-SK" dirty="0"/>
              <a:t>V prípade, že ani jeden </a:t>
            </a:r>
            <a:r>
              <a:rPr lang="sk-SK" dirty="0" err="1"/>
              <a:t>case</a:t>
            </a:r>
            <a:r>
              <a:rPr lang="sk-SK" dirty="0"/>
              <a:t> nie je splnený použije sa </a:t>
            </a:r>
            <a:r>
              <a:rPr lang="sk-SK" dirty="0" err="1"/>
              <a:t>case</a:t>
            </a:r>
            <a:r>
              <a:rPr lang="sk-SK" dirty="0"/>
              <a:t> s názvom „default“</a:t>
            </a:r>
          </a:p>
          <a:p>
            <a:r>
              <a:rPr lang="sk-SK" dirty="0"/>
              <a:t>Obsah každého </a:t>
            </a:r>
            <a:r>
              <a:rPr lang="sk-SK" dirty="0" err="1"/>
              <a:t>case</a:t>
            </a:r>
            <a:r>
              <a:rPr lang="sk-SK" dirty="0"/>
              <a:t> končí príkazom break; v opačnom prípade program skočí do ďalšej </a:t>
            </a:r>
            <a:r>
              <a:rPr lang="sk-SK" dirty="0" err="1"/>
              <a:t>case</a:t>
            </a:r>
            <a:r>
              <a:rPr lang="sk-SK" dirty="0"/>
              <a:t> časti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2374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FF151-39D2-499D-9DD7-40F06C9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íklad</a:t>
            </a:r>
            <a:r>
              <a:rPr lang="sk-SK" dirty="0"/>
              <a:t> využitia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E41698-FA18-4010-95B6-C82D7BF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31271B9-70A7-45A2-B1B2-EBE86550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96" y="1956904"/>
            <a:ext cx="4164857" cy="4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58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6ED2A-AA06-402F-83D9-04FBAC4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7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5BDB8A-D33E-4397-BCC0-F345E9D5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switch </a:t>
            </a:r>
            <a:r>
              <a:rPr lang="sk-SK" dirty="0" err="1"/>
              <a:t>case</a:t>
            </a:r>
            <a:r>
              <a:rPr lang="sk-SK" dirty="0"/>
              <a:t> si vytvorte vo svojej hre menu, s položkami</a:t>
            </a:r>
          </a:p>
          <a:p>
            <a:pPr lvl="1"/>
            <a:r>
              <a:rPr lang="sk-SK" dirty="0"/>
              <a:t>1. Štart</a:t>
            </a:r>
          </a:p>
          <a:p>
            <a:pPr lvl="1"/>
            <a:r>
              <a:rPr lang="sk-SK" dirty="0"/>
              <a:t>2. Nastavenia</a:t>
            </a:r>
          </a:p>
          <a:p>
            <a:pPr lvl="1"/>
            <a:r>
              <a:rPr lang="sk-SK" dirty="0"/>
              <a:t>3. Koniec</a:t>
            </a:r>
          </a:p>
          <a:p>
            <a:r>
              <a:rPr lang="sk-SK" dirty="0"/>
              <a:t>Do konzoly na začiatku hry vypíšte jej názov a veľmi stručný návod do štvorca ohraničeného znakmi </a:t>
            </a:r>
            <a:r>
              <a:rPr lang="en-US" dirty="0"/>
              <a:t>#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523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1E829-475A-4835-84A9-87C3EA42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Cykly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EC2B64-FEB0-4315-841D-1B0DE8A2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Cyklus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sk-SK" dirty="0" err="1"/>
              <a:t>žňuje</a:t>
            </a:r>
            <a:r>
              <a:rPr lang="sk-SK" dirty="0"/>
              <a:t> opakovať metódu alebo bloky kódu, kým nie je splnená ukončovacia podmienka</a:t>
            </a:r>
          </a:p>
          <a:p>
            <a:r>
              <a:rPr lang="sk-SK" dirty="0"/>
              <a:t>Cykly s pevným počtom opakovaní</a:t>
            </a:r>
          </a:p>
          <a:p>
            <a:pPr lvl="1"/>
            <a:r>
              <a:rPr lang="sk-SK" dirty="0" err="1"/>
              <a:t>for</a:t>
            </a:r>
            <a:endParaRPr lang="sk-SK" dirty="0"/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endParaRPr lang="sk-SK" dirty="0"/>
          </a:p>
          <a:p>
            <a:r>
              <a:rPr lang="sk-SK" dirty="0"/>
              <a:t>Cykly s neurčitým počtom opakovaní</a:t>
            </a:r>
          </a:p>
          <a:p>
            <a:pPr lvl="1"/>
            <a:r>
              <a:rPr lang="sk-SK" dirty="0" err="1"/>
              <a:t>while</a:t>
            </a:r>
            <a:endParaRPr lang="sk-SK" dirty="0"/>
          </a:p>
          <a:p>
            <a:pPr lvl="1"/>
            <a:r>
              <a:rPr lang="sk-SK" dirty="0"/>
              <a:t>do </a:t>
            </a:r>
            <a:r>
              <a:rPr lang="sk-SK" dirty="0" err="1"/>
              <a:t>while</a:t>
            </a:r>
            <a:endParaRPr lang="en-US" dirty="0"/>
          </a:p>
          <a:p>
            <a:r>
              <a:rPr lang="en-US" dirty="0" err="1"/>
              <a:t>Cyklus</a:t>
            </a:r>
            <a:r>
              <a:rPr lang="en-US" dirty="0"/>
              <a:t>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ukončiť okamžite príkazom </a:t>
            </a:r>
            <a:r>
              <a:rPr lang="sk-SK" b="1" dirty="0"/>
              <a:t>break;</a:t>
            </a:r>
          </a:p>
          <a:p>
            <a:r>
              <a:rPr lang="sk-SK" dirty="0"/>
              <a:t>Skočiť na ďalšiu iteráciu bez dokončenia iterácie je možné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64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67819-C58F-4EC1-9103-F9D93F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F770F2-5EDB-43F5-9C3E-6929D83F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for</a:t>
            </a:r>
            <a:r>
              <a:rPr lang="sk-SK" dirty="0"/>
              <a:t> pre svoje fungovanie potrebuje stanoviť 3 veci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iteračnú</a:t>
            </a:r>
            <a:r>
              <a:rPr lang="sk-SK" dirty="0"/>
              <a:t> premennú a jej východiskovú hodnotu</a:t>
            </a:r>
          </a:p>
          <a:p>
            <a:pPr lvl="1"/>
            <a:r>
              <a:rPr lang="sk-SK" dirty="0"/>
              <a:t>číselnú podmienku opakovania (typu boolean)</a:t>
            </a:r>
          </a:p>
          <a:p>
            <a:pPr lvl="1"/>
            <a:r>
              <a:rPr lang="sk-SK" dirty="0"/>
              <a:t>Spôsob zvyšovania, znižovania </a:t>
            </a:r>
            <a:r>
              <a:rPr lang="sk-SK" dirty="0" err="1"/>
              <a:t>iteračnej</a:t>
            </a:r>
            <a:r>
              <a:rPr lang="sk-SK" dirty="0"/>
              <a:t> premennej</a:t>
            </a:r>
            <a:r>
              <a:rPr lang="en-US" dirty="0"/>
              <a:t> – </a:t>
            </a:r>
            <a:r>
              <a:rPr lang="sk-SK" dirty="0"/>
              <a:t>štandardne i++ alebo i--</a:t>
            </a:r>
          </a:p>
          <a:p>
            <a:r>
              <a:rPr lang="sk-SK" dirty="0"/>
              <a:t>Iterácia – jeden beh cyklu</a:t>
            </a:r>
          </a:p>
          <a:p>
            <a:r>
              <a:rPr lang="sk-SK" dirty="0"/>
              <a:t>Syntax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sk-SK" dirty="0"/>
              <a:t>or</a:t>
            </a:r>
            <a:r>
              <a:rPr lang="en-US" dirty="0"/>
              <a:t>(int </a:t>
            </a:r>
            <a:r>
              <a:rPr lang="en-US" dirty="0" err="1"/>
              <a:t>iteracna_premenna</a:t>
            </a:r>
            <a:r>
              <a:rPr lang="en-US" dirty="0"/>
              <a:t> = </a:t>
            </a:r>
            <a:r>
              <a:rPr lang="en-US" dirty="0" err="1"/>
              <a:t>pociatocna_hodnota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sk-SK" dirty="0" err="1"/>
              <a:t>iteracna_premenna</a:t>
            </a:r>
            <a:r>
              <a:rPr lang="en-US" dirty="0"/>
              <a:t>&lt;=</a:t>
            </a:r>
            <a:r>
              <a:rPr lang="en-US" dirty="0" err="1"/>
              <a:t>koncova_hodnota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sposob_iterovania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sk-SK" dirty="0"/>
              <a:t>		činnosť;</a:t>
            </a:r>
            <a:endParaRPr lang="en-US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7894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7C5B-AA3C-42EA-9041-6D73D8C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CA213F-7AE2-4723-82F5-95D89A9C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20"/>
            <a:ext cx="11029615" cy="1508490"/>
          </a:xfrm>
        </p:spPr>
        <p:txBody>
          <a:bodyPr>
            <a:normAutofit/>
          </a:bodyPr>
          <a:lstStyle/>
          <a:p>
            <a:r>
              <a:rPr lang="sk-SK" dirty="0"/>
              <a:t>Program, ktorý vypíše čísla od 1 do 10</a:t>
            </a:r>
          </a:p>
          <a:p>
            <a:pPr lvl="1"/>
            <a:r>
              <a:rPr lang="sk-SK" dirty="0"/>
              <a:t>Potrebujeme 10 iterácií</a:t>
            </a:r>
          </a:p>
          <a:p>
            <a:pPr lvl="1"/>
            <a:r>
              <a:rPr lang="sk-SK" dirty="0"/>
              <a:t>Začíname, keď je </a:t>
            </a:r>
            <a:r>
              <a:rPr lang="sk-SK" dirty="0" err="1"/>
              <a:t>iteračná</a:t>
            </a:r>
            <a:r>
              <a:rPr lang="sk-SK" dirty="0"/>
              <a:t> premenná rovná 1</a:t>
            </a:r>
          </a:p>
          <a:p>
            <a:pPr lvl="1"/>
            <a:r>
              <a:rPr lang="sk-SK" dirty="0"/>
              <a:t>Opakujeme, kým je </a:t>
            </a:r>
            <a:r>
              <a:rPr lang="sk-SK" dirty="0" err="1"/>
              <a:t>iteračná</a:t>
            </a:r>
            <a:r>
              <a:rPr lang="sk-SK" dirty="0"/>
              <a:t> premenná menšia alebo rovná 10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1B70E9-D562-47DD-B18A-18E67C3B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9" y="3915955"/>
            <a:ext cx="5048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95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19E04-4CED-46DE-93A6-F94DAFB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Séria </a:t>
            </a:r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8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E05689-2D87-4B22-B2A9-3AD6FCCF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Upravte hru pomocou cyklu „</a:t>
            </a:r>
            <a:r>
              <a:rPr lang="sk-SK" dirty="0" err="1"/>
              <a:t>for</a:t>
            </a:r>
            <a:r>
              <a:rPr lang="sk-SK" dirty="0"/>
              <a:t>“ tak, aby používateľ mohol stanoviť počet tipov</a:t>
            </a:r>
          </a:p>
          <a:p>
            <a:r>
              <a:rPr lang="sk-SK" dirty="0"/>
              <a:t>2. Vytvorte aplikáciu, kde budete mať na začiatku pole celočíselných hodnôt a výsledkom funkcie bude výpočet aritmetického priemeru prvkov poľa. Pre výpočet aritmetického priemeru vytvorte samostatnú metódu</a:t>
            </a:r>
          </a:p>
          <a:p>
            <a:pPr lvl="1"/>
            <a:r>
              <a:rPr lang="sk-SK" dirty="0"/>
              <a:t>Čo bude na vstupe metódy?</a:t>
            </a:r>
          </a:p>
          <a:p>
            <a:pPr lvl="1"/>
            <a:r>
              <a:rPr lang="sk-SK" dirty="0"/>
              <a:t>Čo bude na výstupe metódy?</a:t>
            </a:r>
          </a:p>
          <a:p>
            <a:pPr lvl="1"/>
            <a:r>
              <a:rPr lang="sk-SK" dirty="0"/>
              <a:t>Kam si budem ukladať dočasný súčet hodnôt po každom opakovaní cyklu?</a:t>
            </a:r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5B219-1CC9-40E6-A9EF-3E6E37D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674378-B09C-4D57-B6AC-5D8FCB80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13" y="1829545"/>
            <a:ext cx="7529028" cy="48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4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45AF9-9447-4B64-BB94-D2B236DA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8C836E-0129-441F-9A2F-DB8BB92E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splnená podmienka, kód sa opakuje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/>
              <a:t>Činnosť cyklu je možné prerušiť príkazom </a:t>
            </a:r>
            <a:r>
              <a:rPr lang="sk-SK" b="1" dirty="0"/>
              <a:t>break;</a:t>
            </a:r>
          </a:p>
          <a:p>
            <a:r>
              <a:rPr lang="sk-SK" dirty="0"/>
              <a:t>Iteráciu je možné preskočiť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  <a:p>
            <a:r>
              <a:rPr lang="sk-SK" b="1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          činnosť;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31015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B0A2C-ED0A-4AAB-94C2-313B6AC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83A3D-5BFF-4E7D-8150-753E4B8C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Koľkokrát musím od hodnoty X odpočítať hodnotu Y, aby som dosiahol hodnotu menšiu alebo rovnú ako Z?</a:t>
            </a:r>
          </a:p>
          <a:p>
            <a:r>
              <a:rPr lang="sk-SK" dirty="0"/>
              <a:t>Napr. </a:t>
            </a:r>
          </a:p>
          <a:p>
            <a:pPr lvl="1"/>
            <a:r>
              <a:rPr lang="sk-SK" dirty="0"/>
              <a:t>X = 100</a:t>
            </a:r>
          </a:p>
          <a:p>
            <a:pPr lvl="1"/>
            <a:r>
              <a:rPr lang="sk-SK" dirty="0"/>
              <a:t>Y = 10</a:t>
            </a:r>
          </a:p>
          <a:p>
            <a:pPr lvl="1"/>
            <a:r>
              <a:rPr lang="sk-SK" dirty="0"/>
              <a:t>Z = 80</a:t>
            </a:r>
          </a:p>
          <a:p>
            <a:pPr lvl="1"/>
            <a:r>
              <a:rPr lang="sk-SK" dirty="0"/>
              <a:t>Výsledok = 2</a:t>
            </a:r>
          </a:p>
        </p:txBody>
      </p:sp>
    </p:spTree>
    <p:extLst>
      <p:ext uri="{BB962C8B-B14F-4D97-AF65-F5344CB8AC3E}">
        <p14:creationId xmlns:p14="http://schemas.microsoft.com/office/powerpoint/2010/main" val="42900223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5852</Words>
  <Application>Microsoft Office PowerPoint</Application>
  <PresentationFormat>Širokouhlá</PresentationFormat>
  <Paragraphs>696</Paragraphs>
  <Slides>118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118</vt:i4>
      </vt:variant>
    </vt:vector>
  </HeadingPairs>
  <TitlesOfParts>
    <vt:vector size="123" baseType="lpstr">
      <vt:lpstr>Arial</vt:lpstr>
      <vt:lpstr>Courier New</vt:lpstr>
      <vt:lpstr>Gill Sans MT</vt:lpstr>
      <vt:lpstr>Wingdings 2</vt:lpstr>
      <vt:lpstr>Dividenda</vt:lpstr>
      <vt:lpstr>Základy jazyka JAVA</vt:lpstr>
      <vt:lpstr>Kto som?</vt:lpstr>
      <vt:lpstr>Čo je cieľom?</vt:lpstr>
      <vt:lpstr>Ako tieto ciele dosiahneš?</vt:lpstr>
      <vt:lpstr>Čo bude obsahom?</vt:lpstr>
      <vt:lpstr>Pravidlá ... ?</vt:lpstr>
      <vt:lpstr>1. Deň Úvod do Prostredia Základy jazyka JAVA</vt:lpstr>
      <vt:lpstr>Časť 1  O ekosystéme  JAVA</vt:lpstr>
      <vt:lpstr>Čo je Java?</vt:lpstr>
      <vt:lpstr>Čo java nie je?</vt:lpstr>
      <vt:lpstr>Rôzni „výrobcovia“ balíkov JAVA</vt:lpstr>
      <vt:lpstr>Projekty s jazykom JAva</vt:lpstr>
      <vt:lpstr>Java – PRE a PROTI</vt:lpstr>
      <vt:lpstr>Java a konkurencia</vt:lpstr>
      <vt:lpstr>Čo je frontend a čo je backend</vt:lpstr>
      <vt:lpstr>Zhrnutie a pojmy</vt:lpstr>
      <vt:lpstr>Časť 1I  Vývoj v jazyku JAVA</vt:lpstr>
      <vt:lpstr>Čo potrebujem na vývoj a čo na spustenie aplikácií</vt:lpstr>
      <vt:lpstr>Prezentácia programu PowerPoint</vt:lpstr>
      <vt:lpstr>Čo potrebujem na vývoj a čo na spustenie aplikácií</vt:lpstr>
      <vt:lpstr>Inštalácia JDK (SDK+JRE)</vt:lpstr>
      <vt:lpstr>Overenie inštalácie balíka JAVA JDK</vt:lpstr>
      <vt:lpstr>Použitie CLI príkazov JAVA</vt:lpstr>
      <vt:lpstr>Vývojové prostredia pre jazyk JAVA</vt:lpstr>
      <vt:lpstr>Inštalácia IntelliJ Idea</vt:lpstr>
      <vt:lpstr>Vytvorenie nového projektu – IntelliJ Idea</vt:lpstr>
      <vt:lpstr>Projekt</vt:lpstr>
      <vt:lpstr>Inštalácia NET Beans</vt:lpstr>
      <vt:lpstr>Prezentácia programu PowerPoint</vt:lpstr>
      <vt:lpstr>Štruktúra Základného procedurálneho kódu</vt:lpstr>
      <vt:lpstr>Ako vyzerá kód aplikácie?</vt:lpstr>
      <vt:lpstr>Package</vt:lpstr>
      <vt:lpstr>Príklad zloženia balíkov</vt:lpstr>
      <vt:lpstr>Ako použijem kód z iného súboru/balíka?</vt:lpstr>
      <vt:lpstr>Kompilácia kódu </vt:lpstr>
      <vt:lpstr>Spustenie aplikácie</vt:lpstr>
      <vt:lpstr>Výstup aplikácie</vt:lpstr>
      <vt:lpstr>Debugovanie kódu</vt:lpstr>
      <vt:lpstr>Časť III  Základné stavebné prvky aplikácie</vt:lpstr>
      <vt:lpstr>premenná</vt:lpstr>
      <vt:lpstr>Final premenná</vt:lpstr>
      <vt:lpstr>Deklarácia VS definícia</vt:lpstr>
      <vt:lpstr>Výstup do konzoly – Vstup z konzoly</vt:lpstr>
      <vt:lpstr>Cvičenie 1</vt:lpstr>
      <vt:lpstr>Riešenie Cvičenia I</vt:lpstr>
      <vt:lpstr>Prázdna hodnota</vt:lpstr>
      <vt:lpstr>Funkcia a procedúra</vt:lpstr>
      <vt:lpstr>Funkcia - Metóda</vt:lpstr>
      <vt:lpstr>Volanie metód v programoch</vt:lpstr>
      <vt:lpstr>Cvičenie 2</vt:lpstr>
      <vt:lpstr>Riešenie</vt:lpstr>
      <vt:lpstr>Neurčitý počet  vstupov jedného typu</vt:lpstr>
      <vt:lpstr>Scope premennej</vt:lpstr>
      <vt:lpstr>Prezentácia programu PowerPoint</vt:lpstr>
      <vt:lpstr>Cvičenie 3</vt:lpstr>
      <vt:lpstr>Riešenie</vt:lpstr>
      <vt:lpstr>Primitívne typy</vt:lpstr>
      <vt:lpstr>Objektové typy</vt:lpstr>
      <vt:lpstr>Hodnotový VS referenčný typ</vt:lpstr>
      <vt:lpstr>Pole</vt:lpstr>
      <vt:lpstr>Generický typ</vt:lpstr>
      <vt:lpstr>Generické typy - systémové</vt:lpstr>
      <vt:lpstr>Kľúčové slovo „new“</vt:lpstr>
      <vt:lpstr>Používanie ArrayList&lt;T&gt;</vt:lpstr>
      <vt:lpstr>Príklad</vt:lpstr>
      <vt:lpstr>2-3. Deň Riadenie roku programu Základy oOP</vt:lpstr>
      <vt:lpstr>Prezentácia programu PowerPoint</vt:lpstr>
      <vt:lpstr>OPAKOVANIE</vt:lpstr>
      <vt:lpstr>Úlohy na opakovanie</vt:lpstr>
      <vt:lpstr>Otázky???</vt:lpstr>
      <vt:lpstr>Matematické operátory</vt:lpstr>
      <vt:lpstr>Operátory preferencie pri rôznych typoch</vt:lpstr>
      <vt:lpstr>Logické a relačné operátory</vt:lpstr>
      <vt:lpstr>Základné Operátory Priradenia</vt:lpstr>
      <vt:lpstr>Binárne Operátory</vt:lpstr>
      <vt:lpstr>Ternárny operátor</vt:lpstr>
      <vt:lpstr>Pretypovanie</vt:lpstr>
      <vt:lpstr>Boxing / Unboxing – obaľovanie dátových typov</vt:lpstr>
      <vt:lpstr>Vetvenie </vt:lpstr>
      <vt:lpstr>Vetvenie možnosti</vt:lpstr>
      <vt:lpstr>Vetvenie možnosti</vt:lpstr>
      <vt:lpstr>CVIČENIE 4</vt:lpstr>
      <vt:lpstr>RIEŠENIE</vt:lpstr>
      <vt:lpstr>Podmienkový ternárny operátor ?:</vt:lpstr>
      <vt:lpstr>Cvičenie 5</vt:lpstr>
      <vt:lpstr>RIEŠENIE</vt:lpstr>
      <vt:lpstr>Cvičenie 6</vt:lpstr>
      <vt:lpstr>RIeŠenie</vt:lpstr>
      <vt:lpstr>Tipy</vt:lpstr>
      <vt:lpstr>Viacnásobné  vetvenie pomocou Switch-case</vt:lpstr>
      <vt:lpstr>Príklad využitia Switch-case</vt:lpstr>
      <vt:lpstr>Cvičenie 7</vt:lpstr>
      <vt:lpstr>Cykly</vt:lpstr>
      <vt:lpstr>Cyklus FOR</vt:lpstr>
      <vt:lpstr>Príklad</vt:lpstr>
      <vt:lpstr>Séria Cvičení 8</vt:lpstr>
      <vt:lpstr>Riešenie</vt:lpstr>
      <vt:lpstr>Cyklus While</vt:lpstr>
      <vt:lpstr>Príklad</vt:lpstr>
      <vt:lpstr>Riešenie príkladu</vt:lpstr>
      <vt:lpstr>Cyklus Do-While</vt:lpstr>
      <vt:lpstr>Cvičenie 9 – DOMÁCA ÚLOHA</vt:lpstr>
      <vt:lpstr>Cyklus FOR each</vt:lpstr>
      <vt:lpstr>Cvičenie 10</vt:lpstr>
      <vt:lpstr>Riešenie</vt:lpstr>
      <vt:lpstr>Viacrozmerné pole</vt:lpstr>
      <vt:lpstr>Ako naplniť n-rozmerné pole a ako ho prečítať</vt:lpstr>
      <vt:lpstr>Cvičenie 11</vt:lpstr>
      <vt:lpstr>2-3. Deň Základné princípy oOP Tvorba objektového modelu Zapúzdrenie, Dedičnosť a polymorfizmus </vt:lpstr>
      <vt:lpstr>Trieda – class  | Objekt - instance</vt:lpstr>
      <vt:lpstr>Ako vyzerá trieda?</vt:lpstr>
      <vt:lpstr>Ako sa pracuje s objektom?</vt:lpstr>
      <vt:lpstr>Konštruktor</vt:lpstr>
      <vt:lpstr>Viacero konštruktorov – tzv. preťaženie konštruktora</vt:lpstr>
      <vt:lpstr>Kde mám vlastne triedu vytvoriť?</vt:lpstr>
      <vt:lpstr>Cvičenie ... Resp. Ako to vyzerá na papieri ... </vt:lpstr>
      <vt:lpstr>To čo máte na papieri napíšte do kódu</vt:lpstr>
      <vt:lpstr>Ako vytvorím hierarchiu medzi triedami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jazyka JAVA</dc:title>
  <dc:creator>Vladimir Gaspar</dc:creator>
  <cp:lastModifiedBy>Vladimir Gaspar</cp:lastModifiedBy>
  <cp:revision>16</cp:revision>
  <dcterms:created xsi:type="dcterms:W3CDTF">2019-01-27T17:41:37Z</dcterms:created>
  <dcterms:modified xsi:type="dcterms:W3CDTF">2019-01-30T15:01:27Z</dcterms:modified>
</cp:coreProperties>
</file>