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18.xml.rels" ContentType="application/vnd.openxmlformats-package.relationships+xml"/>
  <Override PartName="/ppt/notesSlides/_rels/notesSlide25.xml.rels" ContentType="application/vnd.openxmlformats-package.relationships+xml"/>
  <Override PartName="/ppt/notesSlides/_rels/notesSlide14.xml.rels" ContentType="application/vnd.openxmlformats-package.relationships+xml"/>
  <Override PartName="/ppt/notesSlides/_rels/notesSlide2.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22.xml.rels" ContentType="application/vnd.openxmlformats-package.relationships+xml"/>
  <Override PartName="/ppt/notesSlides/_rels/notesSlide37.xml.rels" ContentType="application/vnd.openxmlformats-package.relationships+xml"/>
  <Override PartName="/ppt/notesSlides/_rels/notesSlide35.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24.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27.xml.rels" ContentType="application/vnd.openxmlformats-package.relationships+xml"/>
  <Override PartName="/ppt/notesSlides/_rels/notesSlide9.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23.xml.rels" ContentType="application/vnd.openxmlformats-package.relationships+xml"/>
  <Override PartName="/ppt/notesSlides/_rels/notesSlide38.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11.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6.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35.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4.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24.png" ContentType="image/png"/>
  <Override PartName="/ppt/media/image1.png" ContentType="image/png"/>
  <Override PartName="/ppt/media/image31.png" ContentType="image/png"/>
  <Override PartName="/ppt/media/image25.png" ContentType="image/png"/>
  <Override PartName="/ppt/media/image2.png" ContentType="image/png"/>
  <Override PartName="/ppt/media/image32.png" ContentType="image/png"/>
  <Override PartName="/ppt/media/image26.png" ContentType="image/png"/>
  <Override PartName="/ppt/media/image3.png" ContentType="image/png"/>
  <Override PartName="/ppt/media/image33.png" ContentType="image/png"/>
  <Override PartName="/ppt/media/image27.png" ContentType="image/png"/>
  <Override PartName="/ppt/media/image4.png" ContentType="image/png"/>
  <Override PartName="/ppt/media/image34.png" ContentType="image/png"/>
  <Override PartName="/ppt/media/image28.png" ContentType="image/png"/>
  <Override PartName="/ppt/media/image30.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1.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40.png" ContentType="image/png"/>
  <Override PartName="/ppt/media/image52.png" ContentType="image/png"/>
  <Override PartName="/ppt/media/image53.png" ContentType="image/png"/>
  <Override PartName="/ppt/media/image39.png" ContentType="image/png"/>
  <Override PartName="/ppt/media/image9.png" ContentType="image/png"/>
  <Override PartName="/ppt/media/image38.png" ContentType="image/png"/>
  <Override PartName="/ppt/media/image8.png" ContentType="image/png"/>
  <Override PartName="/ppt/media/image49.png" ContentType="image/png"/>
  <Override PartName="/ppt/media/image12.png" ContentType="image/png"/>
  <Override PartName="/ppt/media/image10.png" ContentType="image/png"/>
  <Override PartName="/ppt/media/image47.png" ContentType="image/png"/>
  <Override PartName="/ppt/media/image37.png" ContentType="image/png"/>
  <Override PartName="/ppt/media/image7.png" ContentType="image/png"/>
  <Override PartName="/ppt/media/image36.png" ContentType="image/png"/>
  <Override PartName="/ppt/media/image6.png" ContentType="image/png"/>
  <Override PartName="/ppt/media/image29.png" ContentType="image/png"/>
  <Override PartName="/ppt/media/image5.png" ContentType="image/png"/>
  <Override PartName="/ppt/media/image35.png" ContentType="image/png"/>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charts/chart73.xml" ContentType="application/vnd.openxmlformats-officedocument.drawingml.chart+xml"/>
  <Override PartName="/ppt/charts/chart74.xml" ContentType="application/vnd.openxmlformats-officedocument.drawingml.char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presProps" Target="presProps.xml"/>
</Relationships>
</file>

<file path=ppt/charts/chart73.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59016393442623"/>
          <c:y val="0.0513378967019291"/>
          <c:w val="0.883159463487332"/>
          <c:h val="0.88301182327318"/>
        </c:manualLayout>
      </c:layout>
      <c:doughnutChart>
        <c:varyColors val="1"/>
        <c:ser>
          <c:idx val="0"/>
          <c:order val="0"/>
          <c:tx>
            <c:strRef>
              <c:f>label 0</c:f>
              <c:strCache>
                <c:ptCount val="1"/>
                <c:pt idx="0">
                  <c:v>Sales</c:v>
                </c:pt>
              </c:strCache>
            </c:strRef>
          </c:tx>
          <c:spPr>
            <a:solidFill>
              <a:srgbClr val="0680c3"/>
            </a:solidFill>
            <a:ln w="0">
              <a:noFill/>
            </a:ln>
          </c:spPr>
          <c:explosion val="0"/>
          <c:dPt>
            <c:idx val="0"/>
            <c:spPr>
              <a:solidFill>
                <a:srgbClr val="0680c3"/>
              </a:solidFill>
              <a:ln w="0">
                <a:noFill/>
              </a:ln>
            </c:spPr>
          </c:dPt>
          <c:dPt>
            <c:idx val="1"/>
            <c:spPr>
              <a:solidFill>
                <a:srgbClr val="ffffff">
                  <a:alpha val="31000"/>
                </a:srgbClr>
              </a:solidFill>
              <a:ln w="0">
                <a:noFill/>
              </a:ln>
            </c:spPr>
          </c:dPt>
          <c:dLbls>
            <c:dLbl>
              <c:idx val="0"/>
              <c:txPr>
                <a:bodyPr wrap="square"/>
                <a:lstStyle/>
                <a:p>
                  <a:pPr>
                    <a:defRPr b="0" lang="es-ES" sz="1800" spc="-1" strike="noStrike">
                      <a:solidFill>
                        <a:srgbClr val="000000"/>
                      </a:solidFill>
                      <a:latin typeface="Arial"/>
                    </a:defRPr>
                  </a:pPr>
                </a:p>
              </c:txPr>
              <c:showLegendKey val="0"/>
              <c:showVal val="0"/>
              <c:showCatName val="0"/>
              <c:showSerName val="0"/>
              <c:showPercent val="0"/>
              <c:separator>; </c:separator>
            </c:dLbl>
            <c:dLbl>
              <c:idx val="1"/>
              <c:txPr>
                <a:bodyPr wrap="square"/>
                <a:lstStyle/>
                <a:p>
                  <a:pPr>
                    <a:defRPr b="0" lang="es-ES" sz="1800" spc="-1" strike="noStrike">
                      <a:solidFill>
                        <a:srgbClr val="000000"/>
                      </a:solidFill>
                      <a:latin typeface="Arial"/>
                    </a:defRPr>
                  </a:pPr>
                </a:p>
              </c:txPr>
              <c:showLegendKey val="0"/>
              <c:showVal val="0"/>
              <c:showCatName val="0"/>
              <c:showSerName val="0"/>
              <c:showPercent val="0"/>
              <c:separator>; </c:separator>
            </c:dLbl>
            <c:txPr>
              <a:bodyPr wrap="square"/>
              <a:lstStyle/>
              <a:p>
                <a:pPr>
                  <a:defRPr b="0" lang="es-ES" sz="1800" spc="-1" strike="noStrike">
                    <a:solidFill>
                      <a:srgbClr val="000000"/>
                    </a:solidFill>
                    <a:latin typeface="Arial"/>
                    <a:ea typeface="Arial Unicode MS"/>
                  </a:defRPr>
                </a:pPr>
              </a:p>
            </c:txPr>
            <c:showLegendKey val="0"/>
            <c:showVal val="0"/>
            <c:showCatName val="0"/>
            <c:showSerName val="0"/>
            <c:showPercent val="0"/>
            <c:separator>; </c:separator>
            <c:showLeaderLines val="1"/>
          </c:dLbls>
          <c:cat>
            <c:strRef>
              <c:f>categories</c:f>
              <c:strCache>
                <c:ptCount val="2"/>
                <c:pt idx="0">
                  <c:v>1st Qtr</c:v>
                </c:pt>
                <c:pt idx="1">
                  <c:v>2nd Qtr</c:v>
                </c:pt>
              </c:strCache>
            </c:strRef>
          </c:cat>
          <c:val>
            <c:numRef>
              <c:f>0</c:f>
              <c:numCache>
                <c:formatCode>General</c:formatCode>
                <c:ptCount val="2"/>
                <c:pt idx="0">
                  <c:v>75</c:v>
                </c:pt>
                <c:pt idx="1">
                  <c:v>25</c:v>
                </c:pt>
              </c:numCache>
            </c:numRef>
          </c:val>
        </c:ser>
        <c:firstSliceAng val="0"/>
        <c:holeSize val="50"/>
      </c:doughnutChart>
      <c:spPr>
        <a:noFill/>
        <a:ln w="0">
          <a:noFill/>
        </a:ln>
      </c:spPr>
    </c:plotArea>
    <c:plotVisOnly val="1"/>
    <c:dispBlanksAs val="gap"/>
  </c:chart>
  <c:spPr>
    <a:noFill/>
    <a:ln w="9360">
      <a:solidFill>
        <a:srgbClr val="d9d9d9"/>
      </a:solidFill>
      <a:round/>
    </a:ln>
  </c:spPr>
</c:chartSpace>
</file>

<file path=ppt/charts/chart74.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589486478274081"/>
          <c:y val="0.0512900217594032"/>
          <c:w val="0.883014281373443"/>
          <c:h val="0.882810071495182"/>
        </c:manualLayout>
      </c:layout>
      <c:doughnutChart>
        <c:varyColors val="1"/>
        <c:ser>
          <c:idx val="0"/>
          <c:order val="0"/>
          <c:tx>
            <c:strRef>
              <c:f>label 0</c:f>
              <c:strCache>
                <c:ptCount val="1"/>
                <c:pt idx="0">
                  <c:v>Sales</c:v>
                </c:pt>
              </c:strCache>
            </c:strRef>
          </c:tx>
          <c:spPr>
            <a:solidFill>
              <a:srgbClr val="0680c3"/>
            </a:solidFill>
            <a:ln w="0">
              <a:noFill/>
            </a:ln>
          </c:spPr>
          <c:explosion val="0"/>
          <c:dPt>
            <c:idx val="0"/>
            <c:spPr>
              <a:solidFill>
                <a:srgbClr val="90c221"/>
              </a:solidFill>
              <a:ln w="0">
                <a:noFill/>
              </a:ln>
            </c:spPr>
          </c:dPt>
          <c:dPt>
            <c:idx val="1"/>
            <c:spPr>
              <a:solidFill>
                <a:srgbClr val="ffffff">
                  <a:alpha val="31000"/>
                </a:srgbClr>
              </a:solidFill>
              <a:ln w="0">
                <a:noFill/>
              </a:ln>
            </c:spPr>
          </c:dPt>
          <c:dLbls>
            <c:dLbl>
              <c:idx val="0"/>
              <c:txPr>
                <a:bodyPr wrap="square"/>
                <a:lstStyle/>
                <a:p>
                  <a:pPr>
                    <a:defRPr b="0" lang="es-ES" sz="1800" spc="-1" strike="noStrike">
                      <a:solidFill>
                        <a:srgbClr val="000000"/>
                      </a:solidFill>
                      <a:latin typeface="Arial"/>
                    </a:defRPr>
                  </a:pPr>
                </a:p>
              </c:txPr>
              <c:showLegendKey val="0"/>
              <c:showVal val="0"/>
              <c:showCatName val="0"/>
              <c:showSerName val="0"/>
              <c:showPercent val="0"/>
              <c:separator>; </c:separator>
            </c:dLbl>
            <c:dLbl>
              <c:idx val="1"/>
              <c:txPr>
                <a:bodyPr wrap="square"/>
                <a:lstStyle/>
                <a:p>
                  <a:pPr>
                    <a:defRPr b="0" lang="es-ES" sz="1800" spc="-1" strike="noStrike">
                      <a:solidFill>
                        <a:srgbClr val="000000"/>
                      </a:solidFill>
                      <a:latin typeface="Arial"/>
                    </a:defRPr>
                  </a:pPr>
                </a:p>
              </c:txPr>
              <c:showLegendKey val="0"/>
              <c:showVal val="0"/>
              <c:showCatName val="0"/>
              <c:showSerName val="0"/>
              <c:showPercent val="0"/>
              <c:separator>; </c:separator>
            </c:dLbl>
            <c:txPr>
              <a:bodyPr wrap="square"/>
              <a:lstStyle/>
              <a:p>
                <a:pPr>
                  <a:defRPr b="0" lang="es-ES" sz="1800" spc="-1" strike="noStrike">
                    <a:solidFill>
                      <a:srgbClr val="000000"/>
                    </a:solidFill>
                    <a:latin typeface="Arial"/>
                    <a:ea typeface="Arial Unicode MS"/>
                  </a:defRPr>
                </a:pPr>
              </a:p>
            </c:txPr>
            <c:showLegendKey val="0"/>
            <c:showVal val="0"/>
            <c:showCatName val="0"/>
            <c:showSerName val="0"/>
            <c:showPercent val="0"/>
            <c:separator>; </c:separator>
            <c:showLeaderLines val="1"/>
          </c:dLbls>
          <c:cat>
            <c:strRef>
              <c:f>categories</c:f>
              <c:strCache>
                <c:ptCount val="2"/>
                <c:pt idx="0">
                  <c:v>1st Qtr</c:v>
                </c:pt>
                <c:pt idx="1">
                  <c:v>2nd Qtr</c:v>
                </c:pt>
              </c:strCache>
            </c:strRef>
          </c:cat>
          <c:val>
            <c:numRef>
              <c:f>0</c:f>
              <c:numCache>
                <c:formatCode>General</c:formatCode>
                <c:ptCount val="2"/>
                <c:pt idx="0">
                  <c:v>65</c:v>
                </c:pt>
                <c:pt idx="1">
                  <c:v>35</c:v>
                </c:pt>
              </c:numCache>
            </c:numRef>
          </c:val>
        </c:ser>
        <c:firstSliceAng val="0"/>
        <c:holeSize val="50"/>
      </c:doughnutChart>
      <c:spPr>
        <a:noFill/>
        <a:ln w="0">
          <a:noFill/>
        </a:ln>
      </c:spPr>
    </c:plotArea>
    <c:plotVisOnly val="1"/>
    <c:dispBlanksAs val="gap"/>
  </c:chart>
  <c:spPr>
    <a:noFill/>
    <a:ln w="9360">
      <a:solidFill>
        <a:srgbClr val="d9d9d9"/>
      </a:solidFill>
      <a:round/>
    </a:ln>
  </c:spPr>
</c:chartSpace>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s-ES" sz="4400" spc="-1" strike="noStrike">
                <a:latin typeface="Arial"/>
              </a:rPr>
              <a:t>Pulse para </a:t>
            </a:r>
            <a:r>
              <a:rPr b="0" lang="es-ES" sz="4400" spc="-1" strike="noStrike">
                <a:latin typeface="Arial"/>
              </a:rPr>
              <a:t>desplazar la </a:t>
            </a:r>
            <a:r>
              <a:rPr b="0" lang="es-ES" sz="4400" spc="-1" strike="noStrike">
                <a:latin typeface="Arial"/>
              </a:rPr>
              <a:t>diapositiva</a:t>
            </a:r>
            <a:endParaRPr b="0" lang="es-ES" sz="4400" spc="-1" strike="noStrike">
              <a:latin typeface="Arial"/>
            </a:endParaRPr>
          </a:p>
        </p:txBody>
      </p:sp>
      <p:sp>
        <p:nvSpPr>
          <p:cNvPr id="31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s-ES" sz="2000" spc="-1" strike="noStrike">
                <a:latin typeface="Arial"/>
              </a:rPr>
              <a:t>Pulse para editar el formato de las notas</a:t>
            </a:r>
            <a:endParaRPr b="0" lang="es-ES" sz="2000" spc="-1" strike="noStrike">
              <a:latin typeface="Arial"/>
            </a:endParaRPr>
          </a:p>
        </p:txBody>
      </p:sp>
      <p:sp>
        <p:nvSpPr>
          <p:cNvPr id="31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s-ES" sz="1400" spc="-1" strike="noStrike">
                <a:latin typeface="Times New Roman"/>
              </a:rPr>
              <a:t>&lt;cabecera&gt;</a:t>
            </a:r>
            <a:endParaRPr b="0" lang="es-ES" sz="1400" spc="-1" strike="noStrike">
              <a:latin typeface="Times New Roman"/>
            </a:endParaRPr>
          </a:p>
        </p:txBody>
      </p:sp>
      <p:sp>
        <p:nvSpPr>
          <p:cNvPr id="318"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es-ES" sz="1400" spc="-1" strike="noStrike">
                <a:latin typeface="Times New Roman"/>
              </a:defRPr>
            </a:lvl1pPr>
          </a:lstStyle>
          <a:p>
            <a:pPr algn="r">
              <a:buNone/>
            </a:pPr>
            <a:r>
              <a:rPr b="0" lang="es-ES" sz="1400" spc="-1" strike="noStrike">
                <a:latin typeface="Times New Roman"/>
              </a:rPr>
              <a:t>&lt;fecha/hora&gt;</a:t>
            </a:r>
            <a:endParaRPr b="0" lang="es-ES" sz="1400" spc="-1" strike="noStrike">
              <a:latin typeface="Times New Roman"/>
            </a:endParaRPr>
          </a:p>
        </p:txBody>
      </p:sp>
      <p:sp>
        <p:nvSpPr>
          <p:cNvPr id="319"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es-ES" sz="1400" spc="-1" strike="noStrike">
                <a:latin typeface="Times New Roman"/>
              </a:defRPr>
            </a:lvl1pPr>
          </a:lstStyle>
          <a:p>
            <a:r>
              <a:rPr b="0" lang="es-ES" sz="1400" spc="-1" strike="noStrike">
                <a:latin typeface="Times New Roman"/>
              </a:rPr>
              <a:t>&lt;pie de página&gt;</a:t>
            </a:r>
            <a:endParaRPr b="0" lang="es-ES" sz="1400" spc="-1" strike="noStrike">
              <a:latin typeface="Times New Roman"/>
            </a:endParaRPr>
          </a:p>
        </p:txBody>
      </p:sp>
      <p:sp>
        <p:nvSpPr>
          <p:cNvPr id="320"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es-ES" sz="1400" spc="-1" strike="noStrike">
                <a:latin typeface="Times New Roman"/>
              </a:defRPr>
            </a:lvl1pPr>
          </a:lstStyle>
          <a:p>
            <a:pPr algn="r">
              <a:buNone/>
            </a:pPr>
            <a:fld id="{5313DBA1-8E28-4ACD-A953-0FE86B1DDF5B}" type="slidenum">
              <a:rPr b="0" lang="es-ES" sz="1400" spc="-1" strike="noStrike">
                <a:latin typeface="Times New Roman"/>
              </a:rPr>
              <a:t>&lt;número&gt;</a:t>
            </a:fld>
            <a:endParaRPr b="0" lang="es-E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Buenos días, mi nombre es Ernesto Julio Pérez Valdés y mis tutores son el Máster en ciencias Reynaldo Alvarez Luna y Dennis Quaderer Solano y hoy voy a presentarles una parte de mi trabajo de diploma “Aplicación móvil para la publicación de encuestas”.</a:t>
            </a:r>
            <a:endParaRPr b="0" lang="es-ES" sz="1100" spc="-1" strike="noStrike">
              <a:latin typeface="Arial"/>
            </a:endParaRPr>
          </a:p>
        </p:txBody>
      </p:sp>
      <p:sp>
        <p:nvSpPr>
          <p:cNvPr id="699" name="PlaceHolder 2"/>
          <p:cNvSpPr>
            <a:spLocks noGrp="1"/>
          </p:cNvSpPr>
          <p:nvPr>
            <p:ph type="sldImg"/>
          </p:nvPr>
        </p:nvSpPr>
        <p:spPr>
          <a:xfrm>
            <a:off x="1143360" y="685800"/>
            <a:ext cx="4571640" cy="3428280"/>
          </a:xfrm>
          <a:prstGeom prst="rect">
            <a:avLst/>
          </a:prstGeom>
          <a:ln w="0">
            <a:noFill/>
          </a:ln>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17" name="PlaceHolder 2"/>
          <p:cNvSpPr>
            <a:spLocks noGrp="1"/>
          </p:cNvSpPr>
          <p:nvPr>
            <p:ph type="sldImg"/>
          </p:nvPr>
        </p:nvSpPr>
        <p:spPr>
          <a:xfrm>
            <a:off x="1143360" y="685800"/>
            <a:ext cx="4571640" cy="3428280"/>
          </a:xfrm>
          <a:prstGeom prst="rect">
            <a:avLst/>
          </a:prstGeom>
          <a:ln w="0">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19" name="PlaceHolder 2"/>
          <p:cNvSpPr>
            <a:spLocks noGrp="1"/>
          </p:cNvSpPr>
          <p:nvPr>
            <p:ph type="sldImg"/>
          </p:nvPr>
        </p:nvSpPr>
        <p:spPr>
          <a:xfrm>
            <a:off x="1143360" y="685800"/>
            <a:ext cx="4571640" cy="3428280"/>
          </a:xfrm>
          <a:prstGeom prst="rect">
            <a:avLst/>
          </a:prstGeom>
          <a:ln w="0">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21" name="PlaceHolder 2"/>
          <p:cNvSpPr>
            <a:spLocks noGrp="1"/>
          </p:cNvSpPr>
          <p:nvPr>
            <p:ph type="sldImg"/>
          </p:nvPr>
        </p:nvSpPr>
        <p:spPr>
          <a:xfrm>
            <a:off x="1143360" y="685800"/>
            <a:ext cx="4571640" cy="3428280"/>
          </a:xfrm>
          <a:prstGeom prst="rect">
            <a:avLst/>
          </a:prstGeom>
          <a:ln w="0">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23" name="PlaceHolder 2"/>
          <p:cNvSpPr>
            <a:spLocks noGrp="1"/>
          </p:cNvSpPr>
          <p:nvPr>
            <p:ph type="sldImg"/>
          </p:nvPr>
        </p:nvSpPr>
        <p:spPr>
          <a:xfrm>
            <a:off x="1143360" y="685800"/>
            <a:ext cx="4571640" cy="3428280"/>
          </a:xfrm>
          <a:prstGeom prst="rect">
            <a:avLst/>
          </a:prstGeom>
          <a:ln w="0">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25" name="PlaceHolder 2"/>
          <p:cNvSpPr>
            <a:spLocks noGrp="1"/>
          </p:cNvSpPr>
          <p:nvPr>
            <p:ph type="sldImg"/>
          </p:nvPr>
        </p:nvSpPr>
        <p:spPr>
          <a:xfrm>
            <a:off x="1143360" y="685800"/>
            <a:ext cx="4571640" cy="3428280"/>
          </a:xfrm>
          <a:prstGeom prst="rect">
            <a:avLst/>
          </a:prstGeom>
          <a:ln w="0">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6"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27" name="PlaceHolder 2"/>
          <p:cNvSpPr>
            <a:spLocks noGrp="1"/>
          </p:cNvSpPr>
          <p:nvPr>
            <p:ph type="sldImg"/>
          </p:nvPr>
        </p:nvSpPr>
        <p:spPr>
          <a:xfrm>
            <a:off x="1143360" y="685800"/>
            <a:ext cx="4571640" cy="3428280"/>
          </a:xfrm>
          <a:prstGeom prst="rect">
            <a:avLst/>
          </a:prstGeom>
          <a:ln w="0">
            <a:noFill/>
          </a:ln>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29" name="PlaceHolder 2"/>
          <p:cNvSpPr>
            <a:spLocks noGrp="1"/>
          </p:cNvSpPr>
          <p:nvPr>
            <p:ph type="sldImg"/>
          </p:nvPr>
        </p:nvSpPr>
        <p:spPr>
          <a:xfrm>
            <a:off x="1143360" y="685800"/>
            <a:ext cx="4571640" cy="3428280"/>
          </a:xfrm>
          <a:prstGeom prst="rect">
            <a:avLst/>
          </a:prstGeom>
          <a:ln w="0">
            <a:noFill/>
          </a:ln>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31" name="PlaceHolder 2"/>
          <p:cNvSpPr>
            <a:spLocks noGrp="1"/>
          </p:cNvSpPr>
          <p:nvPr>
            <p:ph type="sldImg"/>
          </p:nvPr>
        </p:nvSpPr>
        <p:spPr>
          <a:xfrm>
            <a:off x="1143360" y="685800"/>
            <a:ext cx="4571640" cy="3428280"/>
          </a:xfrm>
          <a:prstGeom prst="rect">
            <a:avLst/>
          </a:prstGeom>
          <a:ln w="0">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33" name="PlaceHolder 2"/>
          <p:cNvSpPr>
            <a:spLocks noGrp="1"/>
          </p:cNvSpPr>
          <p:nvPr>
            <p:ph type="sldImg"/>
          </p:nvPr>
        </p:nvSpPr>
        <p:spPr>
          <a:xfrm>
            <a:off x="1143360" y="685800"/>
            <a:ext cx="4571640" cy="3428280"/>
          </a:xfrm>
          <a:prstGeom prst="rect">
            <a:avLst/>
          </a:prstGeom>
          <a:ln w="0">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35" name="PlaceHolder 2"/>
          <p:cNvSpPr>
            <a:spLocks noGrp="1"/>
          </p:cNvSpPr>
          <p:nvPr>
            <p:ph type="sldImg"/>
          </p:nvPr>
        </p:nvSpPr>
        <p:spPr>
          <a:xfrm>
            <a:off x="1143360" y="685800"/>
            <a:ext cx="4571640" cy="3428280"/>
          </a:xfrm>
          <a:prstGeom prst="rect">
            <a:avLst/>
          </a:prstGeom>
          <a:ln w="0">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gn="just">
              <a:lnSpc>
                <a:spcPct val="115000"/>
              </a:lnSpc>
              <a:buNone/>
              <a:tabLst>
                <a:tab algn="l" pos="0"/>
              </a:tabLst>
            </a:pPr>
            <a:r>
              <a:rPr b="0" lang="en-US" sz="1100" spc="-1" strike="noStrike">
                <a:solidFill>
                  <a:srgbClr val="000000"/>
                </a:solidFill>
                <a:latin typeface="Arial"/>
              </a:rPr>
              <a:t>En el contexto actual, las TICs representan un renglón importante de la sociedad, pues estas son consideradas como unas herramientas que permiten:</a:t>
            </a:r>
            <a:endParaRPr b="0" lang="es-ES" sz="1100" spc="-1" strike="noStrike">
              <a:latin typeface="Arial"/>
            </a:endParaRPr>
          </a:p>
          <a:p>
            <a:pPr marL="457200" indent="-298440" algn="just">
              <a:lnSpc>
                <a:spcPct val="115000"/>
              </a:lnSpc>
              <a:buClr>
                <a:srgbClr val="000000"/>
              </a:buClr>
              <a:buFont typeface="Arial"/>
              <a:buChar char="●"/>
              <a:tabLst>
                <a:tab algn="l" pos="0"/>
              </a:tabLst>
            </a:pPr>
            <a:r>
              <a:rPr b="0" lang="en-US" sz="1100" spc="-1" strike="noStrike">
                <a:solidFill>
                  <a:srgbClr val="000000"/>
                </a:solidFill>
                <a:latin typeface="Arial"/>
              </a:rPr>
              <a:t>El fácil acceso a la información</a:t>
            </a:r>
            <a:endParaRPr b="0" lang="es-ES" sz="1100" spc="-1" strike="noStrike">
              <a:latin typeface="Arial"/>
            </a:endParaRPr>
          </a:p>
          <a:p>
            <a:pPr marL="457200" indent="-298440" algn="just">
              <a:lnSpc>
                <a:spcPct val="115000"/>
              </a:lnSpc>
              <a:buClr>
                <a:srgbClr val="000000"/>
              </a:buClr>
              <a:buFont typeface="Arial"/>
              <a:buChar char="●"/>
              <a:tabLst>
                <a:tab algn="l" pos="0"/>
              </a:tabLst>
            </a:pPr>
            <a:r>
              <a:rPr b="0" lang="en-US" sz="1100" spc="-1" strike="noStrike">
                <a:solidFill>
                  <a:srgbClr val="000000"/>
                </a:solidFill>
                <a:latin typeface="Arial"/>
              </a:rPr>
              <a:t>La automatización de tareas y procesos</a:t>
            </a:r>
            <a:endParaRPr b="0" lang="es-ES" sz="1100" spc="-1" strike="noStrike">
              <a:latin typeface="Arial"/>
            </a:endParaRPr>
          </a:p>
          <a:p>
            <a:pPr marL="457200" indent="-298440" algn="just">
              <a:lnSpc>
                <a:spcPct val="115000"/>
              </a:lnSpc>
              <a:buClr>
                <a:srgbClr val="000000"/>
              </a:buClr>
              <a:buFont typeface="Arial"/>
              <a:buChar char="●"/>
              <a:tabLst>
                <a:tab algn="l" pos="0"/>
              </a:tabLst>
            </a:pPr>
            <a:r>
              <a:rPr b="0" lang="en-US" sz="1100" spc="-1" strike="noStrike">
                <a:solidFill>
                  <a:srgbClr val="000000"/>
                </a:solidFill>
                <a:latin typeface="Arial"/>
              </a:rPr>
              <a:t>Una comunicación eficiente, rápida y clara entre diversos miembros de la sociedad. </a:t>
            </a:r>
            <a:endParaRPr b="0" lang="es-ES" sz="1100" spc="-1" strike="noStrike">
              <a:latin typeface="Arial"/>
            </a:endParaRPr>
          </a:p>
          <a:p>
            <a:pPr algn="just">
              <a:lnSpc>
                <a:spcPct val="115000"/>
              </a:lnSpc>
              <a:buNone/>
              <a:tabLst>
                <a:tab algn="l" pos="0"/>
              </a:tabLst>
            </a:pPr>
            <a:r>
              <a:rPr b="0" lang="en-US" sz="1100" spc="-1" strike="noStrike">
                <a:solidFill>
                  <a:srgbClr val="000000"/>
                </a:solidFill>
                <a:latin typeface="Arial"/>
              </a:rPr>
              <a:t>En este sentido, </a:t>
            </a:r>
            <a:r>
              <a:rPr b="1" lang="en-US" sz="1100" spc="-1" strike="noStrike">
                <a:solidFill>
                  <a:srgbClr val="000000"/>
                </a:solidFill>
                <a:latin typeface="Arial"/>
              </a:rPr>
              <a:t>las TICs revolucionan la forma en la que se obtiene, procesa y usa todo tipo de información</a:t>
            </a:r>
            <a:r>
              <a:rPr b="0" lang="en-US" sz="1100" spc="-1" strike="noStrike">
                <a:solidFill>
                  <a:srgbClr val="000000"/>
                </a:solidFill>
                <a:latin typeface="Arial"/>
              </a:rPr>
              <a:t>,</a:t>
            </a:r>
            <a:r>
              <a:rPr b="1" lang="en-US" sz="1100" spc="-1" strike="noStrike">
                <a:solidFill>
                  <a:srgbClr val="000000"/>
                </a:solidFill>
                <a:latin typeface="Arial"/>
              </a:rPr>
              <a:t> </a:t>
            </a:r>
            <a:r>
              <a:rPr b="0" lang="en-US" sz="1100" spc="-1" strike="noStrike">
                <a:solidFill>
                  <a:srgbClr val="000000"/>
                </a:solidFill>
                <a:latin typeface="Arial"/>
              </a:rPr>
              <a:t>favoreciendo sectores vitales como la toma de decisiones.</a:t>
            </a:r>
            <a:endParaRPr b="0" lang="es-ES" sz="1100" spc="-1" strike="noStrike">
              <a:latin typeface="Arial"/>
            </a:endParaRPr>
          </a:p>
          <a:p>
            <a:pPr algn="just">
              <a:lnSpc>
                <a:spcPct val="115000"/>
              </a:lnSpc>
              <a:buNone/>
              <a:tabLst>
                <a:tab algn="l" pos="0"/>
              </a:tabLst>
            </a:pPr>
            <a:r>
              <a:rPr b="1" lang="en-US" sz="1100" spc="-1" strike="noStrike">
                <a:solidFill>
                  <a:srgbClr val="000000"/>
                </a:solidFill>
                <a:latin typeface="Arial"/>
              </a:rPr>
              <a:t>Internet es la tecnología decisiva de la Era de la Información</a:t>
            </a:r>
            <a:r>
              <a:rPr b="0" lang="en-US" sz="1100" spc="-1" strike="noStrike">
                <a:solidFill>
                  <a:srgbClr val="000000"/>
                </a:solidFill>
                <a:latin typeface="Arial"/>
              </a:rPr>
              <a:t>. Esta red global de redes informáticas, en la actualidad, está basada en gran medida en plataformas de comunicación inalámbrica, proporciona una capacidad ubicua de comunicación interactiva multimodal en el tiempo elegido, que trasciende el espacio.</a:t>
            </a:r>
            <a:endParaRPr b="0" lang="es-ES" sz="1100" spc="-1" strike="noStrike">
              <a:latin typeface="Arial"/>
            </a:endParaRPr>
          </a:p>
          <a:p>
            <a:pPr algn="just">
              <a:lnSpc>
                <a:spcPct val="115000"/>
              </a:lnSpc>
              <a:buNone/>
              <a:tabLst>
                <a:tab algn="l" pos="0"/>
              </a:tabLst>
            </a:pPr>
            <a:r>
              <a:rPr b="0" lang="en-US" sz="1100" spc="-1" strike="noStrike">
                <a:solidFill>
                  <a:srgbClr val="000000"/>
                </a:solidFill>
                <a:latin typeface="Arial"/>
              </a:rPr>
              <a:t>Los dispositivos móviles se aprovechan en gran medida de las tecnologías de conexiones inalámbricas como son la Wi-Fi y los datos móviles para navegar en la red. Puede decirse que son parte responsable del </a:t>
            </a:r>
            <a:r>
              <a:rPr b="1" lang="en-US" sz="1100" spc="-1" strike="noStrike">
                <a:solidFill>
                  <a:srgbClr val="000000"/>
                </a:solidFill>
                <a:latin typeface="Arial"/>
              </a:rPr>
              <a:t>aumento de internautas</a:t>
            </a:r>
            <a:r>
              <a:rPr b="0" lang="en-US" sz="1100" spc="-1" strike="noStrike">
                <a:solidFill>
                  <a:srgbClr val="000000"/>
                </a:solidFill>
                <a:latin typeface="Arial"/>
              </a:rPr>
              <a:t> gracias a la libertad de movimiento que estos permiten y la facilidad de llevarlos a todas partes. </a:t>
            </a:r>
            <a:endParaRPr b="0" lang="es-ES" sz="1100" spc="-1" strike="noStrike">
              <a:latin typeface="Arial"/>
            </a:endParaRPr>
          </a:p>
          <a:p>
            <a:pPr algn="just">
              <a:lnSpc>
                <a:spcPct val="115000"/>
              </a:lnSpc>
              <a:buNone/>
              <a:tabLst>
                <a:tab algn="l" pos="0"/>
              </a:tabLst>
            </a:pPr>
            <a:r>
              <a:rPr b="0" lang="en-US" sz="1100" spc="-1" strike="noStrike">
                <a:solidFill>
                  <a:srgbClr val="000000"/>
                </a:solidFill>
                <a:latin typeface="Arial"/>
              </a:rPr>
              <a:t>El empleo diario de este tipo de dispositivos trae como consecuencia el desarrollo vertiginoso de aplicaciones móviles para satisfacer todo tipo de servicios y necesidades. Gracias al:</a:t>
            </a:r>
            <a:endParaRPr b="0" lang="es-ES" sz="1100" spc="-1" strike="noStrike">
              <a:latin typeface="Arial"/>
            </a:endParaRPr>
          </a:p>
          <a:p>
            <a:pPr marL="457200" indent="-298440" algn="just">
              <a:lnSpc>
                <a:spcPct val="115000"/>
              </a:lnSpc>
              <a:buClr>
                <a:srgbClr val="000000"/>
              </a:buClr>
              <a:buFont typeface="Arial"/>
              <a:buChar char="●"/>
              <a:tabLst>
                <a:tab algn="l" pos="0"/>
              </a:tabLst>
            </a:pPr>
            <a:r>
              <a:rPr b="0" lang="en-US" sz="1100" spc="-1" strike="noStrike">
                <a:solidFill>
                  <a:srgbClr val="000000"/>
                </a:solidFill>
                <a:latin typeface="Arial"/>
              </a:rPr>
              <a:t>El creciente uso de estos</a:t>
            </a:r>
            <a:endParaRPr b="0" lang="es-ES" sz="1100" spc="-1" strike="noStrike">
              <a:latin typeface="Arial"/>
            </a:endParaRPr>
          </a:p>
          <a:p>
            <a:pPr marL="457200" indent="-298440" algn="just">
              <a:lnSpc>
                <a:spcPct val="115000"/>
              </a:lnSpc>
              <a:buClr>
                <a:srgbClr val="000000"/>
              </a:buClr>
              <a:buFont typeface="Arial"/>
              <a:buChar char="●"/>
              <a:tabLst>
                <a:tab algn="l" pos="0"/>
              </a:tabLst>
            </a:pPr>
            <a:r>
              <a:rPr b="0" lang="en-US" sz="1100" spc="-1" strike="noStrike">
                <a:solidFill>
                  <a:srgbClr val="000000"/>
                </a:solidFill>
                <a:latin typeface="Arial"/>
              </a:rPr>
              <a:t>Los resultados innovadores de disímiles empresas tecnológicas</a:t>
            </a:r>
            <a:endParaRPr b="0" lang="es-ES" sz="1100" spc="-1" strike="noStrike">
              <a:latin typeface="Arial"/>
            </a:endParaRPr>
          </a:p>
          <a:p>
            <a:pPr marL="457200" indent="-298440" algn="just">
              <a:lnSpc>
                <a:spcPct val="115000"/>
              </a:lnSpc>
              <a:buClr>
                <a:srgbClr val="000000"/>
              </a:buClr>
              <a:buFont typeface="Arial"/>
              <a:buChar char="●"/>
              <a:tabLst>
                <a:tab algn="l" pos="0"/>
              </a:tabLst>
            </a:pPr>
            <a:r>
              <a:rPr b="0" lang="en-US" sz="1100" spc="-1" strike="noStrike">
                <a:solidFill>
                  <a:srgbClr val="000000"/>
                </a:solidFill>
                <a:latin typeface="Arial"/>
              </a:rPr>
              <a:t>La convergencia de medios, tecnologías de la información e internet</a:t>
            </a:r>
            <a:endParaRPr b="0" lang="es-ES" sz="1100" spc="-1" strike="noStrike">
              <a:latin typeface="Arial"/>
            </a:endParaRPr>
          </a:p>
          <a:p>
            <a:pPr algn="just">
              <a:lnSpc>
                <a:spcPct val="115000"/>
              </a:lnSpc>
              <a:buNone/>
              <a:tabLst>
                <a:tab algn="l" pos="0"/>
              </a:tabLst>
            </a:pPr>
            <a:r>
              <a:rPr b="0" lang="en-US" sz="1100" spc="-1" strike="noStrike">
                <a:solidFill>
                  <a:srgbClr val="000000"/>
                </a:solidFill>
                <a:latin typeface="Arial"/>
              </a:rPr>
              <a:t>Las aplicaciones móviles han aparecido con el objetivo de proporcionar a la mayor cantidad de usuarios condiciones, comodidades y facilidades la mayor parte del tiempo. Muchas </a:t>
            </a:r>
            <a:r>
              <a:rPr b="1" lang="en-US" sz="1100" spc="-1" strike="noStrike">
                <a:solidFill>
                  <a:srgbClr val="000000"/>
                </a:solidFill>
                <a:latin typeface="Arial"/>
              </a:rPr>
              <a:t>estrategias</a:t>
            </a:r>
            <a:r>
              <a:rPr b="0" lang="en-US" sz="1100" spc="-1" strike="noStrike">
                <a:solidFill>
                  <a:srgbClr val="000000"/>
                </a:solidFill>
                <a:latin typeface="Arial"/>
              </a:rPr>
              <a:t> empleadas en la </a:t>
            </a:r>
            <a:r>
              <a:rPr b="1" lang="en-US" sz="1100" spc="-1" strike="noStrike">
                <a:solidFill>
                  <a:srgbClr val="000000"/>
                </a:solidFill>
                <a:latin typeface="Arial"/>
              </a:rPr>
              <a:t>inteligencia de negocio</a:t>
            </a:r>
            <a:r>
              <a:rPr b="0" lang="en-US" sz="1100" spc="-1" strike="noStrike">
                <a:solidFill>
                  <a:srgbClr val="000000"/>
                </a:solidFill>
                <a:latin typeface="Arial"/>
              </a:rPr>
              <a:t> se incorporan a este proceso de transición en el que </a:t>
            </a:r>
            <a:r>
              <a:rPr b="1" lang="en-US" sz="1100" spc="-1" strike="noStrike">
                <a:solidFill>
                  <a:srgbClr val="000000"/>
                </a:solidFill>
                <a:latin typeface="Arial"/>
              </a:rPr>
              <a:t>la tecnología móvil es protagonista, entre ellas la recolección de datos</a:t>
            </a:r>
            <a:r>
              <a:rPr b="0" lang="en-US" sz="1100" spc="-1" strike="noStrike">
                <a:solidFill>
                  <a:srgbClr val="000000"/>
                </a:solidFill>
                <a:latin typeface="Arial"/>
              </a:rPr>
              <a:t>. </a:t>
            </a:r>
            <a:endParaRPr b="0" lang="es-ES" sz="1100" spc="-1" strike="noStrike">
              <a:latin typeface="Arial"/>
            </a:endParaRPr>
          </a:p>
        </p:txBody>
      </p:sp>
      <p:sp>
        <p:nvSpPr>
          <p:cNvPr id="701" name="PlaceHolder 2"/>
          <p:cNvSpPr>
            <a:spLocks noGrp="1"/>
          </p:cNvSpPr>
          <p:nvPr>
            <p:ph type="sldImg"/>
          </p:nvPr>
        </p:nvSpPr>
        <p:spPr>
          <a:xfrm>
            <a:off x="1143360" y="685800"/>
            <a:ext cx="4571640" cy="3428280"/>
          </a:xfrm>
          <a:prstGeom prst="rect">
            <a:avLst/>
          </a:prstGeom>
          <a:ln w="0">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6"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37" name="PlaceHolder 2"/>
          <p:cNvSpPr>
            <a:spLocks noGrp="1"/>
          </p:cNvSpPr>
          <p:nvPr>
            <p:ph type="sldImg"/>
          </p:nvPr>
        </p:nvSpPr>
        <p:spPr>
          <a:xfrm>
            <a:off x="1143360" y="685800"/>
            <a:ext cx="4571640" cy="3428280"/>
          </a:xfrm>
          <a:prstGeom prst="rect">
            <a:avLst/>
          </a:prstGeom>
          <a:ln w="0">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39" name="PlaceHolder 2"/>
          <p:cNvSpPr>
            <a:spLocks noGrp="1"/>
          </p:cNvSpPr>
          <p:nvPr>
            <p:ph type="sldImg"/>
          </p:nvPr>
        </p:nvSpPr>
        <p:spPr>
          <a:xfrm>
            <a:off x="1143360" y="685800"/>
            <a:ext cx="4571640" cy="3428280"/>
          </a:xfrm>
          <a:prstGeom prst="rect">
            <a:avLst/>
          </a:prstGeom>
          <a:ln w="0">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41" name="PlaceHolder 2"/>
          <p:cNvSpPr>
            <a:spLocks noGrp="1"/>
          </p:cNvSpPr>
          <p:nvPr>
            <p:ph type="sldImg"/>
          </p:nvPr>
        </p:nvSpPr>
        <p:spPr>
          <a:xfrm>
            <a:off x="1143360" y="685800"/>
            <a:ext cx="4571640" cy="3428280"/>
          </a:xfrm>
          <a:prstGeom prst="rect">
            <a:avLst/>
          </a:prstGeom>
          <a:ln w="0">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43" name="PlaceHolder 2"/>
          <p:cNvSpPr>
            <a:spLocks noGrp="1"/>
          </p:cNvSpPr>
          <p:nvPr>
            <p:ph type="sldImg"/>
          </p:nvPr>
        </p:nvSpPr>
        <p:spPr>
          <a:xfrm>
            <a:off x="1143360" y="685800"/>
            <a:ext cx="4571640" cy="3428280"/>
          </a:xfrm>
          <a:prstGeom prst="rect">
            <a:avLst/>
          </a:prstGeom>
          <a:ln w="0">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45" name="PlaceHolder 2"/>
          <p:cNvSpPr>
            <a:spLocks noGrp="1"/>
          </p:cNvSpPr>
          <p:nvPr>
            <p:ph type="sldImg"/>
          </p:nvPr>
        </p:nvSpPr>
        <p:spPr>
          <a:xfrm>
            <a:off x="1143360" y="685800"/>
            <a:ext cx="4571640" cy="3428280"/>
          </a:xfrm>
          <a:prstGeom prst="rect">
            <a:avLst/>
          </a:prstGeom>
          <a:ln w="0">
            <a:noFill/>
          </a:ln>
        </p:spPr>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47" name="PlaceHolder 2"/>
          <p:cNvSpPr>
            <a:spLocks noGrp="1"/>
          </p:cNvSpPr>
          <p:nvPr>
            <p:ph type="sldImg"/>
          </p:nvPr>
        </p:nvSpPr>
        <p:spPr>
          <a:xfrm>
            <a:off x="1143360" y="685800"/>
            <a:ext cx="4571640" cy="3428280"/>
          </a:xfrm>
          <a:prstGeom prst="rect">
            <a:avLst/>
          </a:prstGeom>
          <a:ln w="0">
            <a:noFill/>
          </a:ln>
        </p:spPr>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49" name="PlaceHolder 2"/>
          <p:cNvSpPr>
            <a:spLocks noGrp="1"/>
          </p:cNvSpPr>
          <p:nvPr>
            <p:ph type="sldImg"/>
          </p:nvPr>
        </p:nvSpPr>
        <p:spPr>
          <a:xfrm>
            <a:off x="1143360" y="685800"/>
            <a:ext cx="4571640" cy="3428280"/>
          </a:xfrm>
          <a:prstGeom prst="rect">
            <a:avLst/>
          </a:prstGeom>
          <a:ln w="0">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51" name="PlaceHolder 2"/>
          <p:cNvSpPr>
            <a:spLocks noGrp="1"/>
          </p:cNvSpPr>
          <p:nvPr>
            <p:ph type="sldImg"/>
          </p:nvPr>
        </p:nvSpPr>
        <p:spPr>
          <a:xfrm>
            <a:off x="1143360" y="685800"/>
            <a:ext cx="4571640" cy="3428280"/>
          </a:xfrm>
          <a:prstGeom prst="rect">
            <a:avLst/>
          </a:prstGeom>
          <a:ln w="0">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53" name="PlaceHolder 2"/>
          <p:cNvSpPr>
            <a:spLocks noGrp="1"/>
          </p:cNvSpPr>
          <p:nvPr>
            <p:ph type="sldImg"/>
          </p:nvPr>
        </p:nvSpPr>
        <p:spPr>
          <a:xfrm>
            <a:off x="1143360" y="685800"/>
            <a:ext cx="4571640" cy="3428280"/>
          </a:xfrm>
          <a:prstGeom prst="rect">
            <a:avLst/>
          </a:prstGeom>
          <a:ln w="0">
            <a:noFill/>
          </a:ln>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55" name="PlaceHolder 2"/>
          <p:cNvSpPr>
            <a:spLocks noGrp="1"/>
          </p:cNvSpPr>
          <p:nvPr>
            <p:ph type="sldImg"/>
          </p:nvPr>
        </p:nvSpPr>
        <p:spPr>
          <a:xfrm>
            <a:off x="1143360" y="685800"/>
            <a:ext cx="4571640" cy="3428280"/>
          </a:xfrm>
          <a:prstGeom prst="rect">
            <a:avLst/>
          </a:prstGeom>
          <a:ln w="0">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50000"/>
              </a:lnSpc>
              <a:buNone/>
              <a:tabLst>
                <a:tab algn="l" pos="0"/>
              </a:tabLst>
            </a:pPr>
            <a:r>
              <a:rPr b="0" lang="en-US" sz="1100" spc="-1" strike="noStrike">
                <a:solidFill>
                  <a:srgbClr val="000000"/>
                </a:solidFill>
                <a:highlight>
                  <a:srgbClr val="ffffff"/>
                </a:highlight>
                <a:latin typeface="Arial"/>
              </a:rPr>
              <a:t>"</a:t>
            </a:r>
            <a:r>
              <a:rPr b="1" lang="en-US" sz="1100" spc="-1" strike="noStrike">
                <a:solidFill>
                  <a:srgbClr val="000000"/>
                </a:solidFill>
                <a:highlight>
                  <a:srgbClr val="ffffff"/>
                </a:highlight>
                <a:latin typeface="Arial"/>
              </a:rPr>
              <a:t>Información es poder</a:t>
            </a:r>
            <a:r>
              <a:rPr b="0" lang="en-US" sz="1100" spc="-1" strike="noStrike">
                <a:solidFill>
                  <a:srgbClr val="000000"/>
                </a:solidFill>
                <a:highlight>
                  <a:srgbClr val="ffffff"/>
                </a:highlight>
                <a:latin typeface="Arial"/>
              </a:rPr>
              <a:t>" </a:t>
            </a:r>
            <a:r>
              <a:rPr b="1" lang="en-US" sz="1100" spc="-1" strike="noStrike">
                <a:solidFill>
                  <a:srgbClr val="000000"/>
                </a:solidFill>
                <a:highlight>
                  <a:srgbClr val="ffffff"/>
                </a:highlight>
                <a:latin typeface="Arial"/>
              </a:rPr>
              <a:t>frase</a:t>
            </a:r>
            <a:r>
              <a:rPr b="0" lang="en-US" sz="1100" spc="-1" strike="noStrike">
                <a:solidFill>
                  <a:srgbClr val="000000"/>
                </a:solidFill>
                <a:highlight>
                  <a:srgbClr val="ffffff"/>
                </a:highlight>
                <a:latin typeface="Arial"/>
              </a:rPr>
              <a:t> que se atribuye a Hobbes en El Leviatán. Aunque Francis Bacon habría escrito antes: "la </a:t>
            </a:r>
            <a:r>
              <a:rPr b="1" lang="en-US" sz="1100" spc="-1" strike="noStrike">
                <a:solidFill>
                  <a:srgbClr val="000000"/>
                </a:solidFill>
                <a:highlight>
                  <a:srgbClr val="ffffff"/>
                </a:highlight>
                <a:latin typeface="Arial"/>
              </a:rPr>
              <a:t>información</a:t>
            </a:r>
            <a:r>
              <a:rPr b="0" lang="en-US" sz="1100" spc="-1" strike="noStrike">
                <a:solidFill>
                  <a:srgbClr val="000000"/>
                </a:solidFill>
                <a:highlight>
                  <a:srgbClr val="ffffff"/>
                </a:highlight>
                <a:latin typeface="Arial"/>
              </a:rPr>
              <a:t> es conocimiento". El segundo un concepto más fino y humanista.</a:t>
            </a:r>
            <a:endParaRPr b="0" lang="es-ES" sz="1100" spc="-1" strike="noStrike">
              <a:latin typeface="Arial"/>
            </a:endParaRPr>
          </a:p>
          <a:p>
            <a:pPr marL="216000" indent="-216000">
              <a:lnSpc>
                <a:spcPct val="150000"/>
              </a:lnSpc>
              <a:buNone/>
              <a:tabLst>
                <a:tab algn="l" pos="0"/>
              </a:tabLst>
            </a:pP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Como asegura el proverbial dicho </a:t>
            </a:r>
            <a:r>
              <a:rPr b="1" lang="en-US" sz="1100" spc="-1" strike="noStrike">
                <a:solidFill>
                  <a:srgbClr val="000000"/>
                </a:solidFill>
                <a:latin typeface="Arial"/>
              </a:rPr>
              <a:t>“La información es poder”</a:t>
            </a:r>
            <a:r>
              <a:rPr b="0" lang="en-US" sz="1100" spc="-1" strike="noStrike">
                <a:solidFill>
                  <a:srgbClr val="000000"/>
                </a:solidFill>
                <a:latin typeface="Arial"/>
              </a:rPr>
              <a:t>, </a:t>
            </a:r>
            <a:r>
              <a:rPr b="1" lang="en-US" sz="1100" spc="-1" strike="noStrike">
                <a:solidFill>
                  <a:srgbClr val="000000"/>
                </a:solidFill>
                <a:latin typeface="Arial"/>
              </a:rPr>
              <a:t>la recaudación de datos permite obtener un conocimiento previo en la investigación de cualquier campo</a:t>
            </a:r>
            <a:r>
              <a:rPr b="0" lang="en-US" sz="1100" spc="-1" strike="noStrike">
                <a:solidFill>
                  <a:srgbClr val="000000"/>
                </a:solidFill>
                <a:latin typeface="Arial"/>
              </a:rPr>
              <a:t>. Uno de los </a:t>
            </a:r>
            <a:r>
              <a:rPr b="1" lang="en-US" sz="1100" spc="-1" strike="noStrike">
                <a:solidFill>
                  <a:srgbClr val="000000"/>
                </a:solidFill>
                <a:latin typeface="Arial"/>
              </a:rPr>
              <a:t>procesos</a:t>
            </a:r>
            <a:r>
              <a:rPr b="0" lang="en-US" sz="1100" spc="-1" strike="noStrike">
                <a:solidFill>
                  <a:srgbClr val="000000"/>
                </a:solidFill>
                <a:latin typeface="Arial"/>
              </a:rPr>
              <a:t> que más se </a:t>
            </a:r>
            <a:r>
              <a:rPr b="1" lang="en-US" sz="1100" spc="-1" strike="noStrike">
                <a:solidFill>
                  <a:srgbClr val="000000"/>
                </a:solidFill>
                <a:latin typeface="Arial"/>
              </a:rPr>
              <a:t>apoya</a:t>
            </a:r>
            <a:r>
              <a:rPr b="0" lang="en-US" sz="1100" spc="-1" strike="noStrike">
                <a:solidFill>
                  <a:srgbClr val="000000"/>
                </a:solidFill>
                <a:latin typeface="Arial"/>
              </a:rPr>
              <a:t> en la </a:t>
            </a:r>
            <a:r>
              <a:rPr b="1" lang="en-US" sz="1100" spc="-1" strike="noStrike">
                <a:solidFill>
                  <a:srgbClr val="000000"/>
                </a:solidFill>
                <a:latin typeface="Arial"/>
              </a:rPr>
              <a:t>recolección de datos</a:t>
            </a:r>
            <a:r>
              <a:rPr b="0" lang="en-US" sz="1100" spc="-1" strike="noStrike">
                <a:solidFill>
                  <a:srgbClr val="000000"/>
                </a:solidFill>
                <a:latin typeface="Arial"/>
              </a:rPr>
              <a:t> es </a:t>
            </a:r>
            <a:r>
              <a:rPr b="1" lang="en-US" sz="1100" spc="-1" strike="noStrike">
                <a:solidFill>
                  <a:srgbClr val="000000"/>
                </a:solidFill>
                <a:latin typeface="Arial"/>
              </a:rPr>
              <a:t>la toma de decisiones</a:t>
            </a:r>
            <a:r>
              <a:rPr b="0" lang="en-US" sz="1100" spc="-1" strike="noStrike">
                <a:solidFill>
                  <a:srgbClr val="000000"/>
                </a:solidFill>
                <a:latin typeface="Arial"/>
              </a:rPr>
              <a:t>, la cual se trata sobre el </a:t>
            </a:r>
            <a:r>
              <a:rPr b="1" lang="en-US" sz="1100" spc="-1" strike="noStrike">
                <a:solidFill>
                  <a:srgbClr val="000000"/>
                </a:solidFill>
                <a:latin typeface="Arial"/>
              </a:rPr>
              <a:t>análisis y verificación </a:t>
            </a:r>
            <a:r>
              <a:rPr b="0" lang="en-US" sz="1100" spc="-1" strike="noStrike">
                <a:solidFill>
                  <a:srgbClr val="000000"/>
                </a:solidFill>
                <a:latin typeface="Arial"/>
              </a:rPr>
              <a:t>de los </a:t>
            </a:r>
            <a:r>
              <a:rPr b="1" lang="en-US" sz="1100" spc="-1" strike="noStrike">
                <a:solidFill>
                  <a:srgbClr val="000000"/>
                </a:solidFill>
                <a:latin typeface="Arial"/>
              </a:rPr>
              <a:t>datos recopilados</a:t>
            </a:r>
            <a:r>
              <a:rPr b="0" lang="en-US" sz="1100" spc="-1" strike="noStrike">
                <a:solidFill>
                  <a:srgbClr val="000000"/>
                </a:solidFill>
                <a:latin typeface="Arial"/>
              </a:rPr>
              <a:t> para desarrollar </a:t>
            </a:r>
            <a:r>
              <a:rPr b="1" lang="en-US" sz="1100" spc="-1" strike="noStrike">
                <a:solidFill>
                  <a:srgbClr val="000000"/>
                </a:solidFill>
                <a:latin typeface="Arial"/>
              </a:rPr>
              <a:t>estrategias y tácticas</a:t>
            </a:r>
            <a:r>
              <a:rPr b="0" lang="en-US" sz="1100" spc="-1" strike="noStrike">
                <a:solidFill>
                  <a:srgbClr val="000000"/>
                </a:solidFill>
                <a:latin typeface="Arial"/>
              </a:rPr>
              <a:t> que ayuden a las empresas a alcanzar sus</a:t>
            </a:r>
            <a:r>
              <a:rPr b="1" lang="en-US" sz="1100" spc="-1" strike="noStrike">
                <a:solidFill>
                  <a:srgbClr val="000000"/>
                </a:solidFill>
                <a:latin typeface="Arial"/>
              </a:rPr>
              <a:t> objetivos comerciales</a:t>
            </a:r>
            <a:r>
              <a:rPr b="0" lang="en-US" sz="1100" spc="-1" strike="noStrike">
                <a:solidFill>
                  <a:srgbClr val="000000"/>
                </a:solidFill>
                <a:latin typeface="Arial"/>
              </a:rPr>
              <a:t>.</a:t>
            </a:r>
            <a:endParaRPr b="0" lang="es-ES" sz="1100" spc="-1" strike="noStrike">
              <a:latin typeface="Arial"/>
            </a:endParaRPr>
          </a:p>
          <a:p>
            <a:pPr marL="216000" indent="-216000" algn="just">
              <a:lnSpc>
                <a:spcPct val="150000"/>
              </a:lnSpc>
              <a:buNone/>
              <a:tabLst>
                <a:tab algn="l" pos="0"/>
              </a:tabLst>
            </a:pPr>
            <a:r>
              <a:rPr b="1" lang="en-US" sz="1100" spc="-1" strike="noStrike">
                <a:solidFill>
                  <a:srgbClr val="000000"/>
                </a:solidFill>
                <a:latin typeface="Arial"/>
              </a:rPr>
              <a:t>Uno de los métodos más famosos para la recolección de datos son las encuestas</a:t>
            </a:r>
            <a:r>
              <a:rPr b="0" lang="en-US" sz="1100" spc="-1" strike="noStrike">
                <a:solidFill>
                  <a:srgbClr val="000000"/>
                </a:solidFill>
                <a:latin typeface="Arial"/>
              </a:rPr>
              <a:t>,</a:t>
            </a:r>
            <a:r>
              <a:rPr b="1" lang="en-US" sz="1100" spc="-1" strike="noStrike">
                <a:solidFill>
                  <a:srgbClr val="000000"/>
                </a:solidFill>
                <a:latin typeface="Arial"/>
              </a:rPr>
              <a:t> </a:t>
            </a:r>
            <a:r>
              <a:rPr b="0" lang="en-US" sz="1100" spc="-1" strike="noStrike">
                <a:solidFill>
                  <a:srgbClr val="000000"/>
                </a:solidFill>
                <a:latin typeface="Arial"/>
              </a:rPr>
              <a:t>un instrumento de captura de datos ampliamente utilizado para conocer la </a:t>
            </a:r>
            <a:r>
              <a:rPr b="1" lang="en-US" sz="1100" spc="-1" strike="noStrike">
                <a:solidFill>
                  <a:srgbClr val="000000"/>
                </a:solidFill>
                <a:latin typeface="Arial"/>
              </a:rPr>
              <a:t>percepción de las personas</a:t>
            </a:r>
            <a:r>
              <a:rPr b="0" lang="en-US" sz="1100" spc="-1" strike="noStrike">
                <a:solidFill>
                  <a:srgbClr val="000000"/>
                </a:solidFill>
                <a:latin typeface="Arial"/>
              </a:rPr>
              <a:t> sobre fenómenos sociales, aceptación de productos, entre otros muchos propósitos. </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Particularmente </a:t>
            </a:r>
            <a:r>
              <a:rPr b="1" lang="en-US" sz="1100" spc="-1" strike="noStrike">
                <a:solidFill>
                  <a:srgbClr val="000000"/>
                </a:solidFill>
                <a:latin typeface="Arial"/>
              </a:rPr>
              <a:t>los datos generados por las encuestas son procesados para arribar a conclusiones basadas en el conocimiento de los participantes</a:t>
            </a:r>
            <a:r>
              <a:rPr b="0" lang="en-US" sz="1100" spc="-1" strike="noStrike">
                <a:solidFill>
                  <a:srgbClr val="000000"/>
                </a:solidFill>
                <a:latin typeface="Arial"/>
              </a:rPr>
              <a:t>. En la época actual, los dispositivos móviles y por consiguiente las aplicaciones también, son un modelo de TIC que es adoptado para la colección de información arrojando resultados satisfactorios</a:t>
            </a:r>
            <a:r>
              <a:rPr b="1" lang="en-US" sz="1100" spc="-1" strike="noStrike">
                <a:solidFill>
                  <a:srgbClr val="000000"/>
                </a:solidFill>
                <a:latin typeface="Arial"/>
              </a:rPr>
              <a:t>.</a:t>
            </a:r>
            <a:endParaRPr b="0" lang="es-ES" sz="1100" spc="-1" strike="noStrike">
              <a:latin typeface="Arial"/>
            </a:endParaRPr>
          </a:p>
          <a:p>
            <a:pPr marL="216000" indent="-216000">
              <a:lnSpc>
                <a:spcPct val="100000"/>
              </a:lnSpc>
              <a:buNone/>
              <a:tabLst>
                <a:tab algn="l" pos="0"/>
              </a:tabLst>
            </a:pPr>
            <a:endParaRPr b="0" lang="es-ES" sz="1100" spc="-1" strike="noStrike">
              <a:latin typeface="Arial"/>
            </a:endParaRPr>
          </a:p>
        </p:txBody>
      </p:sp>
      <p:sp>
        <p:nvSpPr>
          <p:cNvPr id="703" name="PlaceHolder 2"/>
          <p:cNvSpPr>
            <a:spLocks noGrp="1"/>
          </p:cNvSpPr>
          <p:nvPr>
            <p:ph type="sldImg"/>
          </p:nvPr>
        </p:nvSpPr>
        <p:spPr>
          <a:xfrm>
            <a:off x="1143360" y="685800"/>
            <a:ext cx="4571640" cy="3428280"/>
          </a:xfrm>
          <a:prstGeom prst="rect">
            <a:avLst/>
          </a:prstGeom>
          <a:ln w="0">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57" name="PlaceHolder 2"/>
          <p:cNvSpPr>
            <a:spLocks noGrp="1"/>
          </p:cNvSpPr>
          <p:nvPr>
            <p:ph type="sldImg"/>
          </p:nvPr>
        </p:nvSpPr>
        <p:spPr>
          <a:xfrm>
            <a:off x="1143360" y="685800"/>
            <a:ext cx="4571640" cy="3428280"/>
          </a:xfrm>
          <a:prstGeom prst="rect">
            <a:avLst/>
          </a:prstGeom>
          <a:ln w="0">
            <a:noFill/>
          </a:ln>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59" name="PlaceHolder 2"/>
          <p:cNvSpPr>
            <a:spLocks noGrp="1"/>
          </p:cNvSpPr>
          <p:nvPr>
            <p:ph type="sldImg"/>
          </p:nvPr>
        </p:nvSpPr>
        <p:spPr>
          <a:xfrm>
            <a:off x="1143360" y="685800"/>
            <a:ext cx="4571640" cy="3428280"/>
          </a:xfrm>
          <a:prstGeom prst="rect">
            <a:avLst/>
          </a:prstGeom>
          <a:ln w="0">
            <a:noFill/>
          </a:ln>
        </p:spPr>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61" name="PlaceHolder 2"/>
          <p:cNvSpPr>
            <a:spLocks noGrp="1"/>
          </p:cNvSpPr>
          <p:nvPr>
            <p:ph type="sldImg"/>
          </p:nvPr>
        </p:nvSpPr>
        <p:spPr>
          <a:xfrm>
            <a:off x="1143360" y="685800"/>
            <a:ext cx="4571640" cy="3428280"/>
          </a:xfrm>
          <a:prstGeom prst="rect">
            <a:avLst/>
          </a:prstGeom>
          <a:ln w="0">
            <a:noFill/>
          </a:ln>
        </p:spPr>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63" name="PlaceHolder 2"/>
          <p:cNvSpPr>
            <a:spLocks noGrp="1"/>
          </p:cNvSpPr>
          <p:nvPr>
            <p:ph type="sldImg"/>
          </p:nvPr>
        </p:nvSpPr>
        <p:spPr>
          <a:xfrm>
            <a:off x="1143360" y="685800"/>
            <a:ext cx="4571640" cy="3428280"/>
          </a:xfrm>
          <a:prstGeom prst="rect">
            <a:avLst/>
          </a:prstGeom>
          <a:ln w="0">
            <a:noFill/>
          </a:ln>
        </p:spPr>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65" name="PlaceHolder 2"/>
          <p:cNvSpPr>
            <a:spLocks noGrp="1"/>
          </p:cNvSpPr>
          <p:nvPr>
            <p:ph type="sldImg"/>
          </p:nvPr>
        </p:nvSpPr>
        <p:spPr>
          <a:xfrm>
            <a:off x="1143360" y="685800"/>
            <a:ext cx="4571640" cy="3428280"/>
          </a:xfrm>
          <a:prstGeom prst="rect">
            <a:avLst/>
          </a:prstGeom>
          <a:ln w="0">
            <a:noFill/>
          </a:ln>
        </p:spPr>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6"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67" name="PlaceHolder 2"/>
          <p:cNvSpPr>
            <a:spLocks noGrp="1"/>
          </p:cNvSpPr>
          <p:nvPr>
            <p:ph type="sldImg"/>
          </p:nvPr>
        </p:nvSpPr>
        <p:spPr>
          <a:xfrm>
            <a:off x="1143360" y="685800"/>
            <a:ext cx="4571640" cy="3428280"/>
          </a:xfrm>
          <a:prstGeom prst="rect">
            <a:avLst/>
          </a:prstGeom>
          <a:ln w="0">
            <a:noFill/>
          </a:ln>
        </p:spPr>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69" name="PlaceHolder 2"/>
          <p:cNvSpPr>
            <a:spLocks noGrp="1"/>
          </p:cNvSpPr>
          <p:nvPr>
            <p:ph type="sldImg"/>
          </p:nvPr>
        </p:nvSpPr>
        <p:spPr>
          <a:xfrm>
            <a:off x="1143360" y="685800"/>
            <a:ext cx="4571640" cy="3428280"/>
          </a:xfrm>
          <a:prstGeom prst="rect">
            <a:avLst/>
          </a:prstGeom>
          <a:ln w="0">
            <a:noFill/>
          </a:ln>
        </p:spPr>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Y como objetivos específicos: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Analizar los fundamentos teóricos para el desarrollo de aplicaciones móviles portables orientadas a servicios.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Desarrollar la aplicación móvil.</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Validar a través de pruebas funcionales y de integración la solución desarrollada</a:t>
            </a:r>
            <a:endParaRPr b="0" lang="es-ES" sz="1100" spc="-1" strike="noStrike">
              <a:latin typeface="Arial"/>
            </a:endParaRPr>
          </a:p>
        </p:txBody>
      </p:sp>
      <p:sp>
        <p:nvSpPr>
          <p:cNvPr id="771" name="PlaceHolder 2"/>
          <p:cNvSpPr>
            <a:spLocks noGrp="1"/>
          </p:cNvSpPr>
          <p:nvPr>
            <p:ph type="sldImg"/>
          </p:nvPr>
        </p:nvSpPr>
        <p:spPr>
          <a:xfrm>
            <a:off x="1143360" y="685800"/>
            <a:ext cx="4571640" cy="3428280"/>
          </a:xfrm>
          <a:prstGeom prst="rect">
            <a:avLst/>
          </a:prstGeom>
          <a:ln w="0">
            <a:noFill/>
          </a:ln>
        </p:spPr>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Buenos días, mi nombre es Ernesto Julio Pérez Valdés y mis tutores son el Máster en ciencias Reynaldo Alvarez Luna y Dennis Quaderer Solano y hoy voy a presentarles una parte de mi trabajo de diploma “Aplicación móvil para la publicación de encuestas”.</a:t>
            </a:r>
            <a:endParaRPr b="0" lang="es-ES" sz="1100" spc="-1" strike="noStrike">
              <a:latin typeface="Arial"/>
            </a:endParaRPr>
          </a:p>
        </p:txBody>
      </p:sp>
      <p:sp>
        <p:nvSpPr>
          <p:cNvPr id="773" name="PlaceHolder 2"/>
          <p:cNvSpPr>
            <a:spLocks noGrp="1"/>
          </p:cNvSpPr>
          <p:nvPr>
            <p:ph type="sldImg"/>
          </p:nvPr>
        </p:nvSpPr>
        <p:spPr>
          <a:xfrm>
            <a:off x="1143360" y="685800"/>
            <a:ext cx="4571640" cy="3428280"/>
          </a:xfrm>
          <a:prstGeom prst="rect">
            <a:avLst/>
          </a:prstGeom>
          <a:ln w="0">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gn="just">
              <a:lnSpc>
                <a:spcPct val="150000"/>
              </a:lnSpc>
              <a:buNone/>
              <a:tabLst>
                <a:tab algn="l" pos="0"/>
              </a:tabLst>
            </a:pPr>
            <a:r>
              <a:rPr b="0" lang="en-US" sz="1100" spc="-1" strike="noStrike">
                <a:solidFill>
                  <a:srgbClr val="000000"/>
                </a:solidFill>
                <a:latin typeface="Arial"/>
              </a:rPr>
              <a:t>En la actualidad,</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Múltiples clientes solicitan a la UCI servicios de desarrollo de encuestas, que son desarrolladas a la medida.</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Lo que implica demoras en los servicios y limita la capacidad de respuesta a varias de las peticiones realizadas.</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Siendo crítico el factor tiempo de desarrollo de este tipo de servicios debido a la urgencia con que se solicitan.</a:t>
            </a:r>
            <a:endParaRPr b="0" lang="es-ES" sz="1100" spc="-1" strike="noStrike">
              <a:latin typeface="Arial"/>
            </a:endParaRPr>
          </a:p>
        </p:txBody>
      </p:sp>
      <p:sp>
        <p:nvSpPr>
          <p:cNvPr id="705" name="PlaceHolder 2"/>
          <p:cNvSpPr>
            <a:spLocks noGrp="1"/>
          </p:cNvSpPr>
          <p:nvPr>
            <p:ph type="sldImg"/>
          </p:nvPr>
        </p:nvSpPr>
        <p:spPr>
          <a:xfrm>
            <a:off x="1143360" y="685800"/>
            <a:ext cx="4571640" cy="3428280"/>
          </a:xfrm>
          <a:prstGeom prst="rect">
            <a:avLst/>
          </a:prstGeom>
          <a:ln w="0">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6"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gn="just">
              <a:lnSpc>
                <a:spcPct val="150000"/>
              </a:lnSpc>
              <a:buNone/>
              <a:tabLst>
                <a:tab algn="l" pos="0"/>
              </a:tabLst>
            </a:pPr>
            <a:r>
              <a:rPr b="0" lang="en-US" sz="1100" spc="-1" strike="noStrike">
                <a:solidFill>
                  <a:srgbClr val="000000"/>
                </a:solidFill>
                <a:latin typeface="Arial"/>
              </a:rPr>
              <a:t>En la actualidad,</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Múltiples clientes solicitan a la UCI servicios de desarrollo de encuestas, que son desarrolladas a la medida.</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Lo que implica demoras en los servicios y limita la capacidad de respuesta a varias de las peticiones realizadas.</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Siendo crítico el factor tiempo de desarrollo de este tipo de servicios debido a la urgencia con que se solicitan.</a:t>
            </a:r>
            <a:endParaRPr b="0" lang="es-ES" sz="1100" spc="-1" strike="noStrike">
              <a:latin typeface="Arial"/>
            </a:endParaRPr>
          </a:p>
        </p:txBody>
      </p:sp>
      <p:sp>
        <p:nvSpPr>
          <p:cNvPr id="707" name="PlaceHolder 2"/>
          <p:cNvSpPr>
            <a:spLocks noGrp="1"/>
          </p:cNvSpPr>
          <p:nvPr>
            <p:ph type="sldImg"/>
          </p:nvPr>
        </p:nvSpPr>
        <p:spPr>
          <a:xfrm>
            <a:off x="1143360" y="685800"/>
            <a:ext cx="4571640" cy="3428280"/>
          </a:xfrm>
          <a:prstGeom prst="rect">
            <a:avLst/>
          </a:prstGeom>
          <a:ln w="0">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gn="just">
              <a:lnSpc>
                <a:spcPct val="150000"/>
              </a:lnSpc>
              <a:buNone/>
              <a:tabLst>
                <a:tab algn="l" pos="0"/>
              </a:tabLst>
            </a:pPr>
            <a:r>
              <a:rPr b="0" lang="en-US" sz="1100" spc="-1" strike="noStrike">
                <a:solidFill>
                  <a:srgbClr val="000000"/>
                </a:solidFill>
                <a:latin typeface="Arial"/>
              </a:rPr>
              <a:t>En la actualidad,</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Múltiples clientes solicitan a la UCI servicios de desarrollo de encuestas, que son desarrolladas a la medida.</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Lo que implica demoras en los servicios y limita la capacidad de respuesta a varias de las peticiones realizadas.</a:t>
            </a:r>
            <a:endParaRPr b="0" lang="es-ES" sz="1100" spc="-1" strike="noStrike">
              <a:latin typeface="Arial"/>
            </a:endParaRPr>
          </a:p>
          <a:p>
            <a:pPr marL="216000" indent="-216000" algn="just">
              <a:lnSpc>
                <a:spcPct val="150000"/>
              </a:lnSpc>
              <a:buNone/>
              <a:tabLst>
                <a:tab algn="l" pos="0"/>
              </a:tabLst>
            </a:pPr>
            <a:r>
              <a:rPr b="0" lang="en-US" sz="1100" spc="-1" strike="noStrike">
                <a:solidFill>
                  <a:srgbClr val="000000"/>
                </a:solidFill>
                <a:latin typeface="Arial"/>
              </a:rPr>
              <a:t>Siendo crítico el factor tiempo de desarrollo de este tipo de servicios debido a la urgencia con que se solicitan.</a:t>
            </a:r>
            <a:endParaRPr b="0" lang="es-ES" sz="1100" spc="-1" strike="noStrike">
              <a:latin typeface="Arial"/>
            </a:endParaRPr>
          </a:p>
        </p:txBody>
      </p:sp>
      <p:sp>
        <p:nvSpPr>
          <p:cNvPr id="709" name="PlaceHolder 2"/>
          <p:cNvSpPr>
            <a:spLocks noGrp="1"/>
          </p:cNvSpPr>
          <p:nvPr>
            <p:ph type="sldImg"/>
          </p:nvPr>
        </p:nvSpPr>
        <p:spPr>
          <a:xfrm>
            <a:off x="1143360" y="685800"/>
            <a:ext cx="4571640" cy="3428280"/>
          </a:xfrm>
          <a:prstGeom prst="rect">
            <a:avLst/>
          </a:prstGeom>
          <a:ln w="0">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0"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Para llevar a cabo lo mencionado anteriormente se definen las siguientes tareas de investigación:</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Elaboración del marco teórico-metodológico.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Caracterización del dominio.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Selección de las tecnologías y herramientas de desarrollo.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Identificación y descripción de los requisitos.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Diseño e implementación de la solución.</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Ejecución de pruebas funcionales.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Ejecución de pruebas de integración.</a:t>
            </a:r>
            <a:endParaRPr b="0" lang="es-ES" sz="1100" spc="-1" strike="noStrike">
              <a:latin typeface="Arial"/>
            </a:endParaRPr>
          </a:p>
        </p:txBody>
      </p:sp>
      <p:sp>
        <p:nvSpPr>
          <p:cNvPr id="711" name="PlaceHolder 2"/>
          <p:cNvSpPr>
            <a:spLocks noGrp="1"/>
          </p:cNvSpPr>
          <p:nvPr>
            <p:ph type="sldImg"/>
          </p:nvPr>
        </p:nvSpPr>
        <p:spPr>
          <a:xfrm>
            <a:off x="1143360" y="685800"/>
            <a:ext cx="4571640" cy="3428280"/>
          </a:xfrm>
          <a:prstGeom prst="rect">
            <a:avLst/>
          </a:prstGeom>
          <a:ln w="0">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2"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Para llevar a cabo lo mencionado anteriormente se definen las siguientes tareas de investigación:</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Elaboración del marco teórico-metodológico.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Caracterización del dominio.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Selección de las tecnologías y herramientas de desarrollo.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Identificación y descripción de los requisitos.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Diseño e implementación de la solución.</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Ejecución de pruebas funcionales.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Ejecución de pruebas de integración.</a:t>
            </a:r>
            <a:endParaRPr b="0" lang="es-ES" sz="1100" spc="-1" strike="noStrike">
              <a:latin typeface="Arial"/>
            </a:endParaRPr>
          </a:p>
        </p:txBody>
      </p:sp>
      <p:sp>
        <p:nvSpPr>
          <p:cNvPr id="713" name="PlaceHolder 2"/>
          <p:cNvSpPr>
            <a:spLocks noGrp="1"/>
          </p:cNvSpPr>
          <p:nvPr>
            <p:ph type="sldImg"/>
          </p:nvPr>
        </p:nvSpPr>
        <p:spPr>
          <a:xfrm>
            <a:off x="1143360" y="685800"/>
            <a:ext cx="4571640" cy="3428280"/>
          </a:xfrm>
          <a:prstGeom prst="rect">
            <a:avLst/>
          </a:prstGeom>
          <a:ln w="0">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216000">
              <a:lnSpc>
                <a:spcPct val="100000"/>
              </a:lnSpc>
              <a:buNone/>
              <a:tabLst>
                <a:tab algn="l" pos="0"/>
              </a:tabLst>
            </a:pPr>
            <a:r>
              <a:rPr b="0" lang="en-US" sz="1100" spc="-1" strike="noStrike">
                <a:latin typeface="Arial"/>
              </a:rPr>
              <a:t>Para llevar a cabo lo mencionado anteriormente se definen las siguientes tareas de investigación:</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Elaboración del marco teórico-metodológico.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Caracterización del dominio.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Selección de las tecnologías y herramientas de desarrollo.</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Identificación y descripción de los requisitos.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Diseño e implementación de la solución.</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Ejecución de pruebas funcionales.</a:t>
            </a:r>
            <a:endParaRPr b="0" lang="es-ES" sz="1100" spc="-1" strike="noStrike">
              <a:latin typeface="Arial"/>
            </a:endParaRPr>
          </a:p>
          <a:p>
            <a:pPr marL="457200" indent="-298440">
              <a:lnSpc>
                <a:spcPct val="100000"/>
              </a:lnSpc>
              <a:buClr>
                <a:srgbClr val="000000"/>
              </a:buClr>
              <a:buFont typeface="Wingdings" charset="2"/>
              <a:buChar char=""/>
              <a:tabLst>
                <a:tab algn="l" pos="0"/>
              </a:tabLst>
            </a:pPr>
            <a:r>
              <a:rPr b="0" lang="en-US" sz="1100" spc="-1" strike="noStrike">
                <a:latin typeface="Arial"/>
              </a:rPr>
              <a:t>Ejecución de pruebas de integración.</a:t>
            </a:r>
            <a:endParaRPr b="0" lang="es-ES" sz="1100" spc="-1" strike="noStrike">
              <a:latin typeface="Arial"/>
            </a:endParaRPr>
          </a:p>
        </p:txBody>
      </p:sp>
      <p:sp>
        <p:nvSpPr>
          <p:cNvPr id="715" name="PlaceHolder 2"/>
          <p:cNvSpPr>
            <a:spLocks noGrp="1"/>
          </p:cNvSpPr>
          <p:nvPr>
            <p:ph type="sldImg"/>
          </p:nvPr>
        </p:nvSpPr>
        <p:spPr>
          <a:xfrm>
            <a:off x="1143360" y="685800"/>
            <a:ext cx="4571640" cy="342828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4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4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5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5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6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6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7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7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8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9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0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0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0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1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1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1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1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1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1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1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2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2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2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2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3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3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3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4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4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4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4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4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4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4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5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5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5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5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5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5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6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6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7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7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7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7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7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8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8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8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8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8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8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9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9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9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9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9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9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0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0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0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0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1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1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2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2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2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2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2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3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3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3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3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3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3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ES"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ES" sz="3200" spc="-1" strike="noStrike">
              <a:latin typeface="Arial"/>
            </a:endParaRPr>
          </a:p>
        </p:txBody>
      </p:sp>
      <p:sp>
        <p:nvSpPr>
          <p:cNvPr id="2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2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2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ES" sz="4400" spc="-1" strike="noStrike">
              <a:latin typeface="Arial"/>
            </a:endParaRPr>
          </a:p>
        </p:txBody>
      </p:sp>
      <p:sp>
        <p:nvSpPr>
          <p:cNvPr id="3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
        <p:nvSpPr>
          <p:cNvPr id="3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E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8.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9.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9;p26" descr=""/>
          <p:cNvPicPr/>
          <p:nvPr/>
        </p:nvPicPr>
        <p:blipFill>
          <a:blip r:embed="rId3"/>
          <a:stretch/>
        </p:blipFill>
        <p:spPr>
          <a:xfrm>
            <a:off x="1235520" y="855720"/>
            <a:ext cx="1346040" cy="970920"/>
          </a:xfrm>
          <a:prstGeom prst="rect">
            <a:avLst/>
          </a:prstGeom>
          <a:ln w="0">
            <a:noFill/>
          </a:ln>
        </p:spPr>
      </p:pic>
      <p:pic>
        <p:nvPicPr>
          <p:cNvPr id="1" name="Google Shape;10;p26" descr=""/>
          <p:cNvPicPr/>
          <p:nvPr/>
        </p:nvPicPr>
        <p:blipFill>
          <a:blip r:embed="rId4"/>
          <a:stretch/>
        </p:blipFill>
        <p:spPr>
          <a:xfrm>
            <a:off x="1492560" y="2097360"/>
            <a:ext cx="831960" cy="612000"/>
          </a:xfrm>
          <a:prstGeom prst="rect">
            <a:avLst/>
          </a:prstGeom>
          <a:ln w="0">
            <a:noFill/>
          </a:ln>
        </p:spPr>
      </p:pic>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a:t>
            </a:r>
            <a:r>
              <a:rPr b="0" lang="es-ES" sz="4400" spc="-1" strike="noStrike">
                <a:latin typeface="Arial"/>
              </a:rPr>
              <a:t>ul</a:t>
            </a:r>
            <a:r>
              <a:rPr b="0" lang="es-ES" sz="4400" spc="-1" strike="noStrike">
                <a:latin typeface="Arial"/>
              </a:rPr>
              <a:t>s</a:t>
            </a:r>
            <a:r>
              <a:rPr b="0" lang="es-ES" sz="4400" spc="-1" strike="noStrike">
                <a:latin typeface="Arial"/>
              </a:rPr>
              <a:t>e </a:t>
            </a:r>
            <a:r>
              <a:rPr b="0" lang="es-ES" sz="4400" spc="-1" strike="noStrike">
                <a:latin typeface="Arial"/>
              </a:rPr>
              <a:t>p</a:t>
            </a:r>
            <a:r>
              <a:rPr b="0" lang="es-ES" sz="4400" spc="-1" strike="noStrike">
                <a:latin typeface="Arial"/>
              </a:rPr>
              <a:t>ar</a:t>
            </a:r>
            <a:r>
              <a:rPr b="0" lang="es-ES" sz="4400" spc="-1" strike="noStrike">
                <a:latin typeface="Arial"/>
              </a:rPr>
              <a:t>a </a:t>
            </a:r>
            <a:r>
              <a:rPr b="0" lang="es-ES" sz="4400" spc="-1" strike="noStrike">
                <a:latin typeface="Arial"/>
              </a:rPr>
              <a:t>e</a:t>
            </a:r>
            <a:r>
              <a:rPr b="0" lang="es-ES" sz="4400" spc="-1" strike="noStrike">
                <a:latin typeface="Arial"/>
              </a:rPr>
              <a:t>di</a:t>
            </a:r>
            <a:r>
              <a:rPr b="0" lang="es-ES" sz="4400" spc="-1" strike="noStrike">
                <a:latin typeface="Arial"/>
              </a:rPr>
              <a:t>ta</a:t>
            </a:r>
            <a:r>
              <a:rPr b="0" lang="es-ES" sz="4400" spc="-1" strike="noStrike">
                <a:latin typeface="Arial"/>
              </a:rPr>
              <a:t>r </a:t>
            </a:r>
            <a:r>
              <a:rPr b="0" lang="es-ES" sz="4400" spc="-1" strike="noStrike">
                <a:latin typeface="Arial"/>
              </a:rPr>
              <a:t>el </a:t>
            </a:r>
            <a:r>
              <a:rPr b="0" lang="es-ES" sz="4400" spc="-1" strike="noStrike">
                <a:latin typeface="Arial"/>
              </a:rPr>
              <a:t>fo</a:t>
            </a:r>
            <a:r>
              <a:rPr b="0" lang="es-ES" sz="4400" spc="-1" strike="noStrike">
                <a:latin typeface="Arial"/>
              </a:rPr>
              <a:t>r</a:t>
            </a:r>
            <a:r>
              <a:rPr b="0" lang="es-ES" sz="4400" spc="-1" strike="noStrike">
                <a:latin typeface="Arial"/>
              </a:rPr>
              <a:t>m</a:t>
            </a:r>
            <a:r>
              <a:rPr b="0" lang="es-ES" sz="4400" spc="-1" strike="noStrike">
                <a:latin typeface="Arial"/>
              </a:rPr>
              <a:t>at</a:t>
            </a:r>
            <a:r>
              <a:rPr b="0" lang="es-ES" sz="4400" spc="-1" strike="noStrike">
                <a:latin typeface="Arial"/>
              </a:rPr>
              <a:t>o </a:t>
            </a:r>
            <a:r>
              <a:rPr b="0" lang="es-ES" sz="4400" spc="-1" strike="noStrike">
                <a:latin typeface="Arial"/>
              </a:rPr>
              <a:t>d</a:t>
            </a:r>
            <a:r>
              <a:rPr b="0" lang="es-ES" sz="4400" spc="-1" strike="noStrike">
                <a:latin typeface="Arial"/>
              </a:rPr>
              <a:t>el </a:t>
            </a:r>
            <a:r>
              <a:rPr b="0" lang="es-ES" sz="4400" spc="-1" strike="noStrike">
                <a:latin typeface="Arial"/>
              </a:rPr>
              <a:t>te</a:t>
            </a:r>
            <a:r>
              <a:rPr b="0" lang="es-ES" sz="4400" spc="-1" strike="noStrike">
                <a:latin typeface="Arial"/>
              </a:rPr>
              <a:t>xt</a:t>
            </a:r>
            <a:r>
              <a:rPr b="0" lang="es-ES" sz="4400" spc="-1" strike="noStrike">
                <a:latin typeface="Arial"/>
              </a:rPr>
              <a:t>o </a:t>
            </a:r>
            <a:r>
              <a:rPr b="0" lang="es-ES" sz="4400" spc="-1" strike="noStrike">
                <a:latin typeface="Arial"/>
              </a:rPr>
              <a:t>d</a:t>
            </a:r>
            <a:r>
              <a:rPr b="0" lang="es-ES" sz="4400" spc="-1" strike="noStrike">
                <a:latin typeface="Arial"/>
              </a:rPr>
              <a:t>e </a:t>
            </a:r>
            <a:r>
              <a:rPr b="0" lang="es-ES" sz="4400" spc="-1" strike="noStrike">
                <a:latin typeface="Arial"/>
              </a:rPr>
              <a:t>tít</a:t>
            </a:r>
            <a:r>
              <a:rPr b="0" lang="es-ES" sz="4400" spc="-1" strike="noStrike">
                <a:latin typeface="Arial"/>
              </a:rPr>
              <a:t>ul</a:t>
            </a:r>
            <a:r>
              <a:rPr b="0" lang="es-ES" sz="4400" spc="-1" strike="noStrike">
                <a:latin typeface="Arial"/>
              </a:rPr>
              <a:t>o</a:t>
            </a:r>
            <a:endParaRPr b="0" lang="es-ES" sz="4400" spc="-1" strike="noStrike">
              <a:latin typeface="Arial"/>
            </a:endParaRP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a:t>
            </a:r>
            <a:r>
              <a:rPr b="0" lang="es-ES" sz="3200" spc="-1" strike="noStrike">
                <a:latin typeface="Arial"/>
              </a:rPr>
              <a:t>formato de texto del </a:t>
            </a:r>
            <a:r>
              <a:rPr b="0" lang="es-ES" sz="3200" spc="-1" strike="noStrike">
                <a:latin typeface="Arial"/>
              </a:rPr>
              <a:t>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a:t>
            </a:r>
            <a:r>
              <a:rPr b="0" lang="es-ES" sz="2800" spc="-1" strike="noStrike">
                <a:latin typeface="Arial"/>
              </a:rPr>
              <a:t>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a:t>
            </a:r>
            <a:r>
              <a:rPr b="0" lang="es-ES" sz="2400" spc="-1" strike="noStrike">
                <a:latin typeface="Arial"/>
              </a:rPr>
              <a:t>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a:t>
            </a:r>
            <a:r>
              <a:rPr b="0" lang="es-ES" sz="2000" spc="-1" strike="noStrike">
                <a:latin typeface="Arial"/>
              </a:rPr>
              <a:t>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a:t>
            </a:r>
            <a:r>
              <a:rPr b="0" lang="es-ES" sz="2000" spc="-1" strike="noStrike">
                <a:latin typeface="Arial"/>
              </a:rPr>
              <a:t>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a:t>
            </a:r>
            <a:r>
              <a:rPr b="0" lang="es-ES" sz="2000" spc="-1" strike="noStrike">
                <a:latin typeface="Arial"/>
              </a:rPr>
              <a:t>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a:t>
            </a:r>
            <a:r>
              <a:rPr b="0" lang="es-ES" sz="2000" spc="-1" strike="noStrike">
                <a:latin typeface="Arial"/>
              </a:rPr>
              <a:t>nivel del </a:t>
            </a:r>
            <a:r>
              <a:rPr b="0" lang="es-ES" sz="2000" spc="-1" strike="noStrike">
                <a:latin typeface="Arial"/>
              </a:rPr>
              <a:t>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Pulse para editar el formato </a:t>
            </a:r>
            <a:r>
              <a:rPr b="0" lang="es-ES" sz="4400" spc="-1" strike="noStrike">
                <a:latin typeface="Arial"/>
              </a:rPr>
              <a:t>del texto de título</a:t>
            </a:r>
            <a:endParaRPr b="0" lang="es-ES" sz="4400" spc="-1" strike="noStrike">
              <a:latin typeface="Arial"/>
            </a:endParaRPr>
          </a:p>
        </p:txBody>
      </p:sp>
      <p:sp>
        <p:nvSpPr>
          <p:cNvPr id="4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a:t>
            </a:r>
            <a:r>
              <a:rPr b="0" lang="es-ES" sz="3200" spc="-1" strike="noStrike">
                <a:latin typeface="Arial"/>
              </a:rPr>
              <a:t>formato de texto del </a:t>
            </a:r>
            <a:r>
              <a:rPr b="0" lang="es-ES" sz="3200" spc="-1" strike="noStrike">
                <a:latin typeface="Arial"/>
              </a:rPr>
              <a:t>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a:t>
            </a:r>
            <a:r>
              <a:rPr b="0" lang="es-ES" sz="2800" spc="-1" strike="noStrike">
                <a:latin typeface="Arial"/>
              </a:rPr>
              <a:t>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a:t>
            </a:r>
            <a:r>
              <a:rPr b="0" lang="es-ES" sz="2000" spc="-1" strike="noStrike">
                <a:latin typeface="Arial"/>
              </a:rPr>
              <a:t>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a:t>
            </a:r>
            <a:r>
              <a:rPr b="0" lang="es-ES" sz="2000" spc="-1" strike="noStrike">
                <a:latin typeface="Arial"/>
              </a:rPr>
              <a:t>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a:t>
            </a:r>
            <a:r>
              <a:rPr b="0" lang="es-ES" sz="2000" spc="-1" strike="noStrike">
                <a:latin typeface="Arial"/>
              </a:rPr>
              <a:t>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8" name="Google Shape;45;p29"/>
          <p:cNvSpPr/>
          <p:nvPr/>
        </p:nvSpPr>
        <p:spPr>
          <a:xfrm>
            <a:off x="8534520" y="585720"/>
            <a:ext cx="2742480" cy="364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fld id="{65937F70-761A-4511-A9F4-87303D51F505}" type="slidenum">
              <a:rPr b="1" lang="en-US" sz="1400" spc="-1" strike="noStrike">
                <a:solidFill>
                  <a:srgbClr val="041a59"/>
                </a:solidFill>
                <a:latin typeface="Open Sans"/>
                <a:ea typeface="Open Sans"/>
              </a:rPr>
              <a:t>&lt;número&gt;</a:t>
            </a:fld>
            <a:endParaRPr b="0" lang="es-ES" sz="1400" spc="-1" strike="noStrike">
              <a:latin typeface="Arial"/>
            </a:endParaRPr>
          </a:p>
        </p:txBody>
      </p:sp>
      <p:sp>
        <p:nvSpPr>
          <p:cNvPr id="79" name="Google Shape;48;p30"/>
          <p:cNvSpPr/>
          <p:nvPr/>
        </p:nvSpPr>
        <p:spPr>
          <a:xfrm flipH="1">
            <a:off x="-720" y="5315040"/>
            <a:ext cx="12189960" cy="1542240"/>
          </a:xfrm>
          <a:prstGeom prst="round1Rect">
            <a:avLst>
              <a:gd name="adj" fmla="val 50000"/>
            </a:avLst>
          </a:prstGeom>
          <a:solidFill>
            <a:schemeClr val="dk1"/>
          </a:solidFill>
          <a:ln w="0">
            <a:noFill/>
          </a:ln>
        </p:spPr>
        <p:style>
          <a:lnRef idx="0"/>
          <a:fillRef idx="0"/>
          <a:effectRef idx="0"/>
          <a:fontRef idx="minor"/>
        </p:style>
      </p:sp>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a:t>
            </a:r>
            <a:r>
              <a:rPr b="0" lang="es-ES" sz="4400" spc="-1" strike="noStrike">
                <a:latin typeface="Arial"/>
              </a:rPr>
              <a:t>ul</a:t>
            </a:r>
            <a:r>
              <a:rPr b="0" lang="es-ES" sz="4400" spc="-1" strike="noStrike">
                <a:latin typeface="Arial"/>
              </a:rPr>
              <a:t>s</a:t>
            </a:r>
            <a:r>
              <a:rPr b="0" lang="es-ES" sz="4400" spc="-1" strike="noStrike">
                <a:latin typeface="Arial"/>
              </a:rPr>
              <a:t>e </a:t>
            </a:r>
            <a:r>
              <a:rPr b="0" lang="es-ES" sz="4400" spc="-1" strike="noStrike">
                <a:latin typeface="Arial"/>
              </a:rPr>
              <a:t>p</a:t>
            </a:r>
            <a:r>
              <a:rPr b="0" lang="es-ES" sz="4400" spc="-1" strike="noStrike">
                <a:latin typeface="Arial"/>
              </a:rPr>
              <a:t>ar</a:t>
            </a:r>
            <a:r>
              <a:rPr b="0" lang="es-ES" sz="4400" spc="-1" strike="noStrike">
                <a:latin typeface="Arial"/>
              </a:rPr>
              <a:t>a </a:t>
            </a:r>
            <a:r>
              <a:rPr b="0" lang="es-ES" sz="4400" spc="-1" strike="noStrike">
                <a:latin typeface="Arial"/>
              </a:rPr>
              <a:t>e</a:t>
            </a:r>
            <a:r>
              <a:rPr b="0" lang="es-ES" sz="4400" spc="-1" strike="noStrike">
                <a:latin typeface="Arial"/>
              </a:rPr>
              <a:t>di</a:t>
            </a:r>
            <a:r>
              <a:rPr b="0" lang="es-ES" sz="4400" spc="-1" strike="noStrike">
                <a:latin typeface="Arial"/>
              </a:rPr>
              <a:t>ta</a:t>
            </a:r>
            <a:r>
              <a:rPr b="0" lang="es-ES" sz="4400" spc="-1" strike="noStrike">
                <a:latin typeface="Arial"/>
              </a:rPr>
              <a:t>r </a:t>
            </a:r>
            <a:r>
              <a:rPr b="0" lang="es-ES" sz="4400" spc="-1" strike="noStrike">
                <a:latin typeface="Arial"/>
              </a:rPr>
              <a:t>el </a:t>
            </a:r>
            <a:r>
              <a:rPr b="0" lang="es-ES" sz="4400" spc="-1" strike="noStrike">
                <a:latin typeface="Arial"/>
              </a:rPr>
              <a:t>fo</a:t>
            </a:r>
            <a:r>
              <a:rPr b="0" lang="es-ES" sz="4400" spc="-1" strike="noStrike">
                <a:latin typeface="Arial"/>
              </a:rPr>
              <a:t>r</a:t>
            </a:r>
            <a:r>
              <a:rPr b="0" lang="es-ES" sz="4400" spc="-1" strike="noStrike">
                <a:latin typeface="Arial"/>
              </a:rPr>
              <a:t>m</a:t>
            </a:r>
            <a:r>
              <a:rPr b="0" lang="es-ES" sz="4400" spc="-1" strike="noStrike">
                <a:latin typeface="Arial"/>
              </a:rPr>
              <a:t>at</a:t>
            </a:r>
            <a:r>
              <a:rPr b="0" lang="es-ES" sz="4400" spc="-1" strike="noStrike">
                <a:latin typeface="Arial"/>
              </a:rPr>
              <a:t>o </a:t>
            </a:r>
            <a:r>
              <a:rPr b="0" lang="es-ES" sz="4400" spc="-1" strike="noStrike">
                <a:latin typeface="Arial"/>
              </a:rPr>
              <a:t>d</a:t>
            </a:r>
            <a:r>
              <a:rPr b="0" lang="es-ES" sz="4400" spc="-1" strike="noStrike">
                <a:latin typeface="Arial"/>
              </a:rPr>
              <a:t>el </a:t>
            </a:r>
            <a:r>
              <a:rPr b="0" lang="es-ES" sz="4400" spc="-1" strike="noStrike">
                <a:latin typeface="Arial"/>
              </a:rPr>
              <a:t>te</a:t>
            </a:r>
            <a:r>
              <a:rPr b="0" lang="es-ES" sz="4400" spc="-1" strike="noStrike">
                <a:latin typeface="Arial"/>
              </a:rPr>
              <a:t>xt</a:t>
            </a:r>
            <a:r>
              <a:rPr b="0" lang="es-ES" sz="4400" spc="-1" strike="noStrike">
                <a:latin typeface="Arial"/>
              </a:rPr>
              <a:t>o </a:t>
            </a:r>
            <a:r>
              <a:rPr b="0" lang="es-ES" sz="4400" spc="-1" strike="noStrike">
                <a:latin typeface="Arial"/>
              </a:rPr>
              <a:t>d</a:t>
            </a:r>
            <a:r>
              <a:rPr b="0" lang="es-ES" sz="4400" spc="-1" strike="noStrike">
                <a:latin typeface="Arial"/>
              </a:rPr>
              <a:t>e </a:t>
            </a:r>
            <a:r>
              <a:rPr b="0" lang="es-ES" sz="4400" spc="-1" strike="noStrike">
                <a:latin typeface="Arial"/>
              </a:rPr>
              <a:t>tít</a:t>
            </a:r>
            <a:r>
              <a:rPr b="0" lang="es-ES" sz="4400" spc="-1" strike="noStrike">
                <a:latin typeface="Arial"/>
              </a:rPr>
              <a:t>ul</a:t>
            </a:r>
            <a:r>
              <a:rPr b="0" lang="es-ES" sz="4400" spc="-1" strike="noStrike">
                <a:latin typeface="Arial"/>
              </a:rPr>
              <a:t>o</a:t>
            </a:r>
            <a:endParaRPr b="0" lang="es-E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a:t>
            </a:r>
            <a:r>
              <a:rPr b="0" lang="es-ES" sz="3200" spc="-1" strike="noStrike">
                <a:latin typeface="Arial"/>
              </a:rPr>
              <a:t>formato de texto del </a:t>
            </a:r>
            <a:r>
              <a:rPr b="0" lang="es-ES" sz="3200" spc="-1" strike="noStrike">
                <a:latin typeface="Arial"/>
              </a:rPr>
              <a:t>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a:t>
            </a:r>
            <a:r>
              <a:rPr b="0" lang="es-ES" sz="2800" spc="-1" strike="noStrike">
                <a:latin typeface="Arial"/>
              </a:rPr>
              <a:t>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a:t>
            </a:r>
            <a:r>
              <a:rPr b="0" lang="es-ES" sz="2000" spc="-1" strike="noStrike">
                <a:latin typeface="Arial"/>
              </a:rPr>
              <a:t>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a:t>
            </a:r>
            <a:r>
              <a:rPr b="0" lang="es-ES" sz="2000" spc="-1" strike="noStrike">
                <a:latin typeface="Arial"/>
              </a:rPr>
              <a:t>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a:t>
            </a:r>
            <a:r>
              <a:rPr b="0" lang="es-ES" sz="2000" spc="-1" strike="noStrike">
                <a:latin typeface="Arial"/>
              </a:rPr>
              <a:t>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8" name="Google Shape;45;p29"/>
          <p:cNvSpPr/>
          <p:nvPr/>
        </p:nvSpPr>
        <p:spPr>
          <a:xfrm>
            <a:off x="8534520" y="585720"/>
            <a:ext cx="2742480" cy="364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fld id="{CF896365-3212-4295-80DE-29B6646112D2}" type="slidenum">
              <a:rPr b="1" lang="en-US" sz="1400" spc="-1" strike="noStrike">
                <a:solidFill>
                  <a:srgbClr val="041a59"/>
                </a:solidFill>
                <a:latin typeface="Open Sans"/>
                <a:ea typeface="Open Sans"/>
              </a:rPr>
              <a:t>&lt;número&gt;</a:t>
            </a:fld>
            <a:endParaRPr b="0" lang="es-ES" sz="1400" spc="-1" strike="noStrike">
              <a:latin typeface="Arial"/>
            </a:endParaRPr>
          </a:p>
        </p:txBody>
      </p:sp>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Pulse para editar el formato del texto </a:t>
            </a:r>
            <a:r>
              <a:rPr b="0" lang="es-ES" sz="4400" spc="-1" strike="noStrike">
                <a:latin typeface="Arial"/>
              </a:rPr>
              <a:t>de título</a:t>
            </a:r>
            <a:endParaRPr b="0" lang="es-ES" sz="4400" spc="-1" strike="noStrike">
              <a:latin typeface="Arial"/>
            </a:endParaRPr>
          </a:p>
        </p:txBody>
      </p:sp>
      <p:sp>
        <p:nvSpPr>
          <p:cNvPr id="12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a:t>
            </a:r>
            <a:r>
              <a:rPr b="0" lang="es-ES" sz="3200" spc="-1" strike="noStrike">
                <a:latin typeface="Arial"/>
              </a:rPr>
              <a:t>formato de texto del </a:t>
            </a:r>
            <a:r>
              <a:rPr b="0" lang="es-ES" sz="3200" spc="-1" strike="noStrike">
                <a:latin typeface="Arial"/>
              </a:rPr>
              <a:t>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a:t>
            </a:r>
            <a:r>
              <a:rPr b="0" lang="es-ES" sz="2800" spc="-1" strike="noStrike">
                <a:latin typeface="Arial"/>
              </a:rPr>
              <a:t>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a:t>
            </a:r>
            <a:r>
              <a:rPr b="0" lang="es-ES" sz="2000" spc="-1" strike="noStrike">
                <a:latin typeface="Arial"/>
              </a:rPr>
              <a:t>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a:t>
            </a:r>
            <a:r>
              <a:rPr b="0" lang="es-ES" sz="2000" spc="-1" strike="noStrike">
                <a:latin typeface="Arial"/>
              </a:rPr>
              <a:t>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a:t>
            </a:r>
            <a:r>
              <a:rPr b="0" lang="es-ES" sz="2000" spc="-1" strike="noStrike">
                <a:latin typeface="Arial"/>
              </a:rPr>
              <a:t>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7" name="Google Shape;45;p29"/>
          <p:cNvSpPr/>
          <p:nvPr/>
        </p:nvSpPr>
        <p:spPr>
          <a:xfrm>
            <a:off x="8534520" y="585720"/>
            <a:ext cx="2742480" cy="364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fld id="{C7530902-BEE0-4FF7-8FD9-EE3BF0F81A5D}" type="slidenum">
              <a:rPr b="1" lang="en-US" sz="1400" spc="-1" strike="noStrike">
                <a:solidFill>
                  <a:srgbClr val="041a59"/>
                </a:solidFill>
                <a:latin typeface="Open Sans"/>
                <a:ea typeface="Open Sans"/>
              </a:rPr>
              <a:t>&lt;número&gt;</a:t>
            </a:fld>
            <a:endParaRPr b="0" lang="es-ES" sz="1400" spc="-1" strike="noStrike">
              <a:latin typeface="Arial"/>
            </a:endParaRPr>
          </a:p>
        </p:txBody>
      </p:sp>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Pulse para editar el formato del texto </a:t>
            </a:r>
            <a:r>
              <a:rPr b="0" lang="es-ES" sz="4400" spc="-1" strike="noStrike">
                <a:latin typeface="Arial"/>
              </a:rPr>
              <a:t>de título</a:t>
            </a:r>
            <a:endParaRPr b="0" lang="es-ES" sz="4400" spc="-1" strike="noStrike">
              <a:latin typeface="Arial"/>
            </a:endParaRPr>
          </a:p>
        </p:txBody>
      </p:sp>
      <p:sp>
        <p:nvSpPr>
          <p:cNvPr id="15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a:t>
            </a:r>
            <a:r>
              <a:rPr b="0" lang="es-ES" sz="3200" spc="-1" strike="noStrike">
                <a:latin typeface="Arial"/>
              </a:rPr>
              <a:t>formato de texto del </a:t>
            </a:r>
            <a:r>
              <a:rPr b="0" lang="es-ES" sz="3200" spc="-1" strike="noStrike">
                <a:latin typeface="Arial"/>
              </a:rPr>
              <a:t>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a:t>
            </a:r>
            <a:r>
              <a:rPr b="0" lang="es-ES" sz="2800" spc="-1" strike="noStrike">
                <a:latin typeface="Arial"/>
              </a:rPr>
              <a:t>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a:t>
            </a:r>
            <a:r>
              <a:rPr b="0" lang="es-ES" sz="2400" spc="-1" strike="noStrike">
                <a:latin typeface="Arial"/>
              </a:rPr>
              <a:t>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a:t>
            </a:r>
            <a:r>
              <a:rPr b="0" lang="es-ES" sz="2000" spc="-1" strike="noStrike">
                <a:latin typeface="Arial"/>
              </a:rPr>
              <a:t>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a:t>
            </a:r>
            <a:r>
              <a:rPr b="0" lang="es-ES" sz="2000" spc="-1" strike="noStrike">
                <a:latin typeface="Arial"/>
              </a:rPr>
              <a:t>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a:t>
            </a:r>
            <a:r>
              <a:rPr b="0" lang="es-ES" sz="2000" spc="-1" strike="noStrike">
                <a:latin typeface="Arial"/>
              </a:rPr>
              <a:t>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a:t>
            </a:r>
            <a:r>
              <a:rPr b="0" lang="es-ES" sz="2000" spc="-1" strike="noStrike">
                <a:latin typeface="Arial"/>
              </a:rPr>
              <a:t>nivel del </a:t>
            </a:r>
            <a:r>
              <a:rPr b="0" lang="es-ES" sz="2000" spc="-1" strike="noStrike">
                <a:latin typeface="Arial"/>
              </a:rPr>
              <a:t>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41a59"/>
        </a:solidFill>
      </p:bgPr>
    </p:bg>
    <p:spTree>
      <p:nvGrpSpPr>
        <p:cNvPr id="1" name=""/>
        <p:cNvGrpSpPr/>
        <p:nvPr/>
      </p:nvGrpSpPr>
      <p:grpSpPr>
        <a:xfrm>
          <a:off x="0" y="0"/>
          <a:ext cx="0" cy="0"/>
          <a:chOff x="0" y="0"/>
          <a:chExt cx="0" cy="0"/>
        </a:xfrm>
      </p:grpSpPr>
      <p:grpSp>
        <p:nvGrpSpPr>
          <p:cNvPr id="196" name="Google Shape;28;p35"/>
          <p:cNvGrpSpPr/>
          <p:nvPr/>
        </p:nvGrpSpPr>
        <p:grpSpPr>
          <a:xfrm>
            <a:off x="-27000" y="1231560"/>
            <a:ext cx="2883600" cy="5331240"/>
            <a:chOff x="-27000" y="1231560"/>
            <a:chExt cx="2883600" cy="5331240"/>
          </a:xfrm>
        </p:grpSpPr>
        <p:sp>
          <p:nvSpPr>
            <p:cNvPr id="197" name="Google Shape;29;p35"/>
            <p:cNvSpPr/>
            <p:nvPr/>
          </p:nvSpPr>
          <p:spPr>
            <a:xfrm>
              <a:off x="-27000" y="1231560"/>
              <a:ext cx="2883600" cy="2984400"/>
            </a:xfrm>
            <a:custGeom>
              <a:avLst/>
              <a:gdLst/>
              <a:ahLst/>
              <a:rect l="l" t="t" r="r" b="b"/>
              <a:pathLst>
                <a:path w="3062128" h="3169214">
                  <a:moveTo>
                    <a:pt x="0" y="0"/>
                  </a:moveTo>
                  <a:cubicBezTo>
                    <a:pt x="1467108" y="0"/>
                    <a:pt x="2673794" y="1113717"/>
                    <a:pt x="2818899" y="2540906"/>
                  </a:cubicBezTo>
                  <a:lnTo>
                    <a:pt x="2821161" y="2585651"/>
                  </a:lnTo>
                  <a:lnTo>
                    <a:pt x="2821162" y="2585651"/>
                  </a:lnTo>
                  <a:lnTo>
                    <a:pt x="2826996" y="2586239"/>
                  </a:lnTo>
                  <a:cubicBezTo>
                    <a:pt x="2961186" y="2613698"/>
                    <a:pt x="3062128" y="2732428"/>
                    <a:pt x="3062128" y="2874735"/>
                  </a:cubicBezTo>
                  <a:cubicBezTo>
                    <a:pt x="3062128" y="3017041"/>
                    <a:pt x="2961186" y="3135772"/>
                    <a:pt x="2826996" y="3163231"/>
                  </a:cubicBezTo>
                  <a:lnTo>
                    <a:pt x="2812013" y="3164741"/>
                  </a:lnTo>
                  <a:lnTo>
                    <a:pt x="2767649" y="3169214"/>
                  </a:lnTo>
                  <a:cubicBezTo>
                    <a:pt x="2747320" y="3169214"/>
                    <a:pt x="2727471" y="3167154"/>
                    <a:pt x="2708301" y="3163231"/>
                  </a:cubicBezTo>
                  <a:lnTo>
                    <a:pt x="2680188" y="3154504"/>
                  </a:lnTo>
                  <a:lnTo>
                    <a:pt x="2653024" y="3146072"/>
                  </a:lnTo>
                  <a:cubicBezTo>
                    <a:pt x="2547331" y="3101368"/>
                    <a:pt x="2473169" y="2996712"/>
                    <a:pt x="2473169" y="2874735"/>
                  </a:cubicBezTo>
                  <a:cubicBezTo>
                    <a:pt x="2473169" y="2752758"/>
                    <a:pt x="2547331" y="2648102"/>
                    <a:pt x="2653024" y="2603398"/>
                  </a:cubicBezTo>
                  <a:lnTo>
                    <a:pt x="2690422" y="2591789"/>
                  </a:lnTo>
                  <a:lnTo>
                    <a:pt x="2708301" y="2586239"/>
                  </a:lnTo>
                  <a:lnTo>
                    <a:pt x="2767648" y="2580256"/>
                  </a:lnTo>
                  <a:lnTo>
                    <a:pt x="2767648" y="2580256"/>
                  </a:lnTo>
                  <a:cubicBezTo>
                    <a:pt x="2747319" y="2580256"/>
                    <a:pt x="2727470" y="2582316"/>
                    <a:pt x="2708300" y="2586239"/>
                  </a:cubicBezTo>
                  <a:lnTo>
                    <a:pt x="2690421" y="2591789"/>
                  </a:lnTo>
                  <a:lnTo>
                    <a:pt x="2689427" y="2570771"/>
                  </a:lnTo>
                  <a:cubicBezTo>
                    <a:pt x="2567641" y="1289633"/>
                    <a:pt x="1553434" y="269021"/>
                    <a:pt x="276233" y="139151"/>
                  </a:cubicBezTo>
                  <a:lnTo>
                    <a:pt x="0" y="125185"/>
                  </a:lnTo>
                  <a:close/>
                </a:path>
              </a:pathLst>
            </a:custGeom>
            <a:solidFill>
              <a:schemeClr val="lt1"/>
            </a:solidFill>
            <a:ln w="0">
              <a:noFill/>
            </a:ln>
          </p:spPr>
          <p:style>
            <a:lnRef idx="0"/>
            <a:fillRef idx="0"/>
            <a:effectRef idx="0"/>
            <a:fontRef idx="minor"/>
          </p:style>
        </p:sp>
        <p:sp>
          <p:nvSpPr>
            <p:cNvPr id="198" name="Google Shape;30;p35"/>
            <p:cNvSpPr/>
            <p:nvPr/>
          </p:nvSpPr>
          <p:spPr>
            <a:xfrm>
              <a:off x="-27000" y="5258880"/>
              <a:ext cx="2295360" cy="1303920"/>
            </a:xfrm>
            <a:custGeom>
              <a:avLst/>
              <a:gdLst/>
              <a:ahLst/>
              <a:rect l="l" t="t" r="r" b="b"/>
              <a:pathLst>
                <a:path w="2437448" h="1385018">
                  <a:moveTo>
                    <a:pt x="1990931" y="382562"/>
                  </a:moveTo>
                  <a:lnTo>
                    <a:pt x="2019843" y="417603"/>
                  </a:lnTo>
                  <a:cubicBezTo>
                    <a:pt x="2030910" y="428670"/>
                    <a:pt x="2043032" y="438682"/>
                    <a:pt x="2056047" y="447474"/>
                  </a:cubicBezTo>
                  <a:lnTo>
                    <a:pt x="2087074" y="464315"/>
                  </a:lnTo>
                  <a:lnTo>
                    <a:pt x="2003607" y="556047"/>
                  </a:lnTo>
                  <a:cubicBezTo>
                    <a:pt x="1490839" y="1068228"/>
                    <a:pt x="782457" y="1385018"/>
                    <a:pt x="0" y="1385018"/>
                  </a:cubicBezTo>
                  <a:lnTo>
                    <a:pt x="0" y="1259832"/>
                  </a:lnTo>
                  <a:lnTo>
                    <a:pt x="276233" y="1245866"/>
                  </a:lnTo>
                  <a:cubicBezTo>
                    <a:pt x="872260" y="1185260"/>
                    <a:pt x="1411013" y="930671"/>
                    <a:pt x="1828523" y="546145"/>
                  </a:cubicBezTo>
                  <a:close/>
                  <a:moveTo>
                    <a:pt x="2379419" y="88158"/>
                  </a:moveTo>
                  <a:lnTo>
                    <a:pt x="2395670" y="107854"/>
                  </a:lnTo>
                  <a:cubicBezTo>
                    <a:pt x="2422046" y="146897"/>
                    <a:pt x="2437448" y="193964"/>
                    <a:pt x="2437448" y="244627"/>
                  </a:cubicBezTo>
                  <a:cubicBezTo>
                    <a:pt x="2437448" y="379730"/>
                    <a:pt x="2327925" y="489253"/>
                    <a:pt x="2192821" y="489253"/>
                  </a:cubicBezTo>
                  <a:cubicBezTo>
                    <a:pt x="2159045" y="489253"/>
                    <a:pt x="2126868" y="482408"/>
                    <a:pt x="2097601" y="470029"/>
                  </a:cubicBezTo>
                  <a:lnTo>
                    <a:pt x="2087075" y="464316"/>
                  </a:lnTo>
                  <a:lnTo>
                    <a:pt x="2186489" y="355058"/>
                  </a:lnTo>
                  <a:cubicBezTo>
                    <a:pt x="2244235" y="285167"/>
                    <a:pt x="2298687" y="212459"/>
                    <a:pt x="2349607" y="137173"/>
                  </a:cubicBezTo>
                  <a:close/>
                  <a:moveTo>
                    <a:pt x="2273238" y="14629"/>
                  </a:moveTo>
                  <a:lnTo>
                    <a:pt x="2288041" y="19224"/>
                  </a:lnTo>
                  <a:cubicBezTo>
                    <a:pt x="2317308" y="31603"/>
                    <a:pt x="2343664" y="49515"/>
                    <a:pt x="2365799" y="71649"/>
                  </a:cubicBezTo>
                  <a:lnTo>
                    <a:pt x="2379419" y="88157"/>
                  </a:lnTo>
                  <a:lnTo>
                    <a:pt x="2349607" y="137172"/>
                  </a:lnTo>
                  <a:cubicBezTo>
                    <a:pt x="2298687" y="212458"/>
                    <a:pt x="2244235" y="285166"/>
                    <a:pt x="2186489" y="355057"/>
                  </a:cubicBezTo>
                  <a:lnTo>
                    <a:pt x="2087075" y="464315"/>
                  </a:lnTo>
                  <a:lnTo>
                    <a:pt x="2056048" y="447474"/>
                  </a:lnTo>
                  <a:cubicBezTo>
                    <a:pt x="2043033" y="438682"/>
                    <a:pt x="2030911" y="428670"/>
                    <a:pt x="2019844" y="417603"/>
                  </a:cubicBezTo>
                  <a:lnTo>
                    <a:pt x="1990932" y="382562"/>
                  </a:lnTo>
                  <a:lnTo>
                    <a:pt x="1999848" y="373581"/>
                  </a:lnTo>
                  <a:cubicBezTo>
                    <a:pt x="2054357" y="313532"/>
                    <a:pt x="2106205" y="251018"/>
                    <a:pt x="2155206" y="186226"/>
                  </a:cubicBezTo>
                  <a:close/>
                  <a:moveTo>
                    <a:pt x="2192820" y="0"/>
                  </a:moveTo>
                  <a:cubicBezTo>
                    <a:pt x="2209708" y="0"/>
                    <a:pt x="2226196" y="1712"/>
                    <a:pt x="2242121" y="4970"/>
                  </a:cubicBezTo>
                  <a:lnTo>
                    <a:pt x="2273237" y="14629"/>
                  </a:lnTo>
                  <a:lnTo>
                    <a:pt x="2155205" y="186226"/>
                  </a:lnTo>
                  <a:cubicBezTo>
                    <a:pt x="2106204" y="251018"/>
                    <a:pt x="2054356" y="313532"/>
                    <a:pt x="1999847" y="373581"/>
                  </a:cubicBezTo>
                  <a:lnTo>
                    <a:pt x="1990931" y="382562"/>
                  </a:lnTo>
                  <a:lnTo>
                    <a:pt x="1989971" y="381399"/>
                  </a:lnTo>
                  <a:cubicBezTo>
                    <a:pt x="1963595" y="342356"/>
                    <a:pt x="1948193" y="295290"/>
                    <a:pt x="1948193" y="244626"/>
                  </a:cubicBezTo>
                  <a:cubicBezTo>
                    <a:pt x="1948193" y="109523"/>
                    <a:pt x="2057716" y="0"/>
                    <a:pt x="2192820" y="0"/>
                  </a:cubicBezTo>
                  <a:close/>
                </a:path>
              </a:pathLst>
            </a:custGeom>
            <a:solidFill>
              <a:schemeClr val="lt1"/>
            </a:solidFill>
            <a:ln w="0">
              <a:noFill/>
            </a:ln>
          </p:spPr>
          <p:style>
            <a:lnRef idx="0"/>
            <a:fillRef idx="0"/>
            <a:effectRef idx="0"/>
            <a:fontRef idx="minor"/>
          </p:style>
        </p:sp>
      </p:grpSp>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a:t>
            </a:r>
            <a:r>
              <a:rPr b="0" lang="es-ES" sz="4400" spc="-1" strike="noStrike">
                <a:latin typeface="Arial"/>
              </a:rPr>
              <a:t>ul</a:t>
            </a:r>
            <a:r>
              <a:rPr b="0" lang="es-ES" sz="4400" spc="-1" strike="noStrike">
                <a:latin typeface="Arial"/>
              </a:rPr>
              <a:t>s</a:t>
            </a:r>
            <a:r>
              <a:rPr b="0" lang="es-ES" sz="4400" spc="-1" strike="noStrike">
                <a:latin typeface="Arial"/>
              </a:rPr>
              <a:t>e </a:t>
            </a:r>
            <a:r>
              <a:rPr b="0" lang="es-ES" sz="4400" spc="-1" strike="noStrike">
                <a:latin typeface="Arial"/>
              </a:rPr>
              <a:t>p</a:t>
            </a:r>
            <a:r>
              <a:rPr b="0" lang="es-ES" sz="4400" spc="-1" strike="noStrike">
                <a:latin typeface="Arial"/>
              </a:rPr>
              <a:t>ar</a:t>
            </a:r>
            <a:r>
              <a:rPr b="0" lang="es-ES" sz="4400" spc="-1" strike="noStrike">
                <a:latin typeface="Arial"/>
              </a:rPr>
              <a:t>a </a:t>
            </a:r>
            <a:r>
              <a:rPr b="0" lang="es-ES" sz="4400" spc="-1" strike="noStrike">
                <a:latin typeface="Arial"/>
              </a:rPr>
              <a:t>e</a:t>
            </a:r>
            <a:r>
              <a:rPr b="0" lang="es-ES" sz="4400" spc="-1" strike="noStrike">
                <a:latin typeface="Arial"/>
              </a:rPr>
              <a:t>di</a:t>
            </a:r>
            <a:r>
              <a:rPr b="0" lang="es-ES" sz="4400" spc="-1" strike="noStrike">
                <a:latin typeface="Arial"/>
              </a:rPr>
              <a:t>ta</a:t>
            </a:r>
            <a:r>
              <a:rPr b="0" lang="es-ES" sz="4400" spc="-1" strike="noStrike">
                <a:latin typeface="Arial"/>
              </a:rPr>
              <a:t>r </a:t>
            </a:r>
            <a:r>
              <a:rPr b="0" lang="es-ES" sz="4400" spc="-1" strike="noStrike">
                <a:latin typeface="Arial"/>
              </a:rPr>
              <a:t>el </a:t>
            </a:r>
            <a:r>
              <a:rPr b="0" lang="es-ES" sz="4400" spc="-1" strike="noStrike">
                <a:latin typeface="Arial"/>
              </a:rPr>
              <a:t>fo</a:t>
            </a:r>
            <a:r>
              <a:rPr b="0" lang="es-ES" sz="4400" spc="-1" strike="noStrike">
                <a:latin typeface="Arial"/>
              </a:rPr>
              <a:t>r</a:t>
            </a:r>
            <a:r>
              <a:rPr b="0" lang="es-ES" sz="4400" spc="-1" strike="noStrike">
                <a:latin typeface="Arial"/>
              </a:rPr>
              <a:t>m</a:t>
            </a:r>
            <a:r>
              <a:rPr b="0" lang="es-ES" sz="4400" spc="-1" strike="noStrike">
                <a:latin typeface="Arial"/>
              </a:rPr>
              <a:t>at</a:t>
            </a:r>
            <a:r>
              <a:rPr b="0" lang="es-ES" sz="4400" spc="-1" strike="noStrike">
                <a:latin typeface="Arial"/>
              </a:rPr>
              <a:t>o </a:t>
            </a:r>
            <a:r>
              <a:rPr b="0" lang="es-ES" sz="4400" spc="-1" strike="noStrike">
                <a:latin typeface="Arial"/>
              </a:rPr>
              <a:t>d</a:t>
            </a:r>
            <a:r>
              <a:rPr b="0" lang="es-ES" sz="4400" spc="-1" strike="noStrike">
                <a:latin typeface="Arial"/>
              </a:rPr>
              <a:t>el </a:t>
            </a:r>
            <a:r>
              <a:rPr b="0" lang="es-ES" sz="4400" spc="-1" strike="noStrike">
                <a:latin typeface="Arial"/>
              </a:rPr>
              <a:t>te</a:t>
            </a:r>
            <a:r>
              <a:rPr b="0" lang="es-ES" sz="4400" spc="-1" strike="noStrike">
                <a:latin typeface="Arial"/>
              </a:rPr>
              <a:t>xt</a:t>
            </a:r>
            <a:r>
              <a:rPr b="0" lang="es-ES" sz="4400" spc="-1" strike="noStrike">
                <a:latin typeface="Arial"/>
              </a:rPr>
              <a:t>o </a:t>
            </a:r>
            <a:r>
              <a:rPr b="0" lang="es-ES" sz="4400" spc="-1" strike="noStrike">
                <a:latin typeface="Arial"/>
              </a:rPr>
              <a:t>d</a:t>
            </a:r>
            <a:r>
              <a:rPr b="0" lang="es-ES" sz="4400" spc="-1" strike="noStrike">
                <a:latin typeface="Arial"/>
              </a:rPr>
              <a:t>e </a:t>
            </a:r>
            <a:r>
              <a:rPr b="0" lang="es-ES" sz="4400" spc="-1" strike="noStrike">
                <a:latin typeface="Arial"/>
              </a:rPr>
              <a:t>tít</a:t>
            </a:r>
            <a:r>
              <a:rPr b="0" lang="es-ES" sz="4400" spc="-1" strike="noStrike">
                <a:latin typeface="Arial"/>
              </a:rPr>
              <a:t>ul</a:t>
            </a:r>
            <a:r>
              <a:rPr b="0" lang="es-ES" sz="4400" spc="-1" strike="noStrike">
                <a:latin typeface="Arial"/>
              </a:rPr>
              <a:t>o</a:t>
            </a:r>
            <a:endParaRPr b="0" lang="es-ES" sz="4400" spc="-1" strike="noStrike">
              <a:latin typeface="Arial"/>
            </a:endParaRPr>
          </a:p>
        </p:txBody>
      </p:sp>
      <p:sp>
        <p:nvSpPr>
          <p:cNvPr id="20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a:t>
            </a:r>
            <a:r>
              <a:rPr b="0" lang="es-ES" sz="3200" spc="-1" strike="noStrike">
                <a:latin typeface="Arial"/>
              </a:rPr>
              <a:t>formato de texto del </a:t>
            </a:r>
            <a:r>
              <a:rPr b="0" lang="es-ES" sz="3200" spc="-1" strike="noStrike">
                <a:latin typeface="Arial"/>
              </a:rPr>
              <a:t>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a:t>
            </a:r>
            <a:r>
              <a:rPr b="0" lang="es-ES" sz="2800" spc="-1" strike="noStrike">
                <a:latin typeface="Arial"/>
              </a:rPr>
              <a:t>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a:t>
            </a:r>
            <a:r>
              <a:rPr b="0" lang="es-ES" sz="2000" spc="-1" strike="noStrike">
                <a:latin typeface="Arial"/>
              </a:rPr>
              <a:t>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a:t>
            </a:r>
            <a:r>
              <a:rPr b="0" lang="es-ES" sz="2000" spc="-1" strike="noStrike">
                <a:latin typeface="Arial"/>
              </a:rPr>
              <a:t>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a:t>
            </a:r>
            <a:r>
              <a:rPr b="0" lang="es-ES" sz="2000" spc="-1" strike="noStrike">
                <a:latin typeface="Arial"/>
              </a:rPr>
              <a:t>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7" name="Google Shape;45;p29"/>
          <p:cNvSpPr/>
          <p:nvPr/>
        </p:nvSpPr>
        <p:spPr>
          <a:xfrm>
            <a:off x="8534520" y="585720"/>
            <a:ext cx="2742480" cy="364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fld id="{43B50AF2-E1C3-4C72-B5B2-6B9CB74C33F3}" type="slidenum">
              <a:rPr b="1" lang="en-US" sz="1400" spc="-1" strike="noStrike">
                <a:solidFill>
                  <a:srgbClr val="041a59"/>
                </a:solidFill>
                <a:latin typeface="Open Sans"/>
                <a:ea typeface="Open Sans"/>
              </a:rPr>
              <a:t>&lt;número&gt;</a:t>
            </a:fld>
            <a:endParaRPr b="0" lang="es-ES" sz="1400" spc="-1" strike="noStrike">
              <a:latin typeface="Arial"/>
            </a:endParaRPr>
          </a:p>
        </p:txBody>
      </p:sp>
      <p:sp>
        <p:nvSpPr>
          <p:cNvPr id="2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Pulse para editar el </a:t>
            </a:r>
            <a:r>
              <a:rPr b="0" lang="es-ES" sz="4400" spc="-1" strike="noStrike">
                <a:latin typeface="Arial"/>
              </a:rPr>
              <a:t>formato del texto </a:t>
            </a:r>
            <a:r>
              <a:rPr b="0" lang="es-ES" sz="4400" spc="-1" strike="noStrike">
                <a:latin typeface="Arial"/>
              </a:rPr>
              <a:t>de título</a:t>
            </a:r>
            <a:endParaRPr b="0" lang="es-ES" sz="4400" spc="-1" strike="noStrike">
              <a:latin typeface="Arial"/>
            </a:endParaRPr>
          </a:p>
        </p:txBody>
      </p:sp>
      <p:sp>
        <p:nvSpPr>
          <p:cNvPr id="23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formato de texto del 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76" name="Google Shape;45;p29"/>
          <p:cNvSpPr/>
          <p:nvPr/>
        </p:nvSpPr>
        <p:spPr>
          <a:xfrm>
            <a:off x="8534520" y="585720"/>
            <a:ext cx="2742480" cy="3643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buNone/>
              <a:tabLst>
                <a:tab algn="l" pos="0"/>
              </a:tabLst>
            </a:pPr>
            <a:fld id="{A71BD308-C5F1-4ADF-9934-CCCF7D388F08}" type="slidenum">
              <a:rPr b="1" lang="en-US" sz="1400" spc="-1" strike="noStrike">
                <a:solidFill>
                  <a:srgbClr val="041a59"/>
                </a:solidFill>
                <a:latin typeface="Open Sans"/>
                <a:ea typeface="Open Sans"/>
              </a:rPr>
              <a:t>&lt;número&gt;</a:t>
            </a:fld>
            <a:endParaRPr b="0" lang="es-ES" sz="1400" spc="-1" strike="noStrike">
              <a:latin typeface="Arial"/>
            </a:endParaRPr>
          </a:p>
        </p:txBody>
      </p:sp>
      <p:sp>
        <p:nvSpPr>
          <p:cNvPr id="2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ES" sz="4400" spc="-1" strike="noStrike">
                <a:latin typeface="Arial"/>
              </a:rPr>
              <a:t>Pulse para editar el </a:t>
            </a:r>
            <a:r>
              <a:rPr b="0" lang="es-ES" sz="4400" spc="-1" strike="noStrike">
                <a:latin typeface="Arial"/>
              </a:rPr>
              <a:t>formato del texto </a:t>
            </a:r>
            <a:r>
              <a:rPr b="0" lang="es-ES" sz="4400" spc="-1" strike="noStrike">
                <a:latin typeface="Arial"/>
              </a:rPr>
              <a:t>de título</a:t>
            </a:r>
            <a:endParaRPr b="0" lang="es-ES" sz="4400" spc="-1" strike="noStrike">
              <a:latin typeface="Arial"/>
            </a:endParaRPr>
          </a:p>
        </p:txBody>
      </p:sp>
      <p:sp>
        <p:nvSpPr>
          <p:cNvPr id="27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latin typeface="Arial"/>
              </a:rPr>
              <a:t>Pulse para editar el </a:t>
            </a:r>
            <a:r>
              <a:rPr b="0" lang="es-ES" sz="3200" spc="-1" strike="noStrike">
                <a:latin typeface="Arial"/>
              </a:rPr>
              <a:t>formato de texto del </a:t>
            </a:r>
            <a:r>
              <a:rPr b="0" lang="es-ES" sz="3200" spc="-1" strike="noStrike">
                <a:latin typeface="Arial"/>
              </a:rPr>
              <a:t>esquema</a:t>
            </a:r>
            <a:endParaRPr b="0" lang="es-ES" sz="3200" spc="-1" strike="noStrike">
              <a:latin typeface="Arial"/>
            </a:endParaRPr>
          </a:p>
          <a:p>
            <a:pPr lvl="1" marL="864000" indent="-324000">
              <a:spcBef>
                <a:spcPts val="1134"/>
              </a:spcBef>
              <a:buClr>
                <a:srgbClr val="ffffff"/>
              </a:buClr>
              <a:buSzPct val="75000"/>
              <a:buFont typeface="Symbol" charset="2"/>
              <a:buChar char=""/>
            </a:pPr>
            <a:r>
              <a:rPr b="0" lang="es-ES" sz="2800" spc="-1" strike="noStrike">
                <a:latin typeface="Arial"/>
              </a:rPr>
              <a:t>Segundo nivel del </a:t>
            </a:r>
            <a:r>
              <a:rPr b="0" lang="es-ES" sz="2800" spc="-1" strike="noStrike">
                <a:latin typeface="Arial"/>
              </a:rPr>
              <a:t>esquema</a:t>
            </a:r>
            <a:endParaRPr b="0" lang="es-ES" sz="2800" spc="-1" strike="noStrike">
              <a:latin typeface="Arial"/>
            </a:endParaRPr>
          </a:p>
          <a:p>
            <a:pPr lvl="2" marL="1296000" indent="-288000">
              <a:spcBef>
                <a:spcPts val="850"/>
              </a:spcBef>
              <a:buClr>
                <a:srgbClr val="ffffff"/>
              </a:buClr>
              <a:buSzPct val="45000"/>
              <a:buFont typeface="Wingdings" charset="2"/>
              <a:buChar char=""/>
            </a:pPr>
            <a:r>
              <a:rPr b="0" lang="es-ES" sz="2400" spc="-1" strike="noStrike">
                <a:latin typeface="Arial"/>
              </a:rPr>
              <a:t>Tercer nivel del esquema</a:t>
            </a:r>
            <a:endParaRPr b="0" lang="es-ES" sz="2400" spc="-1" strike="noStrike">
              <a:latin typeface="Arial"/>
            </a:endParaRPr>
          </a:p>
          <a:p>
            <a:pPr lvl="3" marL="1728000" indent="-216000">
              <a:spcBef>
                <a:spcPts val="567"/>
              </a:spcBef>
              <a:buClr>
                <a:srgbClr val="ffffff"/>
              </a:buClr>
              <a:buSzPct val="75000"/>
              <a:buFont typeface="Symbol" charset="2"/>
              <a:buChar char=""/>
            </a:pPr>
            <a:r>
              <a:rPr b="0" lang="es-ES" sz="2000" spc="-1" strike="noStrike">
                <a:latin typeface="Arial"/>
              </a:rPr>
              <a:t>Cuarto nivel del esquema</a:t>
            </a:r>
            <a:endParaRPr b="0" lang="es-ES" sz="2000" spc="-1" strike="noStrike">
              <a:latin typeface="Arial"/>
            </a:endParaRPr>
          </a:p>
          <a:p>
            <a:pPr lvl="4" marL="2160000" indent="-216000">
              <a:spcBef>
                <a:spcPts val="283"/>
              </a:spcBef>
              <a:buClr>
                <a:srgbClr val="ffffff"/>
              </a:buClr>
              <a:buSzPct val="45000"/>
              <a:buFont typeface="Wingdings" charset="2"/>
              <a:buChar char=""/>
            </a:pPr>
            <a:r>
              <a:rPr b="0" lang="es-ES" sz="2000" spc="-1" strike="noStrike">
                <a:latin typeface="Arial"/>
              </a:rPr>
              <a:t>Quinto nivel del </a:t>
            </a:r>
            <a:r>
              <a:rPr b="0" lang="es-ES" sz="2000" spc="-1" strike="noStrike">
                <a:latin typeface="Arial"/>
              </a:rPr>
              <a:t>esquema</a:t>
            </a:r>
            <a:endParaRPr b="0" lang="es-ES" sz="2000" spc="-1" strike="noStrike">
              <a:latin typeface="Arial"/>
            </a:endParaRPr>
          </a:p>
          <a:p>
            <a:pPr lvl="5" marL="2592000" indent="-216000">
              <a:spcBef>
                <a:spcPts val="283"/>
              </a:spcBef>
              <a:buClr>
                <a:srgbClr val="ffffff"/>
              </a:buClr>
              <a:buSzPct val="45000"/>
              <a:buFont typeface="Wingdings" charset="2"/>
              <a:buChar char=""/>
            </a:pPr>
            <a:r>
              <a:rPr b="0" lang="es-ES" sz="2000" spc="-1" strike="noStrike">
                <a:latin typeface="Arial"/>
              </a:rPr>
              <a:t>Sexto nivel del </a:t>
            </a:r>
            <a:r>
              <a:rPr b="0" lang="es-ES" sz="2000" spc="-1" strike="noStrike">
                <a:latin typeface="Arial"/>
              </a:rPr>
              <a:t>esquema</a:t>
            </a:r>
            <a:endParaRPr b="0" lang="es-ES" sz="2000" spc="-1" strike="noStrike">
              <a:latin typeface="Arial"/>
            </a:endParaRPr>
          </a:p>
          <a:p>
            <a:pPr lvl="6" marL="3024000" indent="-216000">
              <a:spcBef>
                <a:spcPts val="283"/>
              </a:spcBef>
              <a:buClr>
                <a:srgbClr val="ffffff"/>
              </a:buClr>
              <a:buSzPct val="45000"/>
              <a:buFont typeface="Wingdings" charset="2"/>
              <a:buChar char=""/>
            </a:pPr>
            <a:r>
              <a:rPr b="0" lang="es-ES" sz="2000" spc="-1" strike="noStrike">
                <a:latin typeface="Arial"/>
              </a:rPr>
              <a:t>Séptimo nivel </a:t>
            </a:r>
            <a:r>
              <a:rPr b="0" lang="es-ES" sz="2000" spc="-1" strike="noStrike">
                <a:latin typeface="Arial"/>
              </a:rPr>
              <a:t>del esquema</a:t>
            </a:r>
            <a:endParaRPr b="0" lang="es-E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37.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slideLayout" Target="../slideLayouts/slideLayout37.xml"/><Relationship Id="rId6"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37.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slideLayout" Target="../slideLayouts/slideLayout37.xml"/><Relationship Id="rId9"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37.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3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37.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37.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3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3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37.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37.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37.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37.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37.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37.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37.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slideLayout" Target="../slideLayouts/slideLayout37.xml"/><Relationship Id="rId7"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chart" Target="../charts/chart73.xml"/><Relationship Id="rId2" Type="http://schemas.openxmlformats.org/officeDocument/2006/relationships/chart" Target="../charts/chart74.xml"/><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9.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85.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1056240" y="3013200"/>
            <a:ext cx="10528560" cy="1742040"/>
          </a:xfrm>
          <a:prstGeom prst="rect">
            <a:avLst/>
          </a:prstGeom>
          <a:noFill/>
          <a:ln w="0">
            <a:noFill/>
          </a:ln>
        </p:spPr>
        <p:txBody>
          <a:bodyPr lIns="90000" rIns="90000" tIns="45000" bIns="45000" anchor="ctr">
            <a:normAutofit/>
          </a:bodyPr>
          <a:p>
            <a:pPr algn="ctr">
              <a:lnSpc>
                <a:spcPct val="90000"/>
              </a:lnSpc>
              <a:buNone/>
              <a:tabLst>
                <a:tab algn="l" pos="0"/>
              </a:tabLst>
            </a:pPr>
            <a:r>
              <a:rPr b="0" lang="es-ES" sz="3600" spc="-1" strike="noStrike">
                <a:solidFill>
                  <a:srgbClr val="ffffff"/>
                </a:solidFill>
                <a:latin typeface="Open Sans"/>
                <a:ea typeface="Open Sans"/>
              </a:rPr>
              <a:t>Propuesta de arquitectura de la plataforma </a:t>
            </a:r>
            <a:r>
              <a:rPr b="0" lang="es-ES" sz="3600" spc="-1" strike="noStrike">
                <a:solidFill>
                  <a:srgbClr val="ffffff"/>
                </a:solidFill>
                <a:latin typeface="Open Sans"/>
                <a:ea typeface="Open Sans"/>
              </a:rPr>
              <a:t>para la gestión, análisis y procesamiento de </a:t>
            </a:r>
            <a:r>
              <a:rPr b="0" lang="es-ES" sz="3600" spc="-1" strike="noStrike">
                <a:solidFill>
                  <a:srgbClr val="ffffff"/>
                </a:solidFill>
                <a:latin typeface="Open Sans"/>
                <a:ea typeface="Open Sans"/>
              </a:rPr>
              <a:t>datos BrainsSys.</a:t>
            </a:r>
            <a:endParaRPr b="0" lang="es-ES" sz="3600" spc="-1" strike="noStrike">
              <a:latin typeface="Arial"/>
            </a:endParaRPr>
          </a:p>
        </p:txBody>
      </p:sp>
      <p:sp>
        <p:nvSpPr>
          <p:cNvPr id="322" name="PlaceHolder 2"/>
          <p:cNvSpPr>
            <a:spLocks noGrp="1"/>
          </p:cNvSpPr>
          <p:nvPr>
            <p:ph/>
          </p:nvPr>
        </p:nvSpPr>
        <p:spPr>
          <a:xfrm>
            <a:off x="2628000" y="5040000"/>
            <a:ext cx="7340040" cy="1376640"/>
          </a:xfrm>
          <a:prstGeom prst="rect">
            <a:avLst/>
          </a:prstGeom>
          <a:noFill/>
          <a:ln w="0">
            <a:noFill/>
          </a:ln>
        </p:spPr>
        <p:txBody>
          <a:bodyPr lIns="90000" rIns="90000" tIns="45000" bIns="45000" anchor="t">
            <a:noAutofit/>
          </a:bodyPr>
          <a:p>
            <a:pPr algn="ctr">
              <a:lnSpc>
                <a:spcPct val="90000"/>
              </a:lnSpc>
              <a:buNone/>
              <a:tabLst>
                <a:tab algn="l" pos="0"/>
              </a:tabLst>
            </a:pPr>
            <a:r>
              <a:rPr b="0" lang="es-ES" sz="2400" spc="-1" strike="noStrike">
                <a:solidFill>
                  <a:srgbClr val="ffffff"/>
                </a:solidFill>
                <a:latin typeface="Open Sans"/>
                <a:ea typeface="Open Sans"/>
              </a:rPr>
              <a:t>Autor: Jesús Enrique Fuentes González</a:t>
            </a:r>
            <a:endParaRPr b="0" lang="es-ES" sz="2400" spc="-1" strike="noStrike">
              <a:latin typeface="Arial"/>
            </a:endParaRPr>
          </a:p>
          <a:p>
            <a:pPr algn="ctr">
              <a:lnSpc>
                <a:spcPct val="90000"/>
              </a:lnSpc>
              <a:spcBef>
                <a:spcPts val="1001"/>
              </a:spcBef>
              <a:buNone/>
              <a:tabLst>
                <a:tab algn="l" pos="0"/>
              </a:tabLst>
            </a:pPr>
            <a:r>
              <a:rPr b="0" lang="en-US" sz="2400" spc="-1" strike="noStrike">
                <a:solidFill>
                  <a:srgbClr val="ffffff"/>
                </a:solidFill>
                <a:latin typeface="Open Sans"/>
                <a:ea typeface="Open Sans"/>
              </a:rPr>
              <a:t>Tutor : Dr.C. Arturo Orellana </a:t>
            </a:r>
            <a:r>
              <a:rPr b="0" lang="es-ES" sz="2400" spc="-1" strike="noStrike">
                <a:solidFill>
                  <a:srgbClr val="ffffff"/>
                </a:solidFill>
                <a:latin typeface="Open Sans"/>
                <a:ea typeface="Open Sans"/>
              </a:rPr>
              <a:t>García</a:t>
            </a:r>
            <a:endParaRPr b="0" lang="es-ES" sz="2400" spc="-1" strike="noStrike">
              <a:latin typeface="Arial"/>
            </a:endParaRPr>
          </a:p>
          <a:p>
            <a:pPr algn="ctr">
              <a:lnSpc>
                <a:spcPct val="90000"/>
              </a:lnSpc>
              <a:spcBef>
                <a:spcPts val="1001"/>
              </a:spcBef>
              <a:buNone/>
              <a:tabLst>
                <a:tab algn="l" pos="0"/>
              </a:tabLst>
            </a:pPr>
            <a:endParaRPr b="0" lang="es-ES" sz="2400" spc="-1" strike="noStrike">
              <a:latin typeface="Arial"/>
            </a:endParaRPr>
          </a:p>
        </p:txBody>
      </p:sp>
      <p:sp>
        <p:nvSpPr>
          <p:cNvPr id="323" name="Google Shape;76;p1"/>
          <p:cNvSpPr/>
          <p:nvPr/>
        </p:nvSpPr>
        <p:spPr>
          <a:xfrm>
            <a:off x="2520000" y="950040"/>
            <a:ext cx="7920000" cy="943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1" lang="en-US" sz="2800" spc="-1" strike="noStrike">
                <a:solidFill>
                  <a:srgbClr val="ffffff"/>
                </a:solidFill>
                <a:latin typeface="Open Sans"/>
                <a:ea typeface="Open Sans"/>
              </a:rPr>
              <a:t>Trabajo de diploma para optar por el título de Ingeniero en Ciencias Informáticas</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
          <p:cNvSpPr txBox="1"/>
          <p:nvPr/>
        </p:nvSpPr>
        <p:spPr>
          <a:xfrm>
            <a:off x="1415880" y="40248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Sistemas </a:t>
            </a:r>
            <a:r>
              <a:rPr b="1" lang="es-ES" sz="4800" spc="-1" strike="noStrike">
                <a:solidFill>
                  <a:srgbClr val="041a59"/>
                </a:solidFill>
                <a:latin typeface="Arial"/>
              </a:rPr>
              <a:t>homólogos</a:t>
            </a:r>
            <a:endParaRPr b="1" lang="es-ES" sz="4800" spc="-1" strike="noStrike">
              <a:solidFill>
                <a:srgbClr val="041a59"/>
              </a:solidFill>
              <a:latin typeface="Arial"/>
            </a:endParaRPr>
          </a:p>
        </p:txBody>
      </p:sp>
      <p:pic>
        <p:nvPicPr>
          <p:cNvPr id="419" name="" descr=""/>
          <p:cNvPicPr/>
          <p:nvPr/>
        </p:nvPicPr>
        <p:blipFill>
          <a:blip r:embed="rId1"/>
          <a:stretch/>
        </p:blipFill>
        <p:spPr>
          <a:xfrm>
            <a:off x="674640" y="1260000"/>
            <a:ext cx="3503880" cy="2335680"/>
          </a:xfrm>
          <a:prstGeom prst="rect">
            <a:avLst/>
          </a:prstGeom>
          <a:ln w="0">
            <a:noFill/>
          </a:ln>
        </p:spPr>
      </p:pic>
      <p:pic>
        <p:nvPicPr>
          <p:cNvPr id="420" name="" descr=""/>
          <p:cNvPicPr/>
          <p:nvPr/>
        </p:nvPicPr>
        <p:blipFill>
          <a:blip r:embed="rId2"/>
          <a:stretch/>
        </p:blipFill>
        <p:spPr>
          <a:xfrm>
            <a:off x="4563360" y="5300280"/>
            <a:ext cx="3414960" cy="1179720"/>
          </a:xfrm>
          <a:prstGeom prst="rect">
            <a:avLst/>
          </a:prstGeom>
          <a:ln w="0">
            <a:noFill/>
          </a:ln>
        </p:spPr>
      </p:pic>
      <p:sp>
        <p:nvSpPr>
          <p:cNvPr id="421" name=""/>
          <p:cNvSpPr txBox="1"/>
          <p:nvPr/>
        </p:nvSpPr>
        <p:spPr>
          <a:xfrm>
            <a:off x="4657320" y="4185360"/>
            <a:ext cx="3227400" cy="1194480"/>
          </a:xfrm>
          <a:prstGeom prst="rect">
            <a:avLst/>
          </a:prstGeom>
          <a:noFill/>
          <a:ln w="0">
            <a:noFill/>
          </a:ln>
        </p:spPr>
        <p:txBody>
          <a:bodyPr lIns="90000" rIns="90000" tIns="45000" bIns="45000" anchor="t">
            <a:noAutofit/>
          </a:bodyPr>
          <a:p>
            <a:r>
              <a:rPr b="1" lang="es-ES" sz="4800" spc="-1" strike="noStrike">
                <a:solidFill>
                  <a:srgbClr val="4169e1"/>
                </a:solidFill>
                <a:latin typeface="Arial"/>
              </a:rPr>
              <a:t>C</a:t>
            </a:r>
            <a:r>
              <a:rPr b="1" lang="es-ES" sz="4800" spc="-1" strike="noStrike">
                <a:solidFill>
                  <a:srgbClr val="4169e1"/>
                </a:solidFill>
                <a:latin typeface="Arial"/>
              </a:rPr>
              <a:t>B</a:t>
            </a:r>
            <a:r>
              <a:rPr b="1" lang="es-ES" sz="4800" spc="-1" strike="noStrike">
                <a:solidFill>
                  <a:srgbClr val="4169e1"/>
                </a:solidFill>
                <a:latin typeface="Arial"/>
              </a:rPr>
              <a:t>R</a:t>
            </a:r>
            <a:r>
              <a:rPr b="1" lang="es-ES" sz="4800" spc="-1" strike="noStrike">
                <a:solidFill>
                  <a:srgbClr val="4169e1"/>
                </a:solidFill>
                <a:latin typeface="Arial"/>
              </a:rPr>
              <a:t>A</a:t>
            </a:r>
            <a:r>
              <a:rPr b="1" lang="es-ES" sz="4800" spc="-1" strike="noStrike">
                <a:solidFill>
                  <a:srgbClr val="4169e1"/>
                </a:solidFill>
                <a:latin typeface="Arial"/>
              </a:rPr>
              <a:t>I</a:t>
            </a:r>
            <a:r>
              <a:rPr b="1" lang="es-ES" sz="4800" spc="-1" strike="noStrike">
                <a:solidFill>
                  <a:srgbClr val="4169e1"/>
                </a:solidFill>
                <a:latin typeface="Arial"/>
              </a:rPr>
              <a:t>N</a:t>
            </a:r>
            <a:endParaRPr b="0" lang="es-ES" sz="4800" spc="-1" strike="noStrike">
              <a:latin typeface="Arial"/>
            </a:endParaRPr>
          </a:p>
        </p:txBody>
      </p:sp>
      <p:pic>
        <p:nvPicPr>
          <p:cNvPr id="422" name="" descr=""/>
          <p:cNvPicPr/>
          <p:nvPr/>
        </p:nvPicPr>
        <p:blipFill>
          <a:blip r:embed="rId3"/>
          <a:stretch/>
        </p:blipFill>
        <p:spPr>
          <a:xfrm>
            <a:off x="7428240" y="2049840"/>
            <a:ext cx="3911760" cy="1198800"/>
          </a:xfrm>
          <a:prstGeom prst="rect">
            <a:avLst/>
          </a:prstGeom>
          <a:ln w="0">
            <a:noFill/>
          </a:ln>
        </p:spPr>
      </p:pic>
      <p:sp>
        <p:nvSpPr>
          <p:cNvPr id="423" name=""/>
          <p:cNvSpPr txBox="1"/>
          <p:nvPr/>
        </p:nvSpPr>
        <p:spPr>
          <a:xfrm>
            <a:off x="8118720" y="1304280"/>
            <a:ext cx="2843640" cy="1065240"/>
          </a:xfrm>
          <a:prstGeom prst="rect">
            <a:avLst/>
          </a:prstGeom>
          <a:noFill/>
          <a:ln w="0">
            <a:noFill/>
          </a:ln>
        </p:spPr>
        <p:txBody>
          <a:bodyPr lIns="90000" rIns="90000" tIns="45000" bIns="45000" anchor="t">
            <a:noAutofit/>
          </a:bodyPr>
          <a:p>
            <a:r>
              <a:rPr b="1" lang="es-ES" sz="4800" spc="-1" strike="noStrike">
                <a:solidFill>
                  <a:srgbClr val="f08080"/>
                </a:solidFill>
                <a:latin typeface="Arial"/>
              </a:rPr>
              <a:t>NODCE</a:t>
            </a:r>
            <a:endParaRPr b="0" lang="es-ES" sz="4800" spc="-1" strike="noStrike">
              <a:latin typeface="Arial"/>
            </a:endParaRPr>
          </a:p>
        </p:txBody>
      </p:sp>
      <p:sp>
        <p:nvSpPr>
          <p:cNvPr id="424" name="Google Shape;176;p 3"/>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425" name="Google Shape;177;p 3"/>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426" name="Google Shape;178;p 3"/>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10</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27" name=""/>
          <p:cNvGraphicFramePr/>
          <p:nvPr/>
        </p:nvGraphicFramePr>
        <p:xfrm>
          <a:off x="729360" y="1453680"/>
          <a:ext cx="10799640" cy="5046480"/>
        </p:xfrm>
        <a:graphic>
          <a:graphicData uri="http://schemas.openxmlformats.org/drawingml/2006/table">
            <a:tbl>
              <a:tblPr/>
              <a:tblGrid>
                <a:gridCol w="2698200"/>
                <a:gridCol w="2753280"/>
                <a:gridCol w="2645280"/>
                <a:gridCol w="2703240"/>
              </a:tblGrid>
              <a:tr h="690480">
                <a:tc>
                  <a:txBody>
                    <a:bodyPr lIns="90000" rIns="90000" tIns="46800" bIns="46800" anchor="ctr">
                      <a:noAutofit/>
                    </a:bodyPr>
                    <a:p>
                      <a:pPr algn="ctr">
                        <a:buNone/>
                      </a:pPr>
                      <a:r>
                        <a:rPr b="1" lang="es-ES" sz="2000" spc="-1" strike="noStrike">
                          <a:solidFill>
                            <a:srgbClr val="000000"/>
                          </a:solidFill>
                          <a:latin typeface="Arial"/>
                        </a:rPr>
                        <a:t>Atributos/Plataformas</a:t>
                      </a:r>
                      <a:endParaRPr b="1"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1" lang="es-ES" sz="2000" spc="-1" strike="noStrike">
                          <a:solidFill>
                            <a:srgbClr val="000000"/>
                          </a:solidFill>
                          <a:latin typeface="Arial"/>
                        </a:rPr>
                        <a:t>LORIS</a:t>
                      </a:r>
                      <a:endParaRPr b="1"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1" lang="es-ES" sz="2000" spc="-1" strike="noStrike">
                          <a:solidFill>
                            <a:srgbClr val="000000"/>
                          </a:solidFill>
                          <a:latin typeface="Arial"/>
                        </a:rPr>
                        <a:t>CBRAIN</a:t>
                      </a:r>
                      <a:endParaRPr b="1"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1" lang="es-ES" sz="2000" spc="-1" strike="noStrike">
                          <a:solidFill>
                            <a:srgbClr val="000000"/>
                          </a:solidFill>
                          <a:latin typeface="Arial"/>
                        </a:rPr>
                        <a:t>NODCE</a:t>
                      </a:r>
                      <a:endParaRPr b="1"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959040">
                <a:tc>
                  <a:txBody>
                    <a:bodyPr lIns="90000" rIns="90000" tIns="46800" bIns="46800" anchor="ctr">
                      <a:noAutofit/>
                    </a:bodyPr>
                    <a:p>
                      <a:pPr algn="just">
                        <a:buNone/>
                      </a:pPr>
                      <a:r>
                        <a:rPr b="0" lang="es-ES" sz="2000" spc="-1" strike="noStrike">
                          <a:solidFill>
                            <a:srgbClr val="000000"/>
                          </a:solidFill>
                          <a:latin typeface="Arial"/>
                        </a:rPr>
                        <a:t>Arquitectura</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just">
                        <a:buNone/>
                      </a:pPr>
                      <a:r>
                        <a:rPr b="0" lang="es-ES" sz="2000" spc="-1" strike="noStrike">
                          <a:solidFill>
                            <a:srgbClr val="000000"/>
                          </a:solidFill>
                          <a:latin typeface="Arial"/>
                        </a:rPr>
                        <a:t>Monolítica  basada en capas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just">
                        <a:buNone/>
                      </a:pPr>
                      <a:r>
                        <a:rPr b="0" lang="es-ES" sz="2000" spc="-1" strike="noStrike">
                          <a:solidFill>
                            <a:srgbClr val="000000"/>
                          </a:solidFill>
                          <a:latin typeface="Arial"/>
                        </a:rPr>
                        <a:t>Microlito basado en componentes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just">
                        <a:buNone/>
                      </a:pPr>
                      <a:r>
                        <a:rPr b="0" lang="es-ES" sz="2000" spc="-1" strike="noStrike">
                          <a:solidFill>
                            <a:srgbClr val="000000"/>
                          </a:solidFill>
                          <a:latin typeface="Arial"/>
                        </a:rPr>
                        <a:t>Microservicios, basado en componentes vía servicios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680480">
                <a:tc>
                  <a:txBody>
                    <a:bodyPr lIns="90000" rIns="90000" tIns="46800" bIns="46800" anchor="ctr">
                      <a:noAutofit/>
                    </a:bodyPr>
                    <a:p>
                      <a:pPr algn="just">
                        <a:buNone/>
                      </a:pPr>
                      <a:r>
                        <a:rPr b="0" lang="es-ES" sz="2000" spc="-1" strike="noStrike">
                          <a:solidFill>
                            <a:srgbClr val="000000"/>
                          </a:solidFill>
                          <a:latin typeface="Arial"/>
                        </a:rPr>
                        <a:t>Almacenamiento de datos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just">
                        <a:buNone/>
                      </a:pPr>
                      <a:r>
                        <a:rPr b="0" lang="es-ES" sz="2000" spc="-1" strike="noStrike">
                          <a:solidFill>
                            <a:srgbClr val="000000"/>
                          </a:solidFill>
                          <a:latin typeface="Arial"/>
                        </a:rPr>
                        <a:t>Sql, datos estructurados combinado con sistemas de archivos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just">
                        <a:buNone/>
                      </a:pPr>
                      <a:r>
                        <a:rPr b="0" lang="es-ES" sz="2000" spc="-1" strike="noStrike">
                          <a:solidFill>
                            <a:srgbClr val="000000"/>
                          </a:solidFill>
                          <a:latin typeface="Arial"/>
                        </a:rPr>
                        <a:t>Puede tener disímiles fuentes de datos.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just">
                        <a:buNone/>
                      </a:pPr>
                      <a:r>
                        <a:rPr b="0" lang="es-ES" sz="2000" spc="-1" strike="noStrike">
                          <a:solidFill>
                            <a:srgbClr val="000000"/>
                          </a:solidFill>
                          <a:latin typeface="Arial"/>
                        </a:rPr>
                        <a:t>Datos estructurados y no estructurados combinando varias bases de datos con sistemas de archivos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99040">
                <a:tc>
                  <a:txBody>
                    <a:bodyPr lIns="90000" rIns="90000" tIns="46800" bIns="46800" anchor="ctr">
                      <a:noAutofit/>
                    </a:bodyPr>
                    <a:p>
                      <a:pPr algn="just">
                        <a:buNone/>
                      </a:pPr>
                      <a:r>
                        <a:rPr b="0" lang="es-ES" sz="2000" spc="-1" strike="noStrike">
                          <a:solidFill>
                            <a:srgbClr val="000000"/>
                          </a:solidFill>
                          <a:latin typeface="Arial"/>
                        </a:rPr>
                        <a:t>Distribución de recursos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just">
                        <a:buNone/>
                      </a:pPr>
                      <a:r>
                        <a:rPr b="0" lang="es-ES" sz="2000" spc="-1" strike="noStrike">
                          <a:solidFill>
                            <a:srgbClr val="000000"/>
                          </a:solidFill>
                          <a:latin typeface="Arial"/>
                        </a:rPr>
                        <a:t>Centralizado</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just">
                        <a:buNone/>
                      </a:pPr>
                      <a:r>
                        <a:rPr b="0" lang="es-ES" sz="2000" spc="-1" strike="noStrike">
                          <a:solidFill>
                            <a:srgbClr val="000000"/>
                          </a:solidFill>
                          <a:latin typeface="Arial"/>
                        </a:rPr>
                        <a:t>Distribuido</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just">
                        <a:buNone/>
                      </a:pPr>
                      <a:r>
                        <a:rPr b="0" lang="es-ES" sz="2000" spc="-1" strike="noStrike">
                          <a:solidFill>
                            <a:srgbClr val="000000"/>
                          </a:solidFill>
                          <a:latin typeface="Arial"/>
                        </a:rPr>
                        <a:t>Híbrido</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1117800">
                <a:tc>
                  <a:txBody>
                    <a:bodyPr lIns="90000" rIns="90000" tIns="46800" bIns="46800" anchor="ctr">
                      <a:noAutofit/>
                    </a:bodyPr>
                    <a:p>
                      <a:pPr algn="just">
                        <a:buNone/>
                      </a:pPr>
                      <a:r>
                        <a:rPr b="0" lang="es-ES" sz="2000" spc="-1" strike="noStrike">
                          <a:solidFill>
                            <a:srgbClr val="000000"/>
                          </a:solidFill>
                          <a:latin typeface="Arial"/>
                        </a:rPr>
                        <a:t>Administración de procesos</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just">
                        <a:buNone/>
                      </a:pPr>
                      <a:r>
                        <a:rPr b="0" lang="es-ES" sz="2000" spc="-1" strike="noStrike">
                          <a:solidFill>
                            <a:srgbClr val="000000"/>
                          </a:solidFill>
                          <a:latin typeface="Arial"/>
                        </a:rPr>
                        <a:t>Delega en CBRAIN si está disponible</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just">
                        <a:buNone/>
                      </a:pPr>
                      <a:r>
                        <a:rPr b="0" lang="es-ES" sz="2000" spc="-1" strike="noStrike">
                          <a:solidFill>
                            <a:srgbClr val="000000"/>
                          </a:solidFill>
                          <a:latin typeface="Arial"/>
                        </a:rPr>
                        <a:t>Sistema hecho a medida</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just">
                        <a:buNone/>
                      </a:pPr>
                      <a:r>
                        <a:rPr b="0" lang="es-ES" sz="2000" spc="-1" strike="noStrike">
                          <a:solidFill>
                            <a:srgbClr val="000000"/>
                          </a:solidFill>
                          <a:latin typeface="Arial"/>
                        </a:rPr>
                        <a:t>Gestionan los recursos en tiempo real, dependiendo de la demanda</a:t>
                      </a:r>
                      <a:endParaRPr b="0" lang="es-ES" sz="20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428" name="Google Shape;176;p 8"/>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429" name="Google Shape;177;p 8"/>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430" name="Google Shape;178;p 8"/>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11</a:t>
            </a:r>
            <a:endParaRPr b="0" lang="es-ES" sz="3000" spc="-1" strike="noStrike">
              <a:latin typeface="Arial"/>
            </a:endParaRPr>
          </a:p>
        </p:txBody>
      </p:sp>
      <p:sp>
        <p:nvSpPr>
          <p:cNvPr id="431" name=""/>
          <p:cNvSpPr txBox="1"/>
          <p:nvPr/>
        </p:nvSpPr>
        <p:spPr>
          <a:xfrm>
            <a:off x="1415880" y="40284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Sistemas homólogos</a:t>
            </a:r>
            <a:endParaRPr b="1" lang="es-ES" sz="4800" spc="-1" strike="noStrike">
              <a:solidFill>
                <a:srgbClr val="041a59"/>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Google Shape;176;p 9"/>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433" name="Google Shape;177;p 9"/>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434" name="Google Shape;178;p 9"/>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12</a:t>
            </a:r>
            <a:endParaRPr b="0" lang="es-ES" sz="3000" spc="-1" strike="noStrike">
              <a:latin typeface="Arial"/>
            </a:endParaRPr>
          </a:p>
        </p:txBody>
      </p:sp>
      <p:sp>
        <p:nvSpPr>
          <p:cNvPr id="435" name=""/>
          <p:cNvSpPr txBox="1"/>
          <p:nvPr/>
        </p:nvSpPr>
        <p:spPr>
          <a:xfrm>
            <a:off x="1415880" y="40284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Sistemas </a:t>
            </a:r>
            <a:r>
              <a:rPr b="1" lang="es-ES" sz="4800" spc="-1" strike="noStrike">
                <a:solidFill>
                  <a:srgbClr val="041a59"/>
                </a:solidFill>
                <a:latin typeface="Arial"/>
              </a:rPr>
              <a:t>homólogos</a:t>
            </a:r>
            <a:endParaRPr b="1" lang="es-ES" sz="4800" spc="-1" strike="noStrike">
              <a:solidFill>
                <a:srgbClr val="041a59"/>
              </a:solidFill>
              <a:latin typeface="Arial"/>
            </a:endParaRPr>
          </a:p>
        </p:txBody>
      </p:sp>
      <p:graphicFrame>
        <p:nvGraphicFramePr>
          <p:cNvPr id="436" name=""/>
          <p:cNvGraphicFramePr/>
          <p:nvPr/>
        </p:nvGraphicFramePr>
        <p:xfrm>
          <a:off x="654840" y="1243080"/>
          <a:ext cx="11051640" cy="5291640"/>
        </p:xfrm>
        <a:graphic>
          <a:graphicData uri="http://schemas.openxmlformats.org/drawingml/2006/table">
            <a:tbl>
              <a:tblPr/>
              <a:tblGrid>
                <a:gridCol w="2761920"/>
                <a:gridCol w="2762640"/>
                <a:gridCol w="2761920"/>
                <a:gridCol w="2765160"/>
              </a:tblGrid>
              <a:tr h="1618200">
                <a:tc>
                  <a:txBody>
                    <a:bodyPr lIns="90000" rIns="90000" tIns="46800" bIns="46800" anchor="ctr">
                      <a:noAutofit/>
                    </a:bodyPr>
                    <a:p>
                      <a:pPr algn="ctr">
                        <a:buNone/>
                      </a:pPr>
                      <a:r>
                        <a:rPr b="1" lang="es-ES" sz="2400" spc="-1" strike="noStrike">
                          <a:solidFill>
                            <a:srgbClr val="000000"/>
                          </a:solidFill>
                          <a:latin typeface="Arial"/>
                        </a:rPr>
                        <a:t>Atributos/Plataformas</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1" lang="es-ES" sz="2400" spc="-1" strike="noStrike">
                          <a:solidFill>
                            <a:srgbClr val="000000"/>
                          </a:solidFill>
                          <a:latin typeface="Arial"/>
                        </a:rPr>
                        <a:t>LORIS</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1" lang="es-ES" sz="2400" spc="-1" strike="noStrike">
                          <a:solidFill>
                            <a:srgbClr val="000000"/>
                          </a:solidFill>
                          <a:latin typeface="Arial"/>
                        </a:rPr>
                        <a:t>CBRAIN</a:t>
                      </a:r>
                      <a:endParaRPr b="1"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ctr">
                      <a:noAutofit/>
                    </a:bodyPr>
                    <a:p>
                      <a:pPr algn="ctr">
                        <a:buNone/>
                      </a:pPr>
                      <a:r>
                        <a:rPr b="1" lang="es-ES" sz="2400" spc="-1" strike="noStrike">
                          <a:solidFill>
                            <a:srgbClr val="000000"/>
                          </a:solidFill>
                          <a:latin typeface="Arial"/>
                        </a:rPr>
                        <a:t>NODCE</a:t>
                      </a:r>
                      <a:endParaRPr b="1"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33680">
                <a:tc>
                  <a:txBody>
                    <a:bodyPr lIns="90000" rIns="90000" tIns="46800" bIns="46800" anchor="ctr">
                      <a:noAutofit/>
                    </a:bodyPr>
                    <a:p>
                      <a:pPr algn="ctr">
                        <a:buNone/>
                      </a:pPr>
                      <a:r>
                        <a:rPr b="0" lang="es-ES" sz="2400" spc="-1" strike="noStrike">
                          <a:solidFill>
                            <a:srgbClr val="000000"/>
                          </a:solidFill>
                          <a:latin typeface="Arial"/>
                        </a:rPr>
                        <a:t>Código Abierto</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Si</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Si</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No</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33680">
                <a:tc>
                  <a:txBody>
                    <a:bodyPr lIns="90000" rIns="90000" tIns="46800" bIns="46800" anchor="ctr">
                      <a:noAutofit/>
                    </a:bodyPr>
                    <a:p>
                      <a:pPr algn="ctr">
                        <a:buNone/>
                      </a:pPr>
                      <a:r>
                        <a:rPr b="0" lang="es-ES" sz="2400" spc="-1" strike="noStrike">
                          <a:solidFill>
                            <a:srgbClr val="000000"/>
                          </a:solidFill>
                          <a:latin typeface="Arial"/>
                        </a:rPr>
                        <a:t>Mantenibilidad</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s-ES" sz="2400" spc="-1" strike="noStrike">
                          <a:solidFill>
                            <a:srgbClr val="000000"/>
                          </a:solidFill>
                          <a:latin typeface="Arial"/>
                        </a:rPr>
                        <a:t>Media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s-ES" sz="2400" spc="-1" strike="noStrike">
                          <a:solidFill>
                            <a:srgbClr val="000000"/>
                          </a:solidFill>
                          <a:latin typeface="Arial"/>
                        </a:rPr>
                        <a:t>Media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s-ES" sz="2400" spc="-1" strike="noStrike">
                          <a:solidFill>
                            <a:srgbClr val="000000"/>
                          </a:solidFill>
                          <a:latin typeface="Arial"/>
                        </a:rPr>
                        <a:t>Alta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33680">
                <a:tc>
                  <a:txBody>
                    <a:bodyPr lIns="90000" rIns="90000" tIns="46800" bIns="46800" anchor="ctr">
                      <a:noAutofit/>
                    </a:bodyPr>
                    <a:p>
                      <a:pPr algn="ctr">
                        <a:buNone/>
                      </a:pPr>
                      <a:r>
                        <a:rPr b="0" lang="es-ES" sz="2400" spc="-1" strike="noStrike">
                          <a:solidFill>
                            <a:srgbClr val="000000"/>
                          </a:solidFill>
                          <a:latin typeface="Arial"/>
                        </a:rPr>
                        <a:t>Extensibilidad</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Baja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Media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Alta </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33680">
                <a:tc>
                  <a:txBody>
                    <a:bodyPr lIns="90000" rIns="90000" tIns="46800" bIns="46800" anchor="ctr">
                      <a:noAutofit/>
                    </a:bodyPr>
                    <a:p>
                      <a:pPr algn="ctr">
                        <a:buNone/>
                      </a:pPr>
                      <a:r>
                        <a:rPr b="0" lang="es-ES" sz="2400" spc="-1" strike="noStrike">
                          <a:solidFill>
                            <a:srgbClr val="000000"/>
                          </a:solidFill>
                          <a:latin typeface="Arial"/>
                        </a:rPr>
                        <a:t>Escalabilidad</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s-ES" sz="2400" spc="-1" strike="noStrike">
                          <a:solidFill>
                            <a:srgbClr val="000000"/>
                          </a:solidFill>
                          <a:latin typeface="Arial"/>
                        </a:rPr>
                        <a:t>Media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s-ES" sz="2400" spc="-1" strike="noStrike">
                          <a:solidFill>
                            <a:srgbClr val="000000"/>
                          </a:solidFill>
                          <a:latin typeface="Arial"/>
                        </a:rPr>
                        <a:t>Alta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ctr">
                      <a:noAutofit/>
                    </a:bodyPr>
                    <a:p>
                      <a:pPr algn="ctr">
                        <a:buNone/>
                      </a:pPr>
                      <a:r>
                        <a:rPr b="0" lang="es-ES" sz="2400" spc="-1" strike="noStrike">
                          <a:solidFill>
                            <a:srgbClr val="000000"/>
                          </a:solidFill>
                          <a:latin typeface="Arial"/>
                        </a:rPr>
                        <a:t>Alta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738720">
                <a:tc>
                  <a:txBody>
                    <a:bodyPr lIns="90000" rIns="90000" tIns="46800" bIns="46800" anchor="ctr">
                      <a:noAutofit/>
                    </a:bodyPr>
                    <a:p>
                      <a:pPr algn="ctr">
                        <a:buNone/>
                      </a:pPr>
                      <a:r>
                        <a:rPr b="0" lang="es-ES" sz="2400" spc="-1" strike="noStrike">
                          <a:solidFill>
                            <a:srgbClr val="000000"/>
                          </a:solidFill>
                          <a:latin typeface="Arial"/>
                        </a:rPr>
                        <a:t>Reusabilidad</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Baja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Media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ctr">
                      <a:noAutofit/>
                    </a:bodyPr>
                    <a:p>
                      <a:pPr algn="ctr">
                        <a:buNone/>
                      </a:pPr>
                      <a:r>
                        <a:rPr b="0" lang="es-ES" sz="2400" spc="-1" strike="noStrike">
                          <a:solidFill>
                            <a:srgbClr val="000000"/>
                          </a:solidFill>
                          <a:latin typeface="Arial"/>
                        </a:rPr>
                        <a:t>Media</a:t>
                      </a:r>
                      <a:endParaRPr b="0" lang="es-ES" sz="2400" spc="-1" strike="noStrike">
                        <a:solidFill>
                          <a:srgbClr val="000000"/>
                        </a:solidFill>
                        <a:latin typeface="Arial"/>
                      </a:endParaRPr>
                    </a:p>
                  </a:txBody>
                  <a:tcPr anchor="ct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Google Shape;176;p 10"/>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438" name="Google Shape;177;p 10"/>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439" name="Google Shape;178;p 10"/>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13</a:t>
            </a:r>
            <a:endParaRPr b="0" lang="es-ES" sz="3000" spc="-1" strike="noStrike">
              <a:latin typeface="Arial"/>
            </a:endParaRPr>
          </a:p>
        </p:txBody>
      </p:sp>
      <p:sp>
        <p:nvSpPr>
          <p:cNvPr id="440" name=""/>
          <p:cNvSpPr txBox="1"/>
          <p:nvPr/>
        </p:nvSpPr>
        <p:spPr>
          <a:xfrm>
            <a:off x="1415880" y="40284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Lenguajes</a:t>
            </a:r>
            <a:endParaRPr b="1" lang="es-ES" sz="4800" spc="-1" strike="noStrike">
              <a:solidFill>
                <a:srgbClr val="041a59"/>
              </a:solidFill>
              <a:latin typeface="Arial"/>
            </a:endParaRPr>
          </a:p>
        </p:txBody>
      </p:sp>
      <p:sp>
        <p:nvSpPr>
          <p:cNvPr id="441" name=""/>
          <p:cNvSpPr txBox="1"/>
          <p:nvPr/>
        </p:nvSpPr>
        <p:spPr>
          <a:xfrm>
            <a:off x="3522600" y="1326240"/>
            <a:ext cx="2306880" cy="983160"/>
          </a:xfrm>
          <a:prstGeom prst="rect">
            <a:avLst/>
          </a:prstGeom>
          <a:noFill/>
          <a:ln w="0">
            <a:noFill/>
          </a:ln>
        </p:spPr>
        <p:txBody>
          <a:bodyPr lIns="0" rIns="0" tIns="0" bIns="0" anchor="ctr">
            <a:noAutofit/>
          </a:bodyPr>
          <a:p>
            <a:r>
              <a:rPr b="1" lang="es-ES" sz="4400" spc="-1" strike="noStrike">
                <a:solidFill>
                  <a:srgbClr val="008b8b"/>
                </a:solidFill>
                <a:latin typeface="Times New Roman"/>
              </a:rPr>
              <a:t>Python</a:t>
            </a:r>
            <a:endParaRPr b="0" lang="es-ES" sz="4400" spc="-1" strike="noStrike">
              <a:latin typeface="Times New Roman"/>
            </a:endParaRPr>
          </a:p>
        </p:txBody>
      </p:sp>
      <p:pic>
        <p:nvPicPr>
          <p:cNvPr id="442" name="" descr=""/>
          <p:cNvPicPr/>
          <p:nvPr/>
        </p:nvPicPr>
        <p:blipFill>
          <a:blip r:embed="rId1"/>
          <a:stretch/>
        </p:blipFill>
        <p:spPr>
          <a:xfrm>
            <a:off x="1908000" y="1080360"/>
            <a:ext cx="1355400" cy="1750320"/>
          </a:xfrm>
          <a:prstGeom prst="rect">
            <a:avLst/>
          </a:prstGeom>
          <a:ln w="0">
            <a:noFill/>
          </a:ln>
        </p:spPr>
      </p:pic>
      <p:pic>
        <p:nvPicPr>
          <p:cNvPr id="443" name="" descr=""/>
          <p:cNvPicPr/>
          <p:nvPr/>
        </p:nvPicPr>
        <p:blipFill>
          <a:blip r:embed="rId2"/>
          <a:stretch/>
        </p:blipFill>
        <p:spPr>
          <a:xfrm>
            <a:off x="2461680" y="2599920"/>
            <a:ext cx="2820240" cy="1036440"/>
          </a:xfrm>
          <a:prstGeom prst="rect">
            <a:avLst/>
          </a:prstGeom>
          <a:ln w="0">
            <a:noFill/>
          </a:ln>
        </p:spPr>
      </p:pic>
      <p:pic>
        <p:nvPicPr>
          <p:cNvPr id="444" name="" descr=""/>
          <p:cNvPicPr/>
          <p:nvPr/>
        </p:nvPicPr>
        <p:blipFill>
          <a:blip r:embed="rId3"/>
          <a:stretch/>
        </p:blipFill>
        <p:spPr>
          <a:xfrm>
            <a:off x="5137560" y="5430960"/>
            <a:ext cx="1614600" cy="1229040"/>
          </a:xfrm>
          <a:prstGeom prst="rect">
            <a:avLst/>
          </a:prstGeom>
          <a:ln w="0">
            <a:noFill/>
          </a:ln>
        </p:spPr>
      </p:pic>
      <p:pic>
        <p:nvPicPr>
          <p:cNvPr id="445" name="" descr=""/>
          <p:cNvPicPr/>
          <p:nvPr/>
        </p:nvPicPr>
        <p:blipFill>
          <a:blip r:embed="rId4"/>
          <a:stretch/>
        </p:blipFill>
        <p:spPr>
          <a:xfrm>
            <a:off x="3984120" y="3882240"/>
            <a:ext cx="2165760" cy="1499760"/>
          </a:xfrm>
          <a:prstGeom prst="rect">
            <a:avLst/>
          </a:prstGeom>
          <a:ln w="0">
            <a:noFill/>
          </a:ln>
        </p:spPr>
      </p:pic>
      <p:sp>
        <p:nvSpPr>
          <p:cNvPr id="446" name=""/>
          <p:cNvSpPr txBox="1"/>
          <p:nvPr/>
        </p:nvSpPr>
        <p:spPr>
          <a:xfrm>
            <a:off x="6890760" y="5578560"/>
            <a:ext cx="2306880" cy="983160"/>
          </a:xfrm>
          <a:prstGeom prst="rect">
            <a:avLst/>
          </a:prstGeom>
          <a:noFill/>
          <a:ln w="0">
            <a:noFill/>
          </a:ln>
        </p:spPr>
        <p:txBody>
          <a:bodyPr lIns="0" rIns="0" tIns="0" bIns="0" anchor="ctr">
            <a:noAutofit/>
          </a:bodyPr>
          <a:p>
            <a:r>
              <a:rPr b="1" lang="es-ES" sz="4400" spc="-1" strike="noStrike">
                <a:solidFill>
                  <a:srgbClr val="008b8b"/>
                </a:solidFill>
                <a:latin typeface="Times New Roman"/>
              </a:rPr>
              <a:t>TOML</a:t>
            </a:r>
            <a:endParaRPr b="0" lang="es-ES" sz="4400" spc="-1" strike="noStrike">
              <a:latin typeface="Times New Roman"/>
            </a:endParaRPr>
          </a:p>
        </p:txBody>
      </p:sp>
      <p:sp>
        <p:nvSpPr>
          <p:cNvPr id="447" name=""/>
          <p:cNvSpPr txBox="1"/>
          <p:nvPr/>
        </p:nvSpPr>
        <p:spPr>
          <a:xfrm>
            <a:off x="5143680" y="2599920"/>
            <a:ext cx="2306520" cy="982800"/>
          </a:xfrm>
          <a:prstGeom prst="rect">
            <a:avLst/>
          </a:prstGeom>
          <a:noFill/>
          <a:ln w="0">
            <a:noFill/>
          </a:ln>
        </p:spPr>
        <p:txBody>
          <a:bodyPr lIns="0" rIns="0" tIns="0" bIns="0" anchor="ctr">
            <a:noAutofit/>
          </a:bodyPr>
          <a:p>
            <a:r>
              <a:rPr b="1" lang="es-ES" sz="4400" spc="-1" strike="noStrike">
                <a:solidFill>
                  <a:srgbClr val="008b8b"/>
                </a:solidFill>
                <a:latin typeface="Times New Roman"/>
              </a:rPr>
              <a:t>Y</a:t>
            </a:r>
            <a:r>
              <a:rPr b="1" lang="es-ES" sz="4400" spc="-1" strike="noStrike">
                <a:solidFill>
                  <a:srgbClr val="008b8b"/>
                </a:solidFill>
                <a:latin typeface="Times New Roman"/>
              </a:rPr>
              <a:t>A</a:t>
            </a:r>
            <a:r>
              <a:rPr b="1" lang="es-ES" sz="4400" spc="-1" strike="noStrike">
                <a:solidFill>
                  <a:srgbClr val="008b8b"/>
                </a:solidFill>
                <a:latin typeface="Times New Roman"/>
              </a:rPr>
              <a:t>M</a:t>
            </a:r>
            <a:r>
              <a:rPr b="1" lang="es-ES" sz="4400" spc="-1" strike="noStrike">
                <a:solidFill>
                  <a:srgbClr val="008b8b"/>
                </a:solidFill>
                <a:latin typeface="Times New Roman"/>
              </a:rPr>
              <a:t>L</a:t>
            </a:r>
            <a:endParaRPr b="0" lang="es-ES" sz="4400" spc="-1" strike="noStrike">
              <a:latin typeface="Times New Roman"/>
            </a:endParaRPr>
          </a:p>
        </p:txBody>
      </p:sp>
      <p:sp>
        <p:nvSpPr>
          <p:cNvPr id="448" name=""/>
          <p:cNvSpPr txBox="1"/>
          <p:nvPr/>
        </p:nvSpPr>
        <p:spPr>
          <a:xfrm>
            <a:off x="6149880" y="4128120"/>
            <a:ext cx="1845360" cy="983160"/>
          </a:xfrm>
          <a:prstGeom prst="rect">
            <a:avLst/>
          </a:prstGeom>
          <a:noFill/>
          <a:ln w="0">
            <a:noFill/>
          </a:ln>
        </p:spPr>
        <p:txBody>
          <a:bodyPr lIns="0" rIns="0" tIns="0" bIns="0" anchor="ctr">
            <a:noAutofit/>
          </a:bodyPr>
          <a:p>
            <a:r>
              <a:rPr b="1" lang="es-ES" sz="4400" spc="-1" strike="noStrike">
                <a:solidFill>
                  <a:srgbClr val="008b8b"/>
                </a:solidFill>
                <a:latin typeface="Times New Roman"/>
              </a:rPr>
              <a:t>UML</a:t>
            </a:r>
            <a:endParaRPr b="0" lang="es-ES" sz="4400" spc="-1" strike="noStrike">
              <a:latin typeface="Times New Roman"/>
            </a:endParaRPr>
          </a:p>
        </p:txBody>
      </p:sp>
      <p:sp>
        <p:nvSpPr>
          <p:cNvPr id="449" name=""/>
          <p:cNvSpPr txBox="1"/>
          <p:nvPr/>
        </p:nvSpPr>
        <p:spPr>
          <a:xfrm>
            <a:off x="6392160" y="1375200"/>
            <a:ext cx="1059840" cy="784800"/>
          </a:xfrm>
          <a:prstGeom prst="rect">
            <a:avLst/>
          </a:prstGeom>
          <a:noFill/>
          <a:ln w="0">
            <a:noFill/>
          </a:ln>
        </p:spPr>
        <p:txBody>
          <a:bodyPr lIns="0" rIns="0" tIns="0" bIns="0" anchor="ctr">
            <a:noAutofit/>
          </a:bodyPr>
          <a:p>
            <a:r>
              <a:rPr b="1" lang="es-ES" sz="3200" spc="-1" strike="noStrike">
                <a:solidFill>
                  <a:srgbClr val="041a59"/>
                </a:solidFill>
                <a:latin typeface="Times New Roman"/>
              </a:rPr>
              <a:t>V3.10</a:t>
            </a:r>
            <a:endParaRPr b="0" lang="es-ES" sz="3200" spc="-1" strike="noStrike">
              <a:solidFill>
                <a:srgbClr val="041a59"/>
              </a:solidFill>
              <a:latin typeface="Times New Roman"/>
            </a:endParaRPr>
          </a:p>
        </p:txBody>
      </p:sp>
      <p:sp>
        <p:nvSpPr>
          <p:cNvPr id="450" name=""/>
          <p:cNvSpPr txBox="1"/>
          <p:nvPr/>
        </p:nvSpPr>
        <p:spPr>
          <a:xfrm>
            <a:off x="7268760" y="2604240"/>
            <a:ext cx="2306880" cy="983160"/>
          </a:xfrm>
          <a:prstGeom prst="rect">
            <a:avLst/>
          </a:prstGeom>
          <a:noFill/>
          <a:ln w="0">
            <a:noFill/>
          </a:ln>
        </p:spPr>
        <p:txBody>
          <a:bodyPr lIns="0" rIns="0" tIns="0" bIns="0" anchor="ctr">
            <a:noAutofit/>
          </a:bodyPr>
          <a:p>
            <a:r>
              <a:rPr b="1" lang="es-ES" sz="3200" spc="-1" strike="noStrike">
                <a:solidFill>
                  <a:srgbClr val="041a59"/>
                </a:solidFill>
                <a:latin typeface="Times New Roman"/>
              </a:rPr>
              <a:t>V3.8</a:t>
            </a:r>
            <a:endParaRPr b="0" lang="es-ES" sz="3200" spc="-1" strike="noStrike">
              <a:solidFill>
                <a:srgbClr val="041a59"/>
              </a:solidFill>
              <a:latin typeface="Times New Roman"/>
            </a:endParaRPr>
          </a:p>
        </p:txBody>
      </p:sp>
      <p:sp>
        <p:nvSpPr>
          <p:cNvPr id="451" name=""/>
          <p:cNvSpPr txBox="1"/>
          <p:nvPr/>
        </p:nvSpPr>
        <p:spPr>
          <a:xfrm>
            <a:off x="7961040" y="4128120"/>
            <a:ext cx="2306520" cy="983160"/>
          </a:xfrm>
          <a:prstGeom prst="rect">
            <a:avLst/>
          </a:prstGeom>
          <a:noFill/>
          <a:ln w="0">
            <a:noFill/>
          </a:ln>
        </p:spPr>
        <p:txBody>
          <a:bodyPr lIns="0" rIns="0" tIns="0" bIns="0" anchor="ctr">
            <a:noAutofit/>
          </a:bodyPr>
          <a:p>
            <a:r>
              <a:rPr b="1" lang="es-ES" sz="3200" spc="-1" strike="noStrike">
                <a:solidFill>
                  <a:srgbClr val="041a59"/>
                </a:solidFill>
                <a:latin typeface="Times New Roman"/>
              </a:rPr>
              <a:t>V2.0</a:t>
            </a:r>
            <a:endParaRPr b="0" lang="es-ES" sz="3200" spc="-1" strike="noStrike">
              <a:solidFill>
                <a:srgbClr val="041a59"/>
              </a:solidFill>
              <a:latin typeface="Times New Roman"/>
            </a:endParaRPr>
          </a:p>
        </p:txBody>
      </p:sp>
      <p:sp>
        <p:nvSpPr>
          <p:cNvPr id="452" name=""/>
          <p:cNvSpPr txBox="1"/>
          <p:nvPr/>
        </p:nvSpPr>
        <p:spPr>
          <a:xfrm>
            <a:off x="8745120" y="5553360"/>
            <a:ext cx="2306880" cy="983160"/>
          </a:xfrm>
          <a:prstGeom prst="rect">
            <a:avLst/>
          </a:prstGeom>
          <a:noFill/>
          <a:ln w="0">
            <a:noFill/>
          </a:ln>
        </p:spPr>
        <p:txBody>
          <a:bodyPr lIns="0" rIns="0" tIns="0" bIns="0" anchor="ctr">
            <a:noAutofit/>
          </a:bodyPr>
          <a:p>
            <a:r>
              <a:rPr b="1" lang="es-ES" sz="3200" spc="-1" strike="noStrike">
                <a:solidFill>
                  <a:srgbClr val="041a59"/>
                </a:solidFill>
                <a:latin typeface="Times New Roman"/>
              </a:rPr>
              <a:t>V1.6</a:t>
            </a:r>
            <a:endParaRPr b="0" lang="es-ES" sz="3200" spc="-1" strike="noStrike">
              <a:solidFill>
                <a:srgbClr val="041a59"/>
              </a:solidFill>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Google Shape;176;p 11"/>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454" name="Google Shape;177;p 11"/>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455" name="Google Shape;178;p 11"/>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14</a:t>
            </a:r>
            <a:endParaRPr b="0" lang="es-ES" sz="3000" spc="-1" strike="noStrike">
              <a:latin typeface="Arial"/>
            </a:endParaRPr>
          </a:p>
        </p:txBody>
      </p:sp>
      <p:sp>
        <p:nvSpPr>
          <p:cNvPr id="456" name=""/>
          <p:cNvSpPr txBox="1"/>
          <p:nvPr/>
        </p:nvSpPr>
        <p:spPr>
          <a:xfrm>
            <a:off x="1415880" y="40284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Lenguajes</a:t>
            </a:r>
            <a:endParaRPr b="1" lang="es-ES" sz="4800" spc="-1" strike="noStrike">
              <a:solidFill>
                <a:srgbClr val="041a59"/>
              </a:solidFill>
              <a:latin typeface="Arial"/>
            </a:endParaRPr>
          </a:p>
        </p:txBody>
      </p:sp>
      <p:sp>
        <p:nvSpPr>
          <p:cNvPr id="457" name=""/>
          <p:cNvSpPr txBox="1"/>
          <p:nvPr/>
        </p:nvSpPr>
        <p:spPr>
          <a:xfrm>
            <a:off x="3996000" y="1540440"/>
            <a:ext cx="4680000" cy="1856520"/>
          </a:xfrm>
          <a:prstGeom prst="rect">
            <a:avLst/>
          </a:prstGeom>
          <a:noFill/>
          <a:ln w="0">
            <a:noFill/>
          </a:ln>
        </p:spPr>
        <p:txBody>
          <a:bodyPr lIns="0" rIns="0" tIns="0" bIns="0" anchor="ctr">
            <a:noAutofit/>
          </a:bodyPr>
          <a:p>
            <a:pPr algn="ctr">
              <a:buNone/>
            </a:pPr>
            <a:r>
              <a:rPr b="1" lang="es-ES" sz="6600" spc="-1" strike="noStrike">
                <a:solidFill>
                  <a:srgbClr val="008b8b"/>
                </a:solidFill>
                <a:latin typeface="Times New Roman"/>
              </a:rPr>
              <a:t>Visual Studio</a:t>
            </a:r>
            <a:endParaRPr b="0" lang="es-ES" sz="6600" spc="-1" strike="noStrike">
              <a:latin typeface="Times New Roman"/>
            </a:endParaRPr>
          </a:p>
        </p:txBody>
      </p:sp>
      <p:pic>
        <p:nvPicPr>
          <p:cNvPr id="458" name="" descr=""/>
          <p:cNvPicPr/>
          <p:nvPr/>
        </p:nvPicPr>
        <p:blipFill>
          <a:blip r:embed="rId1"/>
          <a:stretch/>
        </p:blipFill>
        <p:spPr>
          <a:xfrm>
            <a:off x="2436120" y="1441080"/>
            <a:ext cx="1587600" cy="1993680"/>
          </a:xfrm>
          <a:prstGeom prst="rect">
            <a:avLst/>
          </a:prstGeom>
          <a:ln w="0">
            <a:noFill/>
          </a:ln>
        </p:spPr>
      </p:pic>
      <p:pic>
        <p:nvPicPr>
          <p:cNvPr id="459" name="" descr=""/>
          <p:cNvPicPr/>
          <p:nvPr/>
        </p:nvPicPr>
        <p:blipFill>
          <a:blip r:embed="rId2"/>
          <a:stretch/>
        </p:blipFill>
        <p:spPr>
          <a:xfrm>
            <a:off x="723600" y="4188600"/>
            <a:ext cx="4780080" cy="1426680"/>
          </a:xfrm>
          <a:prstGeom prst="rect">
            <a:avLst/>
          </a:prstGeom>
          <a:ln w="0">
            <a:noFill/>
          </a:ln>
        </p:spPr>
      </p:pic>
      <p:pic>
        <p:nvPicPr>
          <p:cNvPr id="460" name="" descr=""/>
          <p:cNvPicPr/>
          <p:nvPr/>
        </p:nvPicPr>
        <p:blipFill>
          <a:blip r:embed="rId3"/>
          <a:stretch/>
        </p:blipFill>
        <p:spPr>
          <a:xfrm>
            <a:off x="7340760" y="4084920"/>
            <a:ext cx="3260160" cy="1710360"/>
          </a:xfrm>
          <a:prstGeom prst="rect">
            <a:avLst/>
          </a:prstGeom>
          <a:ln w="0">
            <a:noFill/>
          </a:ln>
        </p:spPr>
      </p:pic>
      <p:sp>
        <p:nvSpPr>
          <p:cNvPr id="461" name="Oval 40"/>
          <p:cNvSpPr/>
          <p:nvPr/>
        </p:nvSpPr>
        <p:spPr>
          <a:xfrm>
            <a:off x="8492760" y="2334960"/>
            <a:ext cx="1155240" cy="1265040"/>
          </a:xfrm>
          <a:prstGeom prst="ellipse">
            <a:avLst/>
          </a:prstGeom>
          <a:solidFill>
            <a:srgbClr val="0680c3"/>
          </a:solidFill>
          <a:ln w="12600">
            <a:solidFill>
              <a:srgbClr val="ffffff"/>
            </a:solidFill>
            <a:miter/>
          </a:ln>
        </p:spPr>
        <p:style>
          <a:lnRef idx="0"/>
          <a:fillRef idx="0"/>
          <a:effectRef idx="0"/>
          <a:fontRef idx="minor"/>
        </p:style>
        <p:txBody>
          <a:bodyPr lIns="90000" rIns="90000" tIns="45000" bIns="45000" anchor="ctr">
            <a:noAutofit/>
          </a:bodyPr>
          <a:p>
            <a:pPr algn="ctr">
              <a:buNone/>
            </a:pPr>
            <a:r>
              <a:rPr b="1" lang="es-ES" sz="2400" spc="-1" strike="noStrike">
                <a:solidFill>
                  <a:srgbClr val="ffffff"/>
                </a:solidFill>
                <a:latin typeface="Arial"/>
              </a:rPr>
              <a:t>1.68</a:t>
            </a:r>
            <a:endParaRPr b="1" lang="es-ES" sz="2400" spc="-1" strike="noStrike">
              <a:solidFill>
                <a:srgbClr val="ffffff"/>
              </a:solidFill>
              <a:latin typeface="Arial"/>
            </a:endParaRPr>
          </a:p>
        </p:txBody>
      </p:sp>
      <p:sp>
        <p:nvSpPr>
          <p:cNvPr id="462" name="Oval 30"/>
          <p:cNvSpPr/>
          <p:nvPr/>
        </p:nvSpPr>
        <p:spPr>
          <a:xfrm>
            <a:off x="5347440" y="4818960"/>
            <a:ext cx="1155600" cy="1265040"/>
          </a:xfrm>
          <a:prstGeom prst="ellipse">
            <a:avLst/>
          </a:prstGeom>
          <a:solidFill>
            <a:srgbClr val="0680c3"/>
          </a:solidFill>
          <a:ln w="12600">
            <a:solidFill>
              <a:srgbClr val="ffffff"/>
            </a:solidFill>
            <a:miter/>
          </a:ln>
        </p:spPr>
        <p:style>
          <a:lnRef idx="0"/>
          <a:fillRef idx="0"/>
          <a:effectRef idx="0"/>
          <a:fontRef idx="minor"/>
        </p:style>
        <p:txBody>
          <a:bodyPr lIns="90000" rIns="90000" tIns="45000" bIns="45000" anchor="ctr">
            <a:noAutofit/>
          </a:bodyPr>
          <a:p>
            <a:pPr algn="ctr">
              <a:buNone/>
            </a:pPr>
            <a:r>
              <a:rPr b="1" lang="es-ES" sz="2000" spc="-1" strike="noStrike">
                <a:solidFill>
                  <a:srgbClr val="ffffff"/>
                </a:solidFill>
                <a:latin typeface="Arial"/>
              </a:rPr>
              <a:t>20.10</a:t>
            </a:r>
            <a:endParaRPr b="1" lang="es-ES" sz="2000" spc="-1" strike="noStrike">
              <a:solidFill>
                <a:srgbClr val="ffffff"/>
              </a:solidFill>
              <a:latin typeface="Arial"/>
            </a:endParaRPr>
          </a:p>
        </p:txBody>
      </p:sp>
      <p:sp>
        <p:nvSpPr>
          <p:cNvPr id="463" name="Oval 29"/>
          <p:cNvSpPr/>
          <p:nvPr/>
        </p:nvSpPr>
        <p:spPr>
          <a:xfrm>
            <a:off x="10328400" y="4854600"/>
            <a:ext cx="1155600" cy="1265040"/>
          </a:xfrm>
          <a:prstGeom prst="ellipse">
            <a:avLst/>
          </a:prstGeom>
          <a:solidFill>
            <a:srgbClr val="0680c3"/>
          </a:solidFill>
          <a:ln w="12600">
            <a:solidFill>
              <a:srgbClr val="ffffff"/>
            </a:solidFill>
            <a:miter/>
          </a:ln>
        </p:spPr>
        <p:style>
          <a:lnRef idx="0"/>
          <a:fillRef idx="0"/>
          <a:effectRef idx="0"/>
          <a:fontRef idx="minor"/>
        </p:style>
        <p:txBody>
          <a:bodyPr lIns="90000" rIns="90000" tIns="45000" bIns="45000" anchor="ctr">
            <a:noAutofit/>
          </a:bodyPr>
          <a:p>
            <a:pPr algn="ctr">
              <a:buNone/>
            </a:pPr>
            <a:r>
              <a:rPr b="1" lang="es-ES" sz="2400" spc="-1" strike="noStrike">
                <a:solidFill>
                  <a:srgbClr val="ffffff"/>
                </a:solidFill>
                <a:latin typeface="Arial"/>
              </a:rPr>
              <a:t>2.36</a:t>
            </a:r>
            <a:endParaRPr b="1"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Google Shape;157;p 2"/>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465" name="Google Shape;158;p 2"/>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466" name="Google Shape;159;p 2"/>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15</a:t>
            </a:r>
            <a:endParaRPr b="0" lang="es-ES" sz="3000" spc="-1" strike="noStrike">
              <a:latin typeface="Arial"/>
            </a:endParaRPr>
          </a:p>
        </p:txBody>
      </p:sp>
      <p:sp>
        <p:nvSpPr>
          <p:cNvPr id="467"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Tecnologías</a:t>
            </a:r>
            <a:endParaRPr b="1" lang="es-ES" sz="4800" spc="-1" strike="noStrike">
              <a:solidFill>
                <a:srgbClr val="041a59"/>
              </a:solidFill>
              <a:latin typeface="Arial"/>
            </a:endParaRPr>
          </a:p>
        </p:txBody>
      </p:sp>
      <p:pic>
        <p:nvPicPr>
          <p:cNvPr id="468" name="" descr=""/>
          <p:cNvPicPr/>
          <p:nvPr/>
        </p:nvPicPr>
        <p:blipFill>
          <a:blip r:embed="rId1"/>
          <a:stretch/>
        </p:blipFill>
        <p:spPr>
          <a:xfrm>
            <a:off x="524160" y="1404720"/>
            <a:ext cx="849960" cy="1124280"/>
          </a:xfrm>
          <a:prstGeom prst="rect">
            <a:avLst/>
          </a:prstGeom>
          <a:ln w="0">
            <a:noFill/>
          </a:ln>
        </p:spPr>
      </p:pic>
      <p:pic>
        <p:nvPicPr>
          <p:cNvPr id="469" name="" descr=""/>
          <p:cNvPicPr/>
          <p:nvPr/>
        </p:nvPicPr>
        <p:blipFill>
          <a:blip r:embed="rId2"/>
          <a:stretch/>
        </p:blipFill>
        <p:spPr>
          <a:xfrm>
            <a:off x="396720" y="3068640"/>
            <a:ext cx="4619880" cy="1146960"/>
          </a:xfrm>
          <a:prstGeom prst="rect">
            <a:avLst/>
          </a:prstGeom>
          <a:ln w="0">
            <a:noFill/>
          </a:ln>
        </p:spPr>
      </p:pic>
      <p:pic>
        <p:nvPicPr>
          <p:cNvPr id="470" name="" descr=""/>
          <p:cNvPicPr/>
          <p:nvPr/>
        </p:nvPicPr>
        <p:blipFill>
          <a:blip r:embed="rId3"/>
          <a:stretch/>
        </p:blipFill>
        <p:spPr>
          <a:xfrm>
            <a:off x="609120" y="4771440"/>
            <a:ext cx="3824280" cy="1159200"/>
          </a:xfrm>
          <a:prstGeom prst="rect">
            <a:avLst/>
          </a:prstGeom>
          <a:ln w="0">
            <a:noFill/>
          </a:ln>
        </p:spPr>
      </p:pic>
      <p:pic>
        <p:nvPicPr>
          <p:cNvPr id="471" name="" descr=""/>
          <p:cNvPicPr/>
          <p:nvPr/>
        </p:nvPicPr>
        <p:blipFill>
          <a:blip r:embed="rId4"/>
          <a:stretch/>
        </p:blipFill>
        <p:spPr>
          <a:xfrm>
            <a:off x="5750640" y="2916360"/>
            <a:ext cx="2467440" cy="1394280"/>
          </a:xfrm>
          <a:prstGeom prst="rect">
            <a:avLst/>
          </a:prstGeom>
          <a:ln w="0">
            <a:noFill/>
          </a:ln>
        </p:spPr>
      </p:pic>
      <p:pic>
        <p:nvPicPr>
          <p:cNvPr id="472" name="" descr=""/>
          <p:cNvPicPr/>
          <p:nvPr/>
        </p:nvPicPr>
        <p:blipFill>
          <a:blip r:embed="rId5"/>
          <a:stretch/>
        </p:blipFill>
        <p:spPr>
          <a:xfrm>
            <a:off x="5541120" y="4548960"/>
            <a:ext cx="3027240" cy="1787040"/>
          </a:xfrm>
          <a:prstGeom prst="rect">
            <a:avLst/>
          </a:prstGeom>
          <a:ln w="0">
            <a:noFill/>
          </a:ln>
        </p:spPr>
      </p:pic>
      <p:pic>
        <p:nvPicPr>
          <p:cNvPr id="473" name="" descr=""/>
          <p:cNvPicPr/>
          <p:nvPr/>
        </p:nvPicPr>
        <p:blipFill>
          <a:blip r:embed="rId6"/>
          <a:stretch/>
        </p:blipFill>
        <p:spPr>
          <a:xfrm>
            <a:off x="5616000" y="1227600"/>
            <a:ext cx="2733480" cy="1436760"/>
          </a:xfrm>
          <a:prstGeom prst="rect">
            <a:avLst/>
          </a:prstGeom>
          <a:ln w="0">
            <a:noFill/>
          </a:ln>
        </p:spPr>
      </p:pic>
      <p:sp>
        <p:nvSpPr>
          <p:cNvPr id="474" name=""/>
          <p:cNvSpPr txBox="1"/>
          <p:nvPr/>
        </p:nvSpPr>
        <p:spPr>
          <a:xfrm>
            <a:off x="1644120" y="1643040"/>
            <a:ext cx="1939320" cy="722520"/>
          </a:xfrm>
          <a:prstGeom prst="rect">
            <a:avLst/>
          </a:prstGeom>
          <a:noFill/>
          <a:ln w="0">
            <a:noFill/>
          </a:ln>
        </p:spPr>
        <p:txBody>
          <a:bodyPr lIns="90000" rIns="90000" tIns="45000" bIns="45000" anchor="t">
            <a:noAutofit/>
          </a:bodyPr>
          <a:p>
            <a:r>
              <a:rPr b="1" lang="es-ES" sz="4400" spc="-1" strike="noStrike">
                <a:solidFill>
                  <a:srgbClr val="000000"/>
                </a:solidFill>
                <a:latin typeface="Arial"/>
              </a:rPr>
              <a:t>Traefik</a:t>
            </a:r>
            <a:endParaRPr b="1" lang="es-ES" sz="4400" spc="-1" strike="noStrike">
              <a:solidFill>
                <a:srgbClr val="000000"/>
              </a:solidFill>
              <a:latin typeface="Arial"/>
            </a:endParaRPr>
          </a:p>
        </p:txBody>
      </p:sp>
      <p:pic>
        <p:nvPicPr>
          <p:cNvPr id="475" name="" descr=""/>
          <p:cNvPicPr/>
          <p:nvPr/>
        </p:nvPicPr>
        <p:blipFill>
          <a:blip r:embed="rId7"/>
          <a:stretch/>
        </p:blipFill>
        <p:spPr>
          <a:xfrm>
            <a:off x="8638200" y="3243240"/>
            <a:ext cx="2917800" cy="6865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Google Shape;157;p 1"/>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477" name="Google Shape;158;p 1"/>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478" name="Google Shape;159;p 1"/>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a:t>
            </a:r>
            <a:r>
              <a:rPr b="1" lang="en-US" sz="3000" spc="-1" strike="noStrike">
                <a:solidFill>
                  <a:srgbClr val="ffffff"/>
                </a:solidFill>
                <a:latin typeface="Open Sans"/>
                <a:ea typeface="Open Sans"/>
              </a:rPr>
              <a:t>6</a:t>
            </a:r>
            <a:endParaRPr b="0" lang="es-ES" sz="3000" spc="-1" strike="noStrike">
              <a:latin typeface="Arial"/>
            </a:endParaRPr>
          </a:p>
        </p:txBody>
      </p:sp>
      <p:sp>
        <p:nvSpPr>
          <p:cNvPr id="479"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Metodología</a:t>
            </a:r>
            <a:endParaRPr b="1" lang="es-ES" sz="4800" spc="-1" strike="noStrike">
              <a:solidFill>
                <a:srgbClr val="041a59"/>
              </a:solidFill>
              <a:latin typeface="Arial"/>
            </a:endParaRPr>
          </a:p>
        </p:txBody>
      </p:sp>
      <p:grpSp>
        <p:nvGrpSpPr>
          <p:cNvPr id="480" name=""/>
          <p:cNvGrpSpPr/>
          <p:nvPr/>
        </p:nvGrpSpPr>
        <p:grpSpPr>
          <a:xfrm>
            <a:off x="1110240" y="1440000"/>
            <a:ext cx="9971280" cy="5043240"/>
            <a:chOff x="1110240" y="1440000"/>
            <a:chExt cx="9971280" cy="5043240"/>
          </a:xfrm>
        </p:grpSpPr>
        <p:sp>
          <p:nvSpPr>
            <p:cNvPr id="481" name="Oval 21"/>
            <p:cNvSpPr/>
            <p:nvPr/>
          </p:nvSpPr>
          <p:spPr>
            <a:xfrm>
              <a:off x="1110240" y="3799440"/>
              <a:ext cx="400320" cy="403200"/>
            </a:xfrm>
            <a:custGeom>
              <a:avLst/>
              <a:gdLst/>
              <a:ah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rgbClr val="ffffff"/>
            </a:solidFill>
            <a:ln w="12600">
              <a:noFill/>
            </a:ln>
          </p:spPr>
          <p:style>
            <a:lnRef idx="0"/>
            <a:fillRef idx="0"/>
            <a:effectRef idx="0"/>
            <a:fontRef idx="minor"/>
          </p:style>
        </p:sp>
        <p:pic>
          <p:nvPicPr>
            <p:cNvPr id="482" name="" descr=""/>
            <p:cNvPicPr/>
            <p:nvPr/>
          </p:nvPicPr>
          <p:blipFill>
            <a:blip r:embed="rId1"/>
            <a:stretch/>
          </p:blipFill>
          <p:spPr>
            <a:xfrm>
              <a:off x="3619080" y="1991160"/>
              <a:ext cx="3089880" cy="3089880"/>
            </a:xfrm>
            <a:prstGeom prst="rect">
              <a:avLst/>
            </a:prstGeom>
            <a:ln w="0">
              <a:noFill/>
            </a:ln>
          </p:spPr>
        </p:pic>
        <p:sp>
          <p:nvSpPr>
            <p:cNvPr id="483" name="Rounded Rectangle 8"/>
            <p:cNvSpPr/>
            <p:nvPr/>
          </p:nvSpPr>
          <p:spPr>
            <a:xfrm>
              <a:off x="7200720" y="2973960"/>
              <a:ext cx="3880800" cy="1951560"/>
            </a:xfrm>
            <a:prstGeom prst="roundRect">
              <a:avLst>
                <a:gd name="adj" fmla="val 16667"/>
              </a:avLst>
            </a:prstGeom>
            <a:solidFill>
              <a:srgbClr val="53c3cd"/>
            </a:solidFill>
            <a:ln w="12600">
              <a:noFill/>
            </a:ln>
          </p:spPr>
          <p:style>
            <a:lnRef idx="0"/>
            <a:fillRef idx="0"/>
            <a:effectRef idx="0"/>
            <a:fontRef idx="minor"/>
          </p:style>
          <p:txBody>
            <a:bodyPr lIns="90000" rIns="90000" tIns="45000" bIns="45000" anchor="ctr">
              <a:noAutofit/>
            </a:bodyPr>
            <a:p>
              <a:pPr algn="ctr">
                <a:buNone/>
              </a:pPr>
              <a:r>
                <a:rPr b="0" lang="es-CU" sz="2400" spc="-1" strike="noStrike">
                  <a:solidFill>
                    <a:srgbClr val="ffffff"/>
                  </a:solidFill>
                  <a:latin typeface="Arial"/>
                  <a:ea typeface="Droid Sans Fallback"/>
                </a:rPr>
                <a:t>Solapar las </a:t>
              </a:r>
              <a:r>
                <a:rPr b="0" lang="es-CU" sz="2400" spc="-1" strike="noStrike">
                  <a:solidFill>
                    <a:srgbClr val="ffffff"/>
                  </a:solidFill>
                  <a:latin typeface="Arial"/>
                  <a:ea typeface="Droid Sans Fallback"/>
                </a:rPr>
                <a:t>diferentes fases </a:t>
              </a:r>
              <a:r>
                <a:rPr b="0" lang="es-CU" sz="2400" spc="-1" strike="noStrike">
                  <a:solidFill>
                    <a:srgbClr val="ffffff"/>
                  </a:solidFill>
                  <a:latin typeface="Arial"/>
                  <a:ea typeface="Droid Sans Fallback"/>
                </a:rPr>
                <a:t>del desarrollo</a:t>
              </a:r>
              <a:endParaRPr b="0" lang="es-ES" sz="2400" spc="-1" strike="noStrike">
                <a:solidFill>
                  <a:srgbClr val="ffffff"/>
                </a:solidFill>
                <a:latin typeface="Arial"/>
              </a:endParaRPr>
            </a:p>
          </p:txBody>
        </p:sp>
        <p:sp>
          <p:nvSpPr>
            <p:cNvPr id="484" name="Rounded Rectangle 9"/>
            <p:cNvSpPr/>
            <p:nvPr/>
          </p:nvSpPr>
          <p:spPr>
            <a:xfrm>
              <a:off x="2158920" y="1440000"/>
              <a:ext cx="6156720" cy="1215360"/>
            </a:xfrm>
            <a:prstGeom prst="roundRect">
              <a:avLst>
                <a:gd name="adj" fmla="val 16667"/>
              </a:avLst>
            </a:prstGeom>
            <a:solidFill>
              <a:srgbClr val="196491"/>
            </a:solidFill>
            <a:ln w="12600">
              <a:noFill/>
            </a:ln>
          </p:spPr>
          <p:style>
            <a:lnRef idx="0"/>
            <a:fillRef idx="0"/>
            <a:effectRef idx="0"/>
            <a:fontRef idx="minor"/>
          </p:style>
          <p:txBody>
            <a:bodyPr lIns="90000" rIns="90000" tIns="45000" bIns="45000" anchor="ctr">
              <a:noAutofit/>
            </a:bodyPr>
            <a:p>
              <a:pPr algn="ctr">
                <a:buNone/>
              </a:pPr>
              <a:r>
                <a:rPr b="0" lang="es-CU" sz="2400" spc="-1" strike="noStrike">
                  <a:solidFill>
                    <a:srgbClr val="ffffff"/>
                  </a:solidFill>
                  <a:latin typeface="Arial"/>
                  <a:ea typeface="Droid Sans Fallback"/>
                </a:rPr>
                <a:t>Adoptar una estrategia de desarrollo incremental</a:t>
              </a:r>
              <a:endParaRPr b="0" lang="es-ES" sz="2400" spc="-1" strike="noStrike">
                <a:solidFill>
                  <a:srgbClr val="ffffff"/>
                </a:solidFill>
                <a:latin typeface="Arial"/>
              </a:endParaRPr>
            </a:p>
          </p:txBody>
        </p:sp>
        <p:sp>
          <p:nvSpPr>
            <p:cNvPr id="485" name="Rounded Rectangle 10"/>
            <p:cNvSpPr/>
            <p:nvPr/>
          </p:nvSpPr>
          <p:spPr>
            <a:xfrm>
              <a:off x="2135520" y="5267880"/>
              <a:ext cx="6180120" cy="1215360"/>
            </a:xfrm>
            <a:prstGeom prst="roundRect">
              <a:avLst>
                <a:gd name="adj" fmla="val 16667"/>
              </a:avLst>
            </a:prstGeom>
            <a:solidFill>
              <a:srgbClr val="19a5be"/>
            </a:solidFill>
            <a:ln w="12600">
              <a:noFill/>
            </a:ln>
          </p:spPr>
          <p:style>
            <a:lnRef idx="0"/>
            <a:fillRef idx="0"/>
            <a:effectRef idx="0"/>
            <a:fontRef idx="minor"/>
          </p:style>
          <p:txBody>
            <a:bodyPr lIns="90000" rIns="90000" tIns="45000" bIns="45000" anchor="ctr">
              <a:noAutofit/>
            </a:bodyPr>
            <a:p>
              <a:pPr algn="ctr">
                <a:lnSpc>
                  <a:spcPct val="100000"/>
                </a:lnSpc>
                <a:buNone/>
              </a:pPr>
              <a:r>
                <a:rPr b="0" lang="es-CU" sz="2400" spc="-1" strike="noStrike">
                  <a:solidFill>
                    <a:srgbClr val="ffffff"/>
                  </a:solidFill>
                  <a:latin typeface="Arial"/>
                  <a:ea typeface="Droid Sans Fallback"/>
                </a:rPr>
                <a:t>Basar la calidad del resultado en el conocimiento táctico</a:t>
              </a:r>
              <a:endParaRPr b="0" lang="es-ES" sz="2400" spc="-1" strike="noStrike">
                <a:solidFill>
                  <a:srgbClr val="ffffff"/>
                </a:solidFill>
                <a:latin typeface="Arial"/>
              </a:endParaRPr>
            </a:p>
          </p:txBody>
        </p:sp>
        <p:grpSp>
          <p:nvGrpSpPr>
            <p:cNvPr id="486" name="Group 25"/>
            <p:cNvGrpSpPr/>
            <p:nvPr/>
          </p:nvGrpSpPr>
          <p:grpSpPr>
            <a:xfrm>
              <a:off x="7711560" y="4501800"/>
              <a:ext cx="1774800" cy="1660680"/>
              <a:chOff x="7711560" y="4501800"/>
              <a:chExt cx="1774800" cy="1660680"/>
            </a:xfrm>
          </p:grpSpPr>
          <p:sp>
            <p:nvSpPr>
              <p:cNvPr id="487" name="Block Arc 26"/>
              <p:cNvSpPr/>
              <p:nvPr/>
            </p:nvSpPr>
            <p:spPr>
              <a:xfrm rot="10800000">
                <a:off x="7711560" y="4501800"/>
                <a:ext cx="1661040" cy="1660680"/>
              </a:xfrm>
              <a:prstGeom prst="blockArc">
                <a:avLst>
                  <a:gd name="adj1" fmla="val 10800000"/>
                  <a:gd name="adj2" fmla="val 16200000"/>
                  <a:gd name="adj3" fmla="val 15625"/>
                </a:avLst>
              </a:prstGeom>
              <a:solidFill>
                <a:srgbClr val="19a5be"/>
              </a:solidFill>
              <a:ln w="12600">
                <a:noFill/>
              </a:ln>
            </p:spPr>
            <p:style>
              <a:lnRef idx="0"/>
              <a:fillRef idx="0"/>
              <a:effectRef idx="0"/>
              <a:fontRef idx="minor"/>
            </p:style>
          </p:sp>
          <p:sp>
            <p:nvSpPr>
              <p:cNvPr id="488" name="Isosceles Triangle 27"/>
              <p:cNvSpPr/>
              <p:nvPr/>
            </p:nvSpPr>
            <p:spPr>
              <a:xfrm>
                <a:off x="8996400" y="4919760"/>
                <a:ext cx="489960" cy="422280"/>
              </a:xfrm>
              <a:prstGeom prst="triangle">
                <a:avLst>
                  <a:gd name="adj" fmla="val 50000"/>
                </a:avLst>
              </a:prstGeom>
              <a:solidFill>
                <a:srgbClr val="19a5be"/>
              </a:solidFill>
              <a:ln w="12600">
                <a:noFill/>
              </a:ln>
            </p:spPr>
            <p:style>
              <a:lnRef idx="0"/>
              <a:fillRef idx="0"/>
              <a:effectRef idx="0"/>
              <a:fontRef idx="minor"/>
            </p:style>
          </p:sp>
        </p:grpSp>
        <p:grpSp>
          <p:nvGrpSpPr>
            <p:cNvPr id="489" name="Group 28"/>
            <p:cNvGrpSpPr/>
            <p:nvPr/>
          </p:nvGrpSpPr>
          <p:grpSpPr>
            <a:xfrm>
              <a:off x="7623360" y="1715040"/>
              <a:ext cx="1775880" cy="1661040"/>
              <a:chOff x="7623360" y="1715040"/>
              <a:chExt cx="1775880" cy="1661040"/>
            </a:xfrm>
          </p:grpSpPr>
          <p:sp>
            <p:nvSpPr>
              <p:cNvPr id="490" name="Block Arc 29"/>
              <p:cNvSpPr/>
              <p:nvPr/>
            </p:nvSpPr>
            <p:spPr>
              <a:xfrm flipH="1">
                <a:off x="7623360" y="1715040"/>
                <a:ext cx="1661040" cy="1661040"/>
              </a:xfrm>
              <a:prstGeom prst="blockArc">
                <a:avLst>
                  <a:gd name="adj1" fmla="val 10800000"/>
                  <a:gd name="adj2" fmla="val 16200000"/>
                  <a:gd name="adj3" fmla="val 15625"/>
                </a:avLst>
              </a:prstGeom>
              <a:solidFill>
                <a:srgbClr val="196491"/>
              </a:solidFill>
              <a:ln w="12600">
                <a:noFill/>
              </a:ln>
            </p:spPr>
            <p:style>
              <a:lnRef idx="0"/>
              <a:fillRef idx="0"/>
              <a:effectRef idx="0"/>
              <a:fontRef idx="minor"/>
            </p:style>
          </p:sp>
          <p:sp>
            <p:nvSpPr>
              <p:cNvPr id="491" name="Isosceles Triangle 30"/>
              <p:cNvSpPr/>
              <p:nvPr/>
            </p:nvSpPr>
            <p:spPr>
              <a:xfrm flipH="1" rot="10800000">
                <a:off x="8908920" y="2538000"/>
                <a:ext cx="489960" cy="422280"/>
              </a:xfrm>
              <a:prstGeom prst="triangle">
                <a:avLst>
                  <a:gd name="adj" fmla="val 50000"/>
                </a:avLst>
              </a:prstGeom>
              <a:solidFill>
                <a:srgbClr val="196491"/>
              </a:solidFill>
              <a:ln w="12600">
                <a:noFill/>
              </a:ln>
            </p:spPr>
            <p:style>
              <a:lnRef idx="0"/>
              <a:fillRef idx="0"/>
              <a:effectRef idx="0"/>
              <a:fontRef idx="minor"/>
            </p:style>
          </p:sp>
        </p:grpSp>
        <p:sp>
          <p:nvSpPr>
            <p:cNvPr id="492" name=""/>
            <p:cNvSpPr txBox="1"/>
            <p:nvPr/>
          </p:nvSpPr>
          <p:spPr>
            <a:xfrm>
              <a:off x="2718360" y="4242960"/>
              <a:ext cx="4503240" cy="1069920"/>
            </a:xfrm>
            <a:prstGeom prst="rect">
              <a:avLst/>
            </a:prstGeom>
            <a:noFill/>
            <a:ln w="0">
              <a:noFill/>
            </a:ln>
          </p:spPr>
          <p:txBody>
            <a:bodyPr lIns="90000" rIns="90000" tIns="45000" bIns="45000" anchor="t">
              <a:noAutofit/>
            </a:bodyPr>
            <a:p>
              <a:pPr algn="ctr">
                <a:buNone/>
              </a:pPr>
              <a:r>
                <a:rPr b="1" lang="es-ES" sz="5400" spc="-1" strike="noStrike">
                  <a:solidFill>
                    <a:srgbClr val="008b8b"/>
                  </a:solidFill>
                  <a:latin typeface="Arial"/>
                </a:rPr>
                <a:t>SCRUM</a:t>
              </a:r>
              <a:endParaRPr b="0" lang="es-ES" sz="5400" spc="-1" strike="noStrike">
                <a:latin typeface="Arial"/>
              </a:endParaRPr>
            </a:p>
          </p:txBody>
        </p:sp>
      </p:gr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Google Shape;157;p 4"/>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494" name="Google Shape;158;p 4"/>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495" name="Google Shape;159;p 4"/>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17</a:t>
            </a:r>
            <a:endParaRPr b="0" lang="es-ES" sz="3000" spc="-1" strike="noStrike">
              <a:latin typeface="Arial"/>
            </a:endParaRPr>
          </a:p>
        </p:txBody>
      </p:sp>
      <p:sp>
        <p:nvSpPr>
          <p:cNvPr id="496"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Historia de usuario</a:t>
            </a:r>
            <a:endParaRPr b="1" lang="es-ES" sz="4800" spc="-1" strike="noStrike">
              <a:solidFill>
                <a:srgbClr val="041a59"/>
              </a:solidFill>
              <a:latin typeface="Arial"/>
            </a:endParaRPr>
          </a:p>
        </p:txBody>
      </p:sp>
      <p:graphicFrame>
        <p:nvGraphicFramePr>
          <p:cNvPr id="497" name=""/>
          <p:cNvGraphicFramePr/>
          <p:nvPr/>
        </p:nvGraphicFramePr>
        <p:xfrm>
          <a:off x="571320" y="1367280"/>
          <a:ext cx="10948680" cy="5112720"/>
        </p:xfrm>
        <a:graphic>
          <a:graphicData uri="http://schemas.openxmlformats.org/drawingml/2006/table">
            <a:tbl>
              <a:tblPr/>
              <a:tblGrid>
                <a:gridCol w="2162160"/>
                <a:gridCol w="8786520"/>
              </a:tblGrid>
              <a:tr h="518040">
                <a:tc>
                  <a:txBody>
                    <a:bodyPr lIns="90000" rIns="90000" tIns="46800" bIns="46800" anchor="t">
                      <a:noAutofit/>
                    </a:bodyPr>
                    <a:p>
                      <a:pPr algn="just">
                        <a:buNone/>
                      </a:pPr>
                      <a:r>
                        <a:rPr b="0" lang="es-ES" sz="2200" spc="-1" strike="noStrike">
                          <a:latin typeface="Arial"/>
                        </a:rPr>
                        <a:t>Baja</a:t>
                      </a:r>
                      <a:endParaRPr b="0" lang="es-ES" sz="2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pPr algn="just">
                        <a:buNone/>
                      </a:pPr>
                      <a:r>
                        <a:rPr b="0" lang="es-ES" sz="2200" spc="-1" strike="noStrike">
                          <a:latin typeface="Arial"/>
                        </a:rPr>
                        <a:t>Revisar dato y metadatos  del repositorio</a:t>
                      </a:r>
                      <a:endParaRPr b="0" lang="es-ES" sz="2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897840">
                <a:tc gridSpan="2">
                  <a:txBody>
                    <a:bodyPr lIns="90000" rIns="90000" tIns="46800" bIns="46800" anchor="t">
                      <a:noAutofit/>
                    </a:bodyPr>
                    <a:p>
                      <a:pPr algn="just">
                        <a:buNone/>
                      </a:pPr>
                      <a:r>
                        <a:rPr b="0" lang="es-ES" sz="2200" spc="-1" strike="noStrike">
                          <a:latin typeface="Arial"/>
                        </a:rPr>
                        <a:t>Como</a:t>
                      </a:r>
                      <a:r>
                        <a:rPr b="1" lang="es-ES" sz="2200" spc="-1" strike="noStrike">
                          <a:latin typeface="Arial"/>
                        </a:rPr>
                        <a:t>  </a:t>
                      </a:r>
                      <a:r>
                        <a:rPr b="1" lang="es-ES" sz="2200" spc="-1" strike="noStrike">
                          <a:solidFill>
                            <a:srgbClr val="041a59"/>
                          </a:solidFill>
                          <a:latin typeface="Arial"/>
                        </a:rPr>
                        <a:t>ingeniero de datos</a:t>
                      </a:r>
                      <a:r>
                        <a:rPr b="1" lang="es-ES" sz="2200" spc="-1" strike="noStrike">
                          <a:latin typeface="Arial"/>
                        </a:rPr>
                        <a:t> </a:t>
                      </a:r>
                      <a:r>
                        <a:rPr b="0" lang="es-ES" sz="2200" spc="-1" strike="noStrike">
                          <a:latin typeface="Arial"/>
                        </a:rPr>
                        <a:t>quiero </a:t>
                      </a:r>
                      <a:r>
                        <a:rPr b="1" lang="es-ES" sz="2200" spc="-1" strike="noStrike">
                          <a:solidFill>
                            <a:srgbClr val="041a59"/>
                          </a:solidFill>
                          <a:latin typeface="Arial"/>
                        </a:rPr>
                        <a:t>revisar los datos subidos al repositorio</a:t>
                      </a:r>
                      <a:r>
                        <a:rPr b="0" lang="es-ES" sz="2200" spc="-1" strike="noStrike">
                          <a:latin typeface="Arial"/>
                        </a:rPr>
                        <a:t> para </a:t>
                      </a:r>
                      <a:r>
                        <a:rPr b="1" lang="es-ES" sz="2200" spc="-1" strike="noStrike">
                          <a:solidFill>
                            <a:srgbClr val="041a59"/>
                          </a:solidFill>
                          <a:latin typeface="Arial"/>
                        </a:rPr>
                        <a:t>asegurar que  los metadatos generados asociados al mismo sean consistentes </a:t>
                      </a:r>
                      <a:endParaRPr b="0" lang="es-ES" sz="2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2416680">
                <a:tc gridSpan="2">
                  <a:txBody>
                    <a:bodyPr lIns="90000" rIns="90000" tIns="46800" bIns="46800" anchor="t">
                      <a:noAutofit/>
                    </a:bodyPr>
                    <a:p>
                      <a:pPr marL="216000" indent="-216000" algn="just">
                        <a:buClr>
                          <a:srgbClr val="ffffff"/>
                        </a:buClr>
                        <a:buSzPct val="45000"/>
                        <a:buFont typeface="Wingdings" charset="2"/>
                        <a:buChar char=""/>
                      </a:pPr>
                      <a:r>
                        <a:rPr b="0" lang="es-ES" sz="2200" spc="-1" strike="noStrike">
                          <a:latin typeface="Arial"/>
                        </a:rPr>
                        <a:t>El sistema notifica a los ingenieros cuando un neurodato se insertó y sus metadatos fueron extraídos.</a:t>
                      </a:r>
                      <a:endParaRPr b="0" lang="es-ES" sz="2200" spc="-1" strike="noStrike">
                        <a:latin typeface="Arial"/>
                      </a:endParaRPr>
                    </a:p>
                    <a:p>
                      <a:pPr marL="216000" indent="-216000" algn="just">
                        <a:buClr>
                          <a:srgbClr val="ffffff"/>
                        </a:buClr>
                        <a:buSzPct val="45000"/>
                        <a:buFont typeface="Wingdings" charset="2"/>
                        <a:buChar char=""/>
                      </a:pPr>
                      <a:r>
                        <a:rPr b="0" lang="es-ES" sz="2200" spc="-1" strike="noStrike">
                          <a:latin typeface="Arial"/>
                        </a:rPr>
                        <a:t>Si hay varios ingenieros de datos su revisión queda sometida a una condición de carrera.</a:t>
                      </a:r>
                      <a:endParaRPr b="0" lang="es-ES" sz="2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1280160">
                <a:tc gridSpan="2">
                  <a:txBody>
                    <a:bodyPr lIns="90000" rIns="90000" tIns="46800" bIns="46800" anchor="t">
                      <a:noAutofit/>
                    </a:bodyPr>
                    <a:p>
                      <a:pPr algn="just">
                        <a:buNone/>
                      </a:pPr>
                      <a:r>
                        <a:rPr b="1" lang="es-ES" sz="2200" spc="-1" strike="noStrike">
                          <a:solidFill>
                            <a:srgbClr val="041a59"/>
                          </a:solidFill>
                          <a:latin typeface="Arial"/>
                        </a:rPr>
                        <a:t>Dado</a:t>
                      </a:r>
                      <a:r>
                        <a:rPr b="0" lang="es-ES" sz="2200" spc="-1" strike="noStrike">
                          <a:latin typeface="Arial"/>
                        </a:rPr>
                        <a:t> un neurodato en “espera” </a:t>
                      </a:r>
                      <a:r>
                        <a:rPr b="1" lang="es-ES" sz="2200" spc="-1" strike="noStrike">
                          <a:solidFill>
                            <a:srgbClr val="041a59"/>
                          </a:solidFill>
                          <a:latin typeface="Arial"/>
                        </a:rPr>
                        <a:t>cuando</a:t>
                      </a:r>
                      <a:r>
                        <a:rPr b="0" lang="es-ES" sz="2200" spc="-1" strike="noStrike">
                          <a:latin typeface="Arial"/>
                        </a:rPr>
                        <a:t>  un ingeniero de datos accede al sistema este debe mostrale la notificación asociada  </a:t>
                      </a:r>
                      <a:r>
                        <a:rPr b="1" lang="es-ES" sz="2200" spc="-1" strike="noStrike">
                          <a:solidFill>
                            <a:srgbClr val="041a59"/>
                          </a:solidFill>
                          <a:latin typeface="Arial"/>
                        </a:rPr>
                        <a:t>entonces</a:t>
                      </a:r>
                      <a:r>
                        <a:rPr b="1" lang="es-ES" sz="2200" spc="-1" strike="noStrike">
                          <a:latin typeface="Arial"/>
                        </a:rPr>
                        <a:t> </a:t>
                      </a:r>
                      <a:r>
                        <a:rPr b="0" lang="es-ES" sz="2200" spc="-1" strike="noStrike">
                          <a:latin typeface="Arial"/>
                        </a:rPr>
                        <a:t>será capaz de revisar el dato y sus metadatos asociados para editarlos, aprobarlo o denegarlo.</a:t>
                      </a:r>
                      <a:endParaRPr b="0" lang="es-ES" sz="22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hMerge="1">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Google Shape;157;p 5"/>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499" name="Google Shape;158;p 5"/>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00" name="Google Shape;159;p 5"/>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18</a:t>
            </a:r>
            <a:endParaRPr b="0" lang="es-ES" sz="3000" spc="-1" strike="noStrike">
              <a:latin typeface="Arial"/>
            </a:endParaRPr>
          </a:p>
        </p:txBody>
      </p:sp>
      <p:sp>
        <p:nvSpPr>
          <p:cNvPr id="501"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Modelo de diseño </a:t>
            </a:r>
            <a:r>
              <a:rPr b="1" lang="es-ES" sz="4800" spc="-1" strike="noStrike">
                <a:solidFill>
                  <a:srgbClr val="041a59"/>
                </a:solidFill>
                <a:latin typeface="Arial"/>
              </a:rPr>
              <a:t>C4</a:t>
            </a:r>
            <a:endParaRPr b="1" lang="es-ES" sz="4800" spc="-1" strike="noStrike">
              <a:solidFill>
                <a:srgbClr val="041a59"/>
              </a:solidFill>
              <a:latin typeface="Arial"/>
            </a:endParaRPr>
          </a:p>
        </p:txBody>
      </p:sp>
      <p:grpSp>
        <p:nvGrpSpPr>
          <p:cNvPr id="502" name="그룹 52"/>
          <p:cNvGrpSpPr/>
          <p:nvPr/>
        </p:nvGrpSpPr>
        <p:grpSpPr>
          <a:xfrm>
            <a:off x="1528920" y="2092320"/>
            <a:ext cx="8806320" cy="4063680"/>
            <a:chOff x="1528920" y="2092320"/>
            <a:chExt cx="8806320" cy="4063680"/>
          </a:xfrm>
        </p:grpSpPr>
        <p:sp>
          <p:nvSpPr>
            <p:cNvPr id="503" name="Straight Connector 3"/>
            <p:cNvSpPr/>
            <p:nvPr/>
          </p:nvSpPr>
          <p:spPr>
            <a:xfrm>
              <a:off x="5892120" y="3107880"/>
              <a:ext cx="3290400" cy="720"/>
            </a:xfrm>
            <a:prstGeom prst="line">
              <a:avLst/>
            </a:prstGeom>
            <a:ln w="66600">
              <a:solidFill>
                <a:srgbClr val="2c2f45"/>
              </a:solidFill>
              <a:miter/>
            </a:ln>
          </p:spPr>
          <p:style>
            <a:lnRef idx="0"/>
            <a:fillRef idx="0"/>
            <a:effectRef idx="0"/>
            <a:fontRef idx="minor"/>
          </p:style>
        </p:sp>
        <p:sp>
          <p:nvSpPr>
            <p:cNvPr id="504" name="Straight Connector 4"/>
            <p:cNvSpPr/>
            <p:nvPr/>
          </p:nvSpPr>
          <p:spPr>
            <a:xfrm flipH="1">
              <a:off x="2626560" y="4147200"/>
              <a:ext cx="3308400" cy="0"/>
            </a:xfrm>
            <a:prstGeom prst="line">
              <a:avLst/>
            </a:prstGeom>
            <a:ln w="66600">
              <a:solidFill>
                <a:srgbClr val="2c2f45"/>
              </a:solidFill>
              <a:miter/>
            </a:ln>
          </p:spPr>
          <p:style>
            <a:lnRef idx="0"/>
            <a:fillRef idx="0"/>
            <a:effectRef idx="0"/>
            <a:fontRef idx="minor"/>
          </p:style>
        </p:sp>
        <p:sp>
          <p:nvSpPr>
            <p:cNvPr id="505" name="Straight Connector 5"/>
            <p:cNvSpPr/>
            <p:nvPr/>
          </p:nvSpPr>
          <p:spPr>
            <a:xfrm flipH="1">
              <a:off x="1528920" y="5128200"/>
              <a:ext cx="1185840" cy="360"/>
            </a:xfrm>
            <a:prstGeom prst="line">
              <a:avLst/>
            </a:prstGeom>
            <a:ln w="66600">
              <a:solidFill>
                <a:srgbClr val="2c2f45"/>
              </a:solidFill>
              <a:miter/>
            </a:ln>
          </p:spPr>
          <p:style>
            <a:lnRef idx="0"/>
            <a:fillRef idx="0"/>
            <a:effectRef idx="0"/>
            <a:fontRef idx="minor"/>
          </p:style>
        </p:sp>
        <p:sp>
          <p:nvSpPr>
            <p:cNvPr id="506" name="Straight Connector 6"/>
            <p:cNvSpPr/>
            <p:nvPr/>
          </p:nvSpPr>
          <p:spPr>
            <a:xfrm flipH="1">
              <a:off x="9141840" y="2092320"/>
              <a:ext cx="1193400" cy="720"/>
            </a:xfrm>
            <a:prstGeom prst="line">
              <a:avLst/>
            </a:prstGeom>
            <a:ln w="66600">
              <a:solidFill>
                <a:srgbClr val="2c2f45"/>
              </a:solidFill>
              <a:miter/>
            </a:ln>
          </p:spPr>
          <p:style>
            <a:lnRef idx="0"/>
            <a:fillRef idx="0"/>
            <a:effectRef idx="0"/>
            <a:fontRef idx="minor"/>
          </p:style>
        </p:sp>
        <p:sp>
          <p:nvSpPr>
            <p:cNvPr id="507" name="Straight Connector 7"/>
            <p:cNvSpPr/>
            <p:nvPr/>
          </p:nvSpPr>
          <p:spPr>
            <a:xfrm>
              <a:off x="2666160" y="4109760"/>
              <a:ext cx="12960" cy="1029600"/>
            </a:xfrm>
            <a:prstGeom prst="line">
              <a:avLst/>
            </a:prstGeom>
            <a:ln w="66600">
              <a:solidFill>
                <a:srgbClr val="2c2f45"/>
              </a:solidFill>
              <a:miter/>
            </a:ln>
          </p:spPr>
          <p:style>
            <a:lnRef idx="0"/>
            <a:fillRef idx="0"/>
            <a:effectRef idx="0"/>
            <a:fontRef idx="minor"/>
          </p:style>
        </p:sp>
        <p:sp>
          <p:nvSpPr>
            <p:cNvPr id="508" name="Straight Connector 8"/>
            <p:cNvSpPr/>
            <p:nvPr/>
          </p:nvSpPr>
          <p:spPr>
            <a:xfrm flipH="1">
              <a:off x="5928120" y="3063240"/>
              <a:ext cx="1080" cy="1133640"/>
            </a:xfrm>
            <a:prstGeom prst="line">
              <a:avLst/>
            </a:prstGeom>
            <a:ln w="66600">
              <a:solidFill>
                <a:srgbClr val="2c2f45"/>
              </a:solidFill>
              <a:miter/>
            </a:ln>
          </p:spPr>
          <p:style>
            <a:lnRef idx="0"/>
            <a:fillRef idx="0"/>
            <a:effectRef idx="0"/>
            <a:fontRef idx="minor"/>
          </p:style>
        </p:sp>
        <p:sp>
          <p:nvSpPr>
            <p:cNvPr id="509" name="Straight Connector 9"/>
            <p:cNvSpPr/>
            <p:nvPr/>
          </p:nvSpPr>
          <p:spPr>
            <a:xfrm>
              <a:off x="9182520" y="2092320"/>
              <a:ext cx="360" cy="1061640"/>
            </a:xfrm>
            <a:prstGeom prst="line">
              <a:avLst/>
            </a:prstGeom>
            <a:ln w="66600">
              <a:solidFill>
                <a:srgbClr val="2c2f45"/>
              </a:solidFill>
              <a:miter/>
            </a:ln>
          </p:spPr>
          <p:style>
            <a:lnRef idx="0"/>
            <a:fillRef idx="0"/>
            <a:effectRef idx="0"/>
            <a:fontRef idx="minor"/>
          </p:style>
        </p:sp>
        <p:sp>
          <p:nvSpPr>
            <p:cNvPr id="510" name=""/>
            <p:cNvSpPr/>
            <p:nvPr/>
          </p:nvSpPr>
          <p:spPr>
            <a:xfrm flipV="1">
              <a:off x="3677040" y="4182120"/>
              <a:ext cx="6260040" cy="1973880"/>
            </a:xfrm>
            <a:prstGeom prst="line">
              <a:avLst/>
            </a:prstGeom>
            <a:ln w="57240">
              <a:solidFill>
                <a:srgbClr val="3465a4"/>
              </a:solidFill>
              <a:round/>
              <a:tailEnd len="med" type="triangle" w="med"/>
            </a:ln>
          </p:spPr>
          <p:style>
            <a:lnRef idx="0"/>
            <a:fillRef idx="0"/>
            <a:effectRef idx="0"/>
            <a:fontRef idx="minor"/>
          </p:style>
        </p:sp>
      </p:grpSp>
      <p:sp>
        <p:nvSpPr>
          <p:cNvPr id="511" name="Oval 10"/>
          <p:cNvSpPr/>
          <p:nvPr/>
        </p:nvSpPr>
        <p:spPr>
          <a:xfrm>
            <a:off x="579600" y="4585320"/>
            <a:ext cx="949320" cy="1085040"/>
          </a:xfrm>
          <a:prstGeom prst="ellipse">
            <a:avLst/>
          </a:prstGeom>
          <a:solidFill>
            <a:srgbClr val="0680c3"/>
          </a:solidFill>
          <a:ln w="12600">
            <a:noFill/>
          </a:ln>
        </p:spPr>
        <p:style>
          <a:lnRef idx="0"/>
          <a:fillRef idx="0"/>
          <a:effectRef idx="0"/>
          <a:fontRef idx="minor"/>
        </p:style>
        <p:txBody>
          <a:bodyPr lIns="90000" rIns="90000" tIns="45000" bIns="45000" anchor="ctr">
            <a:noAutofit/>
          </a:bodyPr>
          <a:p>
            <a:pPr algn="ctr">
              <a:buNone/>
            </a:pPr>
            <a:r>
              <a:rPr b="1" lang="es-ES" sz="2000" spc="-1" strike="noStrike">
                <a:solidFill>
                  <a:srgbClr val="ffffff"/>
                </a:solidFill>
                <a:latin typeface="Arial"/>
              </a:rPr>
              <a:t>C1</a:t>
            </a:r>
            <a:endParaRPr b="1" lang="es-ES" sz="2000" spc="-1" strike="noStrike">
              <a:solidFill>
                <a:srgbClr val="ffffff"/>
              </a:solidFill>
              <a:latin typeface="Arial"/>
            </a:endParaRPr>
          </a:p>
        </p:txBody>
      </p:sp>
      <p:sp>
        <p:nvSpPr>
          <p:cNvPr id="512" name="Oval 11"/>
          <p:cNvSpPr/>
          <p:nvPr/>
        </p:nvSpPr>
        <p:spPr>
          <a:xfrm>
            <a:off x="3829680" y="3573720"/>
            <a:ext cx="949680" cy="1085040"/>
          </a:xfrm>
          <a:prstGeom prst="ellipse">
            <a:avLst/>
          </a:prstGeom>
          <a:solidFill>
            <a:srgbClr val="07a398"/>
          </a:solidFill>
          <a:ln w="12600">
            <a:noFill/>
          </a:ln>
        </p:spPr>
        <p:style>
          <a:lnRef idx="0"/>
          <a:fillRef idx="0"/>
          <a:effectRef idx="0"/>
          <a:fontRef idx="minor"/>
        </p:style>
        <p:txBody>
          <a:bodyPr lIns="90000" rIns="90000" tIns="45000" bIns="45000" anchor="ctr">
            <a:noAutofit/>
          </a:bodyPr>
          <a:p>
            <a:pPr algn="ctr">
              <a:lnSpc>
                <a:spcPct val="100000"/>
              </a:lnSpc>
              <a:buNone/>
            </a:pPr>
            <a:r>
              <a:rPr b="1" lang="es-ES" sz="2000" spc="-1" strike="noStrike">
                <a:solidFill>
                  <a:srgbClr val="ffffff"/>
                </a:solidFill>
                <a:latin typeface="Arial"/>
              </a:rPr>
              <a:t>C2</a:t>
            </a:r>
            <a:endParaRPr b="0" lang="es-ES" sz="2000" spc="-1" strike="noStrike">
              <a:latin typeface="Arial"/>
            </a:endParaRPr>
          </a:p>
        </p:txBody>
      </p:sp>
      <p:sp>
        <p:nvSpPr>
          <p:cNvPr id="513" name="Oval 12"/>
          <p:cNvSpPr/>
          <p:nvPr/>
        </p:nvSpPr>
        <p:spPr>
          <a:xfrm>
            <a:off x="7082640" y="2561760"/>
            <a:ext cx="949320" cy="1085040"/>
          </a:xfrm>
          <a:prstGeom prst="ellipse">
            <a:avLst/>
          </a:prstGeom>
          <a:solidFill>
            <a:srgbClr val="90c221"/>
          </a:solidFill>
          <a:ln w="12600">
            <a:noFill/>
          </a:ln>
        </p:spPr>
        <p:style>
          <a:lnRef idx="0"/>
          <a:fillRef idx="0"/>
          <a:effectRef idx="0"/>
          <a:fontRef idx="minor"/>
        </p:style>
        <p:txBody>
          <a:bodyPr lIns="90000" rIns="90000" tIns="45000" bIns="45000" anchor="ctr">
            <a:noAutofit/>
          </a:bodyPr>
          <a:p>
            <a:pPr algn="ctr">
              <a:lnSpc>
                <a:spcPct val="100000"/>
              </a:lnSpc>
              <a:buNone/>
            </a:pPr>
            <a:r>
              <a:rPr b="1" lang="es-ES" sz="2000" spc="-1" strike="noStrike">
                <a:solidFill>
                  <a:srgbClr val="ffffff"/>
                </a:solidFill>
                <a:latin typeface="Arial"/>
              </a:rPr>
              <a:t>C3</a:t>
            </a:r>
            <a:endParaRPr b="0" lang="es-ES" sz="2000" spc="-1" strike="noStrike">
              <a:latin typeface="Arial"/>
            </a:endParaRPr>
          </a:p>
        </p:txBody>
      </p:sp>
      <p:sp>
        <p:nvSpPr>
          <p:cNvPr id="514" name="Oval 13"/>
          <p:cNvSpPr/>
          <p:nvPr/>
        </p:nvSpPr>
        <p:spPr>
          <a:xfrm>
            <a:off x="10335600" y="1550160"/>
            <a:ext cx="949320" cy="1085040"/>
          </a:xfrm>
          <a:prstGeom prst="ellipse">
            <a:avLst/>
          </a:prstGeom>
          <a:solidFill>
            <a:srgbClr val="fba200"/>
          </a:solidFill>
          <a:ln w="12600">
            <a:noFill/>
          </a:ln>
        </p:spPr>
        <p:style>
          <a:lnRef idx="0"/>
          <a:fillRef idx="0"/>
          <a:effectRef idx="0"/>
          <a:fontRef idx="minor"/>
        </p:style>
        <p:txBody>
          <a:bodyPr lIns="90000" rIns="90000" tIns="45000" bIns="45000" anchor="ctr">
            <a:noAutofit/>
          </a:bodyPr>
          <a:p>
            <a:pPr algn="ctr">
              <a:lnSpc>
                <a:spcPct val="100000"/>
              </a:lnSpc>
              <a:buNone/>
            </a:pPr>
            <a:r>
              <a:rPr b="1" lang="es-ES" sz="2000" spc="-1" strike="noStrike">
                <a:solidFill>
                  <a:srgbClr val="ffffff"/>
                </a:solidFill>
                <a:latin typeface="Arial"/>
              </a:rPr>
              <a:t>C4</a:t>
            </a:r>
            <a:endParaRPr b="0" lang="es-ES" sz="2000" spc="-1" strike="noStrike">
              <a:latin typeface="Arial"/>
            </a:endParaRPr>
          </a:p>
        </p:txBody>
      </p:sp>
      <p:sp>
        <p:nvSpPr>
          <p:cNvPr id="515" name="TextBox 26"/>
          <p:cNvSpPr/>
          <p:nvPr/>
        </p:nvSpPr>
        <p:spPr>
          <a:xfrm>
            <a:off x="2813400" y="4675680"/>
            <a:ext cx="302220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ES" sz="3200" spc="-1" strike="noStrike">
                <a:solidFill>
                  <a:srgbClr val="07a398"/>
                </a:solidFill>
                <a:latin typeface="Arial"/>
                <a:ea typeface="Arial Unicode MS"/>
              </a:rPr>
              <a:t>Contenedores</a:t>
            </a:r>
            <a:endParaRPr b="0" lang="es-ES" sz="3200" spc="-1" strike="noStrike">
              <a:latin typeface="Arial"/>
            </a:endParaRPr>
          </a:p>
        </p:txBody>
      </p:sp>
      <p:sp>
        <p:nvSpPr>
          <p:cNvPr id="516" name="TextBox 28"/>
          <p:cNvSpPr/>
          <p:nvPr/>
        </p:nvSpPr>
        <p:spPr>
          <a:xfrm>
            <a:off x="6138000" y="1813680"/>
            <a:ext cx="280620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ES" sz="3200" spc="-1" strike="noStrike">
                <a:solidFill>
                  <a:srgbClr val="90c221"/>
                </a:solidFill>
                <a:latin typeface="Arial"/>
                <a:ea typeface="Arial Unicode MS"/>
              </a:rPr>
              <a:t>Componentes</a:t>
            </a:r>
            <a:endParaRPr b="0" lang="es-ES" sz="3200" spc="-1" strike="noStrike">
              <a:latin typeface="Arial"/>
            </a:endParaRPr>
          </a:p>
        </p:txBody>
      </p:sp>
      <p:sp>
        <p:nvSpPr>
          <p:cNvPr id="517" name="TextBox 1"/>
          <p:cNvSpPr/>
          <p:nvPr/>
        </p:nvSpPr>
        <p:spPr>
          <a:xfrm>
            <a:off x="-36000" y="3886200"/>
            <a:ext cx="215856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ES" sz="3200" spc="-1" strike="noStrike">
                <a:solidFill>
                  <a:srgbClr val="0680c3"/>
                </a:solidFill>
                <a:latin typeface="Arial"/>
                <a:ea typeface="Arial Unicode MS"/>
              </a:rPr>
              <a:t>Contexto</a:t>
            </a:r>
            <a:endParaRPr b="0" lang="es-ES" sz="3200" spc="-1" strike="noStrike">
              <a:solidFill>
                <a:srgbClr val="0680c3"/>
              </a:solidFill>
              <a:latin typeface="Arial"/>
            </a:endParaRPr>
          </a:p>
        </p:txBody>
      </p:sp>
      <p:sp>
        <p:nvSpPr>
          <p:cNvPr id="518" name="TextBox 5"/>
          <p:cNvSpPr/>
          <p:nvPr/>
        </p:nvSpPr>
        <p:spPr>
          <a:xfrm>
            <a:off x="9721440" y="2701800"/>
            <a:ext cx="2158560" cy="5767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s-ES" sz="3200" spc="-1" strike="noStrike">
                <a:solidFill>
                  <a:srgbClr val="fba200"/>
                </a:solidFill>
                <a:latin typeface="Arial"/>
                <a:ea typeface="Arial Unicode MS"/>
              </a:rPr>
              <a:t>Código</a:t>
            </a:r>
            <a:endParaRPr b="0" lang="es-ES" sz="3200" spc="-1" strike="noStrike">
              <a:solidFill>
                <a:srgbClr val="fba2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Google Shape;157;p 6"/>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20" name="Google Shape;158;p 6"/>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21" name="Google Shape;159;p 6"/>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19</a:t>
            </a:r>
            <a:endParaRPr b="0" lang="es-ES" sz="3000" spc="-1" strike="noStrike">
              <a:latin typeface="Arial"/>
            </a:endParaRPr>
          </a:p>
        </p:txBody>
      </p:sp>
      <p:sp>
        <p:nvSpPr>
          <p:cNvPr id="522"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a:t>
            </a:r>
            <a:r>
              <a:rPr b="1" lang="es-ES" sz="4800" spc="-1" strike="noStrike">
                <a:solidFill>
                  <a:srgbClr val="041a59"/>
                </a:solidFill>
                <a:latin typeface="Arial"/>
              </a:rPr>
              <a:t>ia</a:t>
            </a:r>
            <a:r>
              <a:rPr b="1" lang="es-ES" sz="4800" spc="-1" strike="noStrike">
                <a:solidFill>
                  <a:srgbClr val="041a59"/>
                </a:solidFill>
                <a:latin typeface="Arial"/>
              </a:rPr>
              <a:t>g</a:t>
            </a:r>
            <a:r>
              <a:rPr b="1" lang="es-ES" sz="4800" spc="-1" strike="noStrike">
                <a:solidFill>
                  <a:srgbClr val="041a59"/>
                </a:solidFill>
                <a:latin typeface="Arial"/>
              </a:rPr>
              <a:t>r</a:t>
            </a:r>
            <a:r>
              <a:rPr b="1" lang="es-ES" sz="4800" spc="-1" strike="noStrike">
                <a:solidFill>
                  <a:srgbClr val="041a59"/>
                </a:solidFill>
                <a:latin typeface="Arial"/>
              </a:rPr>
              <a:t>a</a:t>
            </a:r>
            <a:r>
              <a:rPr b="1" lang="es-ES" sz="4800" spc="-1" strike="noStrike">
                <a:solidFill>
                  <a:srgbClr val="041a59"/>
                </a:solidFill>
                <a:latin typeface="Arial"/>
              </a:rPr>
              <a:t>m</a:t>
            </a:r>
            <a:r>
              <a:rPr b="1" lang="es-ES" sz="4800" spc="-1" strike="noStrike">
                <a:solidFill>
                  <a:srgbClr val="041a59"/>
                </a:solidFill>
                <a:latin typeface="Arial"/>
              </a:rPr>
              <a:t>a </a:t>
            </a:r>
            <a:r>
              <a:rPr b="1" lang="es-ES" sz="4800" spc="-1" strike="noStrike">
                <a:solidFill>
                  <a:srgbClr val="041a59"/>
                </a:solidFill>
                <a:latin typeface="Arial"/>
              </a:rPr>
              <a:t>d</a:t>
            </a:r>
            <a:r>
              <a:rPr b="1" lang="es-ES" sz="4800" spc="-1" strike="noStrike">
                <a:solidFill>
                  <a:srgbClr val="041a59"/>
                </a:solidFill>
                <a:latin typeface="Arial"/>
              </a:rPr>
              <a:t>e </a:t>
            </a:r>
            <a:r>
              <a:rPr b="1" lang="es-ES" sz="4800" spc="-1" strike="noStrike">
                <a:solidFill>
                  <a:srgbClr val="041a59"/>
                </a:solidFill>
                <a:latin typeface="Arial"/>
              </a:rPr>
              <a:t>c</a:t>
            </a:r>
            <a:r>
              <a:rPr b="1" lang="es-ES" sz="4800" spc="-1" strike="noStrike">
                <a:solidFill>
                  <a:srgbClr val="041a59"/>
                </a:solidFill>
                <a:latin typeface="Arial"/>
              </a:rPr>
              <a:t>o</a:t>
            </a:r>
            <a:r>
              <a:rPr b="1" lang="es-ES" sz="4800" spc="-1" strike="noStrike">
                <a:solidFill>
                  <a:srgbClr val="041a59"/>
                </a:solidFill>
                <a:latin typeface="Arial"/>
              </a:rPr>
              <a:t>nt</a:t>
            </a:r>
            <a:r>
              <a:rPr b="1" lang="es-ES" sz="4800" spc="-1" strike="noStrike">
                <a:solidFill>
                  <a:srgbClr val="041a59"/>
                </a:solidFill>
                <a:latin typeface="Arial"/>
              </a:rPr>
              <a:t>e</a:t>
            </a:r>
            <a:r>
              <a:rPr b="1" lang="es-ES" sz="4800" spc="-1" strike="noStrike">
                <a:solidFill>
                  <a:srgbClr val="041a59"/>
                </a:solidFill>
                <a:latin typeface="Arial"/>
              </a:rPr>
              <a:t>xt</a:t>
            </a:r>
            <a:r>
              <a:rPr b="1" lang="es-ES" sz="4800" spc="-1" strike="noStrike">
                <a:solidFill>
                  <a:srgbClr val="041a59"/>
                </a:solidFill>
                <a:latin typeface="Arial"/>
              </a:rPr>
              <a:t>o </a:t>
            </a:r>
            <a:r>
              <a:rPr b="1" lang="es-ES" sz="4800" spc="-1" strike="noStrike">
                <a:solidFill>
                  <a:srgbClr val="041a59"/>
                </a:solidFill>
                <a:latin typeface="Arial"/>
              </a:rPr>
              <a:t>d</a:t>
            </a:r>
            <a:r>
              <a:rPr b="1" lang="es-ES" sz="4800" spc="-1" strike="noStrike">
                <a:solidFill>
                  <a:srgbClr val="041a59"/>
                </a:solidFill>
                <a:latin typeface="Arial"/>
              </a:rPr>
              <a:t>el </a:t>
            </a:r>
            <a:r>
              <a:rPr b="1" lang="es-ES" sz="4800" spc="-1" strike="noStrike">
                <a:solidFill>
                  <a:srgbClr val="041a59"/>
                </a:solidFill>
                <a:latin typeface="Arial"/>
              </a:rPr>
              <a:t>si</a:t>
            </a:r>
            <a:r>
              <a:rPr b="1" lang="es-ES" sz="4800" spc="-1" strike="noStrike">
                <a:solidFill>
                  <a:srgbClr val="041a59"/>
                </a:solidFill>
                <a:latin typeface="Arial"/>
              </a:rPr>
              <a:t>st</a:t>
            </a:r>
            <a:r>
              <a:rPr b="1" lang="es-ES" sz="4800" spc="-1" strike="noStrike">
                <a:solidFill>
                  <a:srgbClr val="041a59"/>
                </a:solidFill>
                <a:latin typeface="Arial"/>
              </a:rPr>
              <a:t>e</a:t>
            </a:r>
            <a:r>
              <a:rPr b="1" lang="es-ES" sz="4800" spc="-1" strike="noStrike">
                <a:solidFill>
                  <a:srgbClr val="041a59"/>
                </a:solidFill>
                <a:latin typeface="Arial"/>
              </a:rPr>
              <a:t>m</a:t>
            </a:r>
            <a:r>
              <a:rPr b="1" lang="es-ES" sz="4800" spc="-1" strike="noStrike">
                <a:solidFill>
                  <a:srgbClr val="041a59"/>
                </a:solidFill>
                <a:latin typeface="Arial"/>
              </a:rPr>
              <a:t>a</a:t>
            </a:r>
            <a:endParaRPr b="1" lang="es-ES" sz="4800" spc="-1" strike="noStrike">
              <a:solidFill>
                <a:srgbClr val="041a59"/>
              </a:solidFill>
              <a:latin typeface="Arial"/>
            </a:endParaRPr>
          </a:p>
        </p:txBody>
      </p:sp>
      <p:pic>
        <p:nvPicPr>
          <p:cNvPr id="523" name="" descr=""/>
          <p:cNvPicPr/>
          <p:nvPr/>
        </p:nvPicPr>
        <p:blipFill>
          <a:blip r:embed="rId1"/>
          <a:stretch/>
        </p:blipFill>
        <p:spPr>
          <a:xfrm>
            <a:off x="468000" y="1352160"/>
            <a:ext cx="6364080" cy="5163840"/>
          </a:xfrm>
          <a:prstGeom prst="rect">
            <a:avLst/>
          </a:prstGeom>
          <a:ln w="0">
            <a:noFill/>
          </a:ln>
        </p:spPr>
      </p:pic>
      <p:sp>
        <p:nvSpPr>
          <p:cNvPr id="524" name=""/>
          <p:cNvSpPr/>
          <p:nvPr/>
        </p:nvSpPr>
        <p:spPr>
          <a:xfrm>
            <a:off x="7776000" y="3240000"/>
            <a:ext cx="3960000" cy="2520000"/>
          </a:xfrm>
          <a:custGeom>
            <a:avLst/>
            <a:gdLst/>
            <a:ahLst/>
            <a:rect l="l" t="t" r="r" b="b"/>
            <a:pathLst>
              <a:path w="33941" h="21600">
                <a:moveTo>
                  <a:pt x="3600" y="0"/>
                </a:moveTo>
                <a:arcTo wR="3600" hR="3600" stAng="16200000" swAng="-5400000"/>
                <a:lnTo>
                  <a:pt x="0" y="18000"/>
                </a:lnTo>
                <a:arcTo wR="3600" hR="3600" stAng="10800000" swAng="-5400000"/>
                <a:lnTo>
                  <a:pt x="30341" y="21600"/>
                </a:lnTo>
                <a:arcTo wR="8741" hR="3600" stAng="5400000" swAng="5400000"/>
                <a:lnTo>
                  <a:pt x="21600" y="3600"/>
                </a:lnTo>
                <a:arcTo wR="8741" hR="3600" stAng="10800000" swAng="5400000"/>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1" lang="es-ES" sz="2400" spc="-1" strike="noStrike">
                <a:solidFill>
                  <a:srgbClr val="000000"/>
                </a:solidFill>
                <a:latin typeface="Arial"/>
              </a:rPr>
              <a:t>Administrador</a:t>
            </a:r>
            <a:endParaRPr b="0" lang="es-ES" sz="2400" spc="-1" strike="noStrike">
              <a:solidFill>
                <a:srgbClr val="000000"/>
              </a:solidFill>
              <a:latin typeface="Arial"/>
            </a:endParaRPr>
          </a:p>
          <a:p>
            <a:pPr algn="ctr">
              <a:buNone/>
            </a:pPr>
            <a:r>
              <a:rPr b="0" lang="es-ES" sz="2400" spc="-1" strike="noStrike">
                <a:solidFill>
                  <a:srgbClr val="000000"/>
                </a:solidFill>
                <a:latin typeface="Arial"/>
              </a:rPr>
              <a:t>[Personal]</a:t>
            </a:r>
            <a:br>
              <a:rPr sz="2400"/>
            </a:br>
            <a:br>
              <a:rPr sz="2400"/>
            </a:br>
            <a:r>
              <a:rPr b="0" lang="es-ES" sz="2400" spc="-1" strike="noStrike">
                <a:solidFill>
                  <a:srgbClr val="000000"/>
                </a:solidFill>
                <a:latin typeface="Arial"/>
              </a:rPr>
              <a:t>Encargado de la gestión de usuarios,</a:t>
            </a:r>
            <a:endParaRPr b="0" lang="es-ES" sz="2400" spc="-1" strike="noStrike">
              <a:solidFill>
                <a:srgbClr val="000000"/>
              </a:solidFill>
              <a:latin typeface="Arial"/>
            </a:endParaRPr>
          </a:p>
        </p:txBody>
      </p:sp>
      <p:sp>
        <p:nvSpPr>
          <p:cNvPr id="525" name=""/>
          <p:cNvSpPr/>
          <p:nvPr/>
        </p:nvSpPr>
        <p:spPr>
          <a:xfrm>
            <a:off x="8856000" y="1800000"/>
            <a:ext cx="1800000" cy="1800000"/>
          </a:xfrm>
          <a:prstGeom prst="ellipse">
            <a:avLst/>
          </a:prstGeom>
          <a:solidFill>
            <a:srgbClr val="729fcf"/>
          </a:solidFill>
          <a:ln w="0">
            <a:solidFill>
              <a:srgbClr val="3465a4"/>
            </a:solidFill>
          </a:ln>
        </p:spPr>
        <p:style>
          <a:lnRef idx="0"/>
          <a:fillRef idx="0"/>
          <a:effectRef idx="0"/>
          <a:fontRef idx="minor"/>
        </p:style>
      </p:sp>
      <p:sp>
        <p:nvSpPr>
          <p:cNvPr id="526" name=""/>
          <p:cNvSpPr/>
          <p:nvPr/>
        </p:nvSpPr>
        <p:spPr>
          <a:xfrm>
            <a:off x="5940000" y="1352160"/>
            <a:ext cx="3960000" cy="447840"/>
          </a:xfrm>
          <a:prstGeom prst="line">
            <a:avLst/>
          </a:prstGeom>
          <a:ln w="0">
            <a:solidFill>
              <a:srgbClr val="3465a4"/>
            </a:solidFill>
          </a:ln>
        </p:spPr>
        <p:style>
          <a:lnRef idx="0"/>
          <a:fillRef idx="0"/>
          <a:effectRef idx="0"/>
          <a:fontRef idx="minor"/>
        </p:style>
      </p:sp>
      <p:sp>
        <p:nvSpPr>
          <p:cNvPr id="527" name=""/>
          <p:cNvSpPr/>
          <p:nvPr/>
        </p:nvSpPr>
        <p:spPr>
          <a:xfrm>
            <a:off x="5004000" y="2772000"/>
            <a:ext cx="2880000" cy="2880000"/>
          </a:xfrm>
          <a:prstGeom prst="line">
            <a:avLst/>
          </a:prstGeom>
          <a:ln w="0">
            <a:solidFill>
              <a:srgbClr val="3465a4"/>
            </a:solidFill>
          </a:ln>
        </p:spPr>
        <p:style>
          <a:lnRef idx="0"/>
          <a:fillRef idx="0"/>
          <a:effectRef idx="0"/>
          <a:fontRef idx="minor"/>
        </p:style>
      </p:sp>
      <p:sp>
        <p:nvSpPr>
          <p:cNvPr id="528" name=""/>
          <p:cNvSpPr/>
          <p:nvPr/>
        </p:nvSpPr>
        <p:spPr>
          <a:xfrm>
            <a:off x="5148000" y="1980000"/>
            <a:ext cx="2736000" cy="1440000"/>
          </a:xfrm>
          <a:prstGeom prst="line">
            <a:avLst/>
          </a:prstGeom>
          <a:ln w="0">
            <a:solidFill>
              <a:srgbClr val="3465a4"/>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Google Shape;92;p3"/>
          <p:cNvSpPr/>
          <p:nvPr/>
        </p:nvSpPr>
        <p:spPr>
          <a:xfrm>
            <a:off x="11357640" y="398160"/>
            <a:ext cx="705240" cy="705240"/>
          </a:xfrm>
          <a:prstGeom prst="ellipse">
            <a:avLst/>
          </a:prstGeom>
          <a:solidFill>
            <a:schemeClr val="dk1"/>
          </a:solidFill>
          <a:ln w="0">
            <a:noFill/>
          </a:ln>
        </p:spPr>
        <p:style>
          <a:lnRef idx="0"/>
          <a:fillRef idx="0"/>
          <a:effectRef idx="0"/>
          <a:fontRef idx="minor"/>
        </p:style>
      </p:sp>
      <p:sp>
        <p:nvSpPr>
          <p:cNvPr id="325" name="Google Shape;93;p3"/>
          <p:cNvSpPr/>
          <p:nvPr/>
        </p:nvSpPr>
        <p:spPr>
          <a:xfrm>
            <a:off x="1135764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a:t>
            </a:r>
            <a:endParaRPr b="0" lang="es-ES" sz="3000" spc="-1" strike="noStrike">
              <a:latin typeface="Arial"/>
            </a:endParaRPr>
          </a:p>
        </p:txBody>
      </p:sp>
      <p:sp>
        <p:nvSpPr>
          <p:cNvPr id="326" name=""/>
          <p:cNvSpPr txBox="1"/>
          <p:nvPr/>
        </p:nvSpPr>
        <p:spPr>
          <a:xfrm>
            <a:off x="217800" y="900000"/>
            <a:ext cx="5007240" cy="3043800"/>
          </a:xfrm>
          <a:prstGeom prst="rect">
            <a:avLst/>
          </a:prstGeom>
          <a:solidFill>
            <a:srgbClr val="ffffff"/>
          </a:solidFill>
          <a:ln w="0">
            <a:noFill/>
          </a:ln>
        </p:spPr>
        <p:txBody>
          <a:bodyPr lIns="0" rIns="0" tIns="0" bIns="0" anchor="ctr">
            <a:noAutofit/>
          </a:bodyPr>
          <a:p>
            <a:pPr algn="just">
              <a:buNone/>
            </a:pPr>
            <a:r>
              <a:rPr b="0" lang="es-CU" sz="3200" spc="-1" strike="noStrike">
                <a:solidFill>
                  <a:srgbClr val="000000"/>
                </a:solidFill>
                <a:latin typeface="Arial"/>
                <a:ea typeface="Droid Sans Fallback"/>
              </a:rPr>
              <a:t>La </a:t>
            </a:r>
            <a:r>
              <a:rPr b="1" lang="es-CU" sz="3200" spc="-1" strike="noStrike">
                <a:solidFill>
                  <a:srgbClr val="041a59"/>
                </a:solidFill>
                <a:latin typeface="Arial"/>
                <a:ea typeface="Droid Sans Fallback"/>
              </a:rPr>
              <a:t>neurociencia</a:t>
            </a:r>
            <a:r>
              <a:rPr b="0" lang="es-CU" sz="3200" spc="-1" strike="noStrike">
                <a:solidFill>
                  <a:srgbClr val="000000"/>
                </a:solidFill>
                <a:latin typeface="Arial"/>
                <a:ea typeface="Droid Sans Fallback"/>
              </a:rPr>
              <a:t> es el campo de la ciencia que estudia el </a:t>
            </a:r>
            <a:r>
              <a:rPr b="1" lang="es-CU" sz="3200" spc="-1" strike="noStrike">
                <a:solidFill>
                  <a:srgbClr val="041a59"/>
                </a:solidFill>
                <a:latin typeface="Arial"/>
                <a:ea typeface="Droid Sans Fallback"/>
              </a:rPr>
              <a:t>sistema nervioso</a:t>
            </a:r>
            <a:r>
              <a:rPr b="0" lang="es-CU" sz="3200" spc="-1" strike="noStrike">
                <a:solidFill>
                  <a:srgbClr val="000000"/>
                </a:solidFill>
                <a:latin typeface="Arial"/>
                <a:ea typeface="Droid Sans Fallback"/>
              </a:rPr>
              <a:t> y todos sus aspectos</a:t>
            </a:r>
            <a:endParaRPr b="0" lang="es-ES" sz="3200" spc="-1" strike="noStrike">
              <a:latin typeface="Times New Roman"/>
            </a:endParaRPr>
          </a:p>
        </p:txBody>
      </p:sp>
      <p:sp>
        <p:nvSpPr>
          <p:cNvPr id="327" name=""/>
          <p:cNvSpPr txBox="1"/>
          <p:nvPr/>
        </p:nvSpPr>
        <p:spPr>
          <a:xfrm>
            <a:off x="6159240" y="4197240"/>
            <a:ext cx="5815080" cy="2282760"/>
          </a:xfrm>
          <a:prstGeom prst="rect">
            <a:avLst/>
          </a:prstGeom>
          <a:noFill/>
          <a:ln w="0">
            <a:noFill/>
          </a:ln>
        </p:spPr>
        <p:txBody>
          <a:bodyPr lIns="0" rIns="0" tIns="0" bIns="0" anchor="ctr">
            <a:noAutofit/>
          </a:bodyPr>
          <a:p>
            <a:pPr algn="just">
              <a:buNone/>
            </a:pPr>
            <a:r>
              <a:rPr b="0" lang="es-CU" sz="3200" spc="-1" strike="noStrike">
                <a:solidFill>
                  <a:srgbClr val="000000"/>
                </a:solidFill>
                <a:latin typeface="Arial"/>
                <a:ea typeface="Droid Sans Fallback"/>
              </a:rPr>
              <a:t>La </a:t>
            </a:r>
            <a:r>
              <a:rPr b="1" lang="es-CU" sz="3200" spc="-1" strike="noStrike">
                <a:solidFill>
                  <a:srgbClr val="041a59"/>
                </a:solidFill>
                <a:latin typeface="Arial"/>
                <a:ea typeface="Droid Sans Fallback"/>
              </a:rPr>
              <a:t>neuroinformática</a:t>
            </a:r>
            <a:r>
              <a:rPr b="0" lang="es-CU" sz="3200" spc="-1" strike="noStrike">
                <a:solidFill>
                  <a:srgbClr val="000000"/>
                </a:solidFill>
                <a:latin typeface="Arial"/>
                <a:ea typeface="Droid Sans Fallback"/>
              </a:rPr>
              <a:t> es la </a:t>
            </a:r>
            <a:r>
              <a:rPr b="1" lang="es-CU" sz="3200" spc="-1" strike="noStrike">
                <a:solidFill>
                  <a:srgbClr val="041a59"/>
                </a:solidFill>
                <a:latin typeface="Arial"/>
                <a:ea typeface="Droid Sans Fallback"/>
              </a:rPr>
              <a:t>rama</a:t>
            </a:r>
            <a:r>
              <a:rPr b="0" lang="es-CU" sz="3200" spc="-1" strike="noStrike">
                <a:solidFill>
                  <a:srgbClr val="000000"/>
                </a:solidFill>
                <a:latin typeface="Arial"/>
                <a:ea typeface="Droid Sans Fallback"/>
              </a:rPr>
              <a:t> de la </a:t>
            </a:r>
            <a:r>
              <a:rPr b="1" lang="es-CU" sz="3200" spc="-1" strike="noStrike">
                <a:solidFill>
                  <a:srgbClr val="041a59"/>
                </a:solidFill>
                <a:latin typeface="Arial"/>
                <a:ea typeface="Droid Sans Fallback"/>
              </a:rPr>
              <a:t>neurociencia</a:t>
            </a:r>
            <a:r>
              <a:rPr b="0" lang="es-CU" sz="3200" spc="-1" strike="noStrike">
                <a:solidFill>
                  <a:srgbClr val="000000"/>
                </a:solidFill>
                <a:latin typeface="Arial"/>
                <a:ea typeface="Droid Sans Fallback"/>
              </a:rPr>
              <a:t> </a:t>
            </a:r>
            <a:r>
              <a:rPr b="0" lang="es-CU" sz="3200" spc="-1" strike="noStrike">
                <a:solidFill>
                  <a:srgbClr val="000000"/>
                </a:solidFill>
                <a:latin typeface="Arial"/>
                <a:ea typeface="Droid Sans Fallback"/>
              </a:rPr>
              <a:t>que involucra en la </a:t>
            </a:r>
            <a:r>
              <a:rPr b="0" lang="es-CU" sz="3200" spc="-1" strike="noStrike">
                <a:solidFill>
                  <a:srgbClr val="000000"/>
                </a:solidFill>
                <a:latin typeface="Arial"/>
                <a:ea typeface="Droid Sans Fallback"/>
              </a:rPr>
              <a:t>investigación a </a:t>
            </a:r>
            <a:r>
              <a:rPr b="1" lang="es-CU" sz="3200" spc="-1" strike="noStrike">
                <a:solidFill>
                  <a:srgbClr val="041a59"/>
                </a:solidFill>
                <a:latin typeface="Arial"/>
                <a:ea typeface="Droid Sans Fallback"/>
              </a:rPr>
              <a:t>ingenieros </a:t>
            </a:r>
            <a:r>
              <a:rPr b="1" lang="es-CU" sz="3200" spc="-1" strike="noStrike">
                <a:solidFill>
                  <a:srgbClr val="041a59"/>
                </a:solidFill>
                <a:latin typeface="Arial"/>
                <a:ea typeface="Droid Sans Fallback"/>
              </a:rPr>
              <a:t>informáticos</a:t>
            </a:r>
            <a:r>
              <a:rPr b="0" lang="es-CU" sz="3200" spc="-1" strike="noStrike">
                <a:solidFill>
                  <a:srgbClr val="000000"/>
                </a:solidFill>
                <a:latin typeface="Arial"/>
                <a:ea typeface="Droid Sans Fallback"/>
              </a:rPr>
              <a:t>.</a:t>
            </a:r>
            <a:endParaRPr b="0" lang="es-ES" sz="3200" spc="-1" strike="noStrike">
              <a:latin typeface="Times New Roman"/>
            </a:endParaRPr>
          </a:p>
        </p:txBody>
      </p:sp>
      <p:sp>
        <p:nvSpPr>
          <p:cNvPr id="328" name="Circle: Hollow 49"/>
          <p:cNvSpPr/>
          <p:nvPr/>
        </p:nvSpPr>
        <p:spPr>
          <a:xfrm>
            <a:off x="5596560" y="1491120"/>
            <a:ext cx="2005200" cy="2415600"/>
          </a:xfrm>
          <a:prstGeom prst="donut">
            <a:avLst>
              <a:gd name="adj" fmla="val 25000"/>
            </a:avLst>
          </a:prstGeom>
          <a:solidFill>
            <a:srgbClr val="f77660"/>
          </a:solidFill>
          <a:ln w="12600">
            <a:noFill/>
          </a:ln>
        </p:spPr>
        <p:style>
          <a:lnRef idx="0"/>
          <a:fillRef idx="0"/>
          <a:effectRef idx="0"/>
          <a:fontRef idx="minor"/>
        </p:style>
      </p:sp>
      <p:sp>
        <p:nvSpPr>
          <p:cNvPr id="329" name="Rounded Rectangle 96"/>
          <p:cNvSpPr/>
          <p:nvPr/>
        </p:nvSpPr>
        <p:spPr>
          <a:xfrm>
            <a:off x="6660000" y="1491120"/>
            <a:ext cx="5532120" cy="488880"/>
          </a:xfrm>
          <a:prstGeom prst="rect">
            <a:avLst/>
          </a:prstGeom>
          <a:solidFill>
            <a:srgbClr val="f77660"/>
          </a:solidFill>
          <a:ln w="12600">
            <a:noFill/>
          </a:ln>
        </p:spPr>
        <p:style>
          <a:lnRef idx="0"/>
          <a:fillRef idx="0"/>
          <a:effectRef idx="0"/>
          <a:fontRef idx="minor"/>
        </p:style>
      </p:sp>
      <p:sp>
        <p:nvSpPr>
          <p:cNvPr id="330" name="Rounded Rectangle 2"/>
          <p:cNvSpPr/>
          <p:nvPr/>
        </p:nvSpPr>
        <p:spPr>
          <a:xfrm>
            <a:off x="0" y="5256000"/>
            <a:ext cx="4846680" cy="453960"/>
          </a:xfrm>
          <a:prstGeom prst="rect">
            <a:avLst/>
          </a:prstGeom>
          <a:solidFill>
            <a:srgbClr val="87addb"/>
          </a:solidFill>
          <a:ln w="12600">
            <a:noFill/>
          </a:ln>
        </p:spPr>
        <p:style>
          <a:lnRef idx="0"/>
          <a:fillRef idx="0"/>
          <a:effectRef idx="0"/>
          <a:fontRef idx="minor"/>
        </p:style>
      </p:sp>
      <p:sp>
        <p:nvSpPr>
          <p:cNvPr id="331" name="Circle: Hollow 47"/>
          <p:cNvSpPr/>
          <p:nvPr/>
        </p:nvSpPr>
        <p:spPr>
          <a:xfrm>
            <a:off x="3936240" y="3303360"/>
            <a:ext cx="2005200" cy="2415600"/>
          </a:xfrm>
          <a:prstGeom prst="donut">
            <a:avLst>
              <a:gd name="adj" fmla="val 25000"/>
            </a:avLst>
          </a:prstGeom>
          <a:solidFill>
            <a:srgbClr val="87addb"/>
          </a:solidFill>
          <a:ln w="12600">
            <a:noFill/>
          </a:ln>
        </p:spPr>
        <p:style>
          <a:lnRef idx="0"/>
          <a:fillRef idx="0"/>
          <a:effectRef idx="0"/>
          <a:fontRef idx="minor"/>
        </p:style>
      </p:sp>
      <p:pic>
        <p:nvPicPr>
          <p:cNvPr id="332" name="" descr=""/>
          <p:cNvPicPr/>
          <p:nvPr/>
        </p:nvPicPr>
        <p:blipFill>
          <a:blip r:embed="rId1"/>
          <a:stretch/>
        </p:blipFill>
        <p:spPr>
          <a:xfrm>
            <a:off x="6159240" y="2168280"/>
            <a:ext cx="914400" cy="1065240"/>
          </a:xfrm>
          <a:prstGeom prst="rect">
            <a:avLst/>
          </a:prstGeom>
          <a:ln w="0">
            <a:noFill/>
          </a:ln>
        </p:spPr>
      </p:pic>
      <p:pic>
        <p:nvPicPr>
          <p:cNvPr id="333" name="" descr=""/>
          <p:cNvPicPr/>
          <p:nvPr/>
        </p:nvPicPr>
        <p:blipFill>
          <a:blip r:embed="rId2"/>
          <a:stretch/>
        </p:blipFill>
        <p:spPr>
          <a:xfrm>
            <a:off x="4511880" y="4030560"/>
            <a:ext cx="843840" cy="982800"/>
          </a:xfrm>
          <a:prstGeom prst="rect">
            <a:avLst/>
          </a:prstGeom>
          <a:ln w="0">
            <a:noFill/>
          </a:ln>
        </p:spPr>
      </p:pic>
      <p:sp>
        <p:nvSpPr>
          <p:cNvPr id="334" name=""/>
          <p:cNvSpPr txBox="1"/>
          <p:nvPr/>
        </p:nvSpPr>
        <p:spPr>
          <a:xfrm>
            <a:off x="1415880" y="43992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Introducción</a:t>
            </a:r>
            <a:endParaRPr b="1" lang="es-ES" sz="4800" spc="-1" strike="noStrike">
              <a:solidFill>
                <a:srgbClr val="041a59"/>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Google Shape;157;p 8"/>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30" name="Google Shape;158;p 8"/>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31" name="Google Shape;159;p 8"/>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20</a:t>
            </a:r>
            <a:endParaRPr b="0" lang="es-ES" sz="3000" spc="-1" strike="noStrike">
              <a:latin typeface="Arial"/>
            </a:endParaRPr>
          </a:p>
        </p:txBody>
      </p:sp>
      <p:sp>
        <p:nvSpPr>
          <p:cNvPr id="532"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Diagrama de contexto del sistema</a:t>
            </a:r>
            <a:endParaRPr b="1" lang="es-ES" sz="4800" spc="-1" strike="noStrike">
              <a:solidFill>
                <a:srgbClr val="041a59"/>
              </a:solidFill>
              <a:latin typeface="Arial"/>
            </a:endParaRPr>
          </a:p>
        </p:txBody>
      </p:sp>
      <p:sp>
        <p:nvSpPr>
          <p:cNvPr id="533" name=""/>
          <p:cNvSpPr/>
          <p:nvPr/>
        </p:nvSpPr>
        <p:spPr>
          <a:xfrm>
            <a:off x="7560000" y="2880000"/>
            <a:ext cx="4320000" cy="2520000"/>
          </a:xfrm>
          <a:custGeom>
            <a:avLst/>
            <a:gdLst/>
            <a:ahLst/>
            <a:rect l="l" t="t" r="r" b="b"/>
            <a:pathLst>
              <a:path w="37026" h="21600">
                <a:moveTo>
                  <a:pt x="3600" y="0"/>
                </a:moveTo>
                <a:arcTo wR="3600" hR="3600" stAng="16200000" swAng="-5400000"/>
                <a:lnTo>
                  <a:pt x="0" y="18000"/>
                </a:lnTo>
                <a:arcTo wR="3600" hR="3600" stAng="10800000" swAng="-5400000"/>
                <a:lnTo>
                  <a:pt x="33426" y="21600"/>
                </a:lnTo>
                <a:arcTo wR="11826" hR="3600" stAng="5400000" swAng="5400000"/>
                <a:lnTo>
                  <a:pt x="21600" y="3600"/>
                </a:lnTo>
                <a:arcTo wR="11826" hR="3600" stAng="10800000" swAng="5400000"/>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1" lang="es-ES" sz="2400" spc="-1" strike="noStrike">
                <a:latin typeface="Arial"/>
              </a:rPr>
              <a:t>BrainSSys</a:t>
            </a:r>
            <a:br>
              <a:rPr sz="2400"/>
            </a:br>
            <a:r>
              <a:rPr b="0" lang="es-ES" sz="2400" spc="-1" strike="noStrike">
                <a:latin typeface="Arial"/>
              </a:rPr>
              <a:t>[Plataforma]</a:t>
            </a:r>
            <a:endParaRPr b="0" lang="es-ES" sz="2400" spc="-1" strike="noStrike">
              <a:latin typeface="Arial"/>
            </a:endParaRPr>
          </a:p>
          <a:p>
            <a:pPr algn="ctr">
              <a:buNone/>
            </a:pPr>
            <a:endParaRPr b="0" lang="es-ES" sz="1800" spc="-1" strike="noStrike">
              <a:latin typeface="Arial"/>
            </a:endParaRPr>
          </a:p>
          <a:p>
            <a:pPr algn="ctr">
              <a:buNone/>
            </a:pPr>
            <a:r>
              <a:rPr b="0" lang="es-ES" sz="2400" spc="-1" strike="noStrike">
                <a:latin typeface="Arial"/>
              </a:rPr>
              <a:t>Plataforma para la </a:t>
            </a:r>
            <a:r>
              <a:rPr b="0" lang="es-ES" sz="2400" spc="-1" strike="noStrike">
                <a:latin typeface="Arial"/>
              </a:rPr>
              <a:t>gestión, análisis y </a:t>
            </a:r>
            <a:r>
              <a:rPr b="0" lang="es-ES" sz="2400" spc="-1" strike="noStrike">
                <a:latin typeface="Arial"/>
              </a:rPr>
              <a:t>procesamiento de </a:t>
            </a:r>
            <a:r>
              <a:rPr b="0" lang="es-ES" sz="2400" spc="-1" strike="noStrike">
                <a:latin typeface="Arial"/>
              </a:rPr>
              <a:t>neurodatos</a:t>
            </a:r>
            <a:endParaRPr b="0" lang="es-ES" sz="2400" spc="-1" strike="noStrike">
              <a:latin typeface="Arial"/>
            </a:endParaRPr>
          </a:p>
        </p:txBody>
      </p:sp>
      <p:sp>
        <p:nvSpPr>
          <p:cNvPr id="534" name=""/>
          <p:cNvSpPr/>
          <p:nvPr/>
        </p:nvSpPr>
        <p:spPr>
          <a:xfrm flipV="1">
            <a:off x="2700000" y="2880000"/>
            <a:ext cx="5220000" cy="900000"/>
          </a:xfrm>
          <a:prstGeom prst="line">
            <a:avLst/>
          </a:prstGeom>
          <a:ln w="0">
            <a:solidFill>
              <a:srgbClr val="3465a4"/>
            </a:solidFill>
          </a:ln>
        </p:spPr>
        <p:style>
          <a:lnRef idx="0"/>
          <a:fillRef idx="0"/>
          <a:effectRef idx="0"/>
          <a:fontRef idx="minor"/>
        </p:style>
      </p:sp>
      <p:sp>
        <p:nvSpPr>
          <p:cNvPr id="535" name=""/>
          <p:cNvSpPr/>
          <p:nvPr/>
        </p:nvSpPr>
        <p:spPr>
          <a:xfrm>
            <a:off x="2700000" y="4680000"/>
            <a:ext cx="5220000" cy="720000"/>
          </a:xfrm>
          <a:prstGeom prst="line">
            <a:avLst/>
          </a:prstGeom>
          <a:ln w="0">
            <a:solidFill>
              <a:srgbClr val="3465a4"/>
            </a:solidFill>
          </a:ln>
        </p:spPr>
        <p:style>
          <a:lnRef idx="0"/>
          <a:fillRef idx="0"/>
          <a:effectRef idx="0"/>
          <a:fontRef idx="minor"/>
        </p:style>
      </p:sp>
      <p:pic>
        <p:nvPicPr>
          <p:cNvPr id="536" name="" descr=""/>
          <p:cNvPicPr/>
          <p:nvPr/>
        </p:nvPicPr>
        <p:blipFill>
          <a:blip r:embed="rId1"/>
          <a:stretch/>
        </p:blipFill>
        <p:spPr>
          <a:xfrm>
            <a:off x="468000" y="1352160"/>
            <a:ext cx="6364080" cy="51638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7" name="Google Shape;157;p 9"/>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38" name="Google Shape;158;p 9"/>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39" name="Google Shape;159;p 9"/>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21</a:t>
            </a:r>
            <a:endParaRPr b="0" lang="es-ES" sz="3000" spc="-1" strike="noStrike">
              <a:latin typeface="Arial"/>
            </a:endParaRPr>
          </a:p>
        </p:txBody>
      </p:sp>
      <p:sp>
        <p:nvSpPr>
          <p:cNvPr id="540"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Diagrama de contexto del sistema</a:t>
            </a:r>
            <a:endParaRPr b="1" lang="es-ES" sz="4800" spc="-1" strike="noStrike">
              <a:solidFill>
                <a:srgbClr val="041a59"/>
              </a:solidFill>
              <a:latin typeface="Arial"/>
            </a:endParaRPr>
          </a:p>
        </p:txBody>
      </p:sp>
      <p:sp>
        <p:nvSpPr>
          <p:cNvPr id="541" name=""/>
          <p:cNvSpPr/>
          <p:nvPr/>
        </p:nvSpPr>
        <p:spPr>
          <a:xfrm>
            <a:off x="7380000" y="2880000"/>
            <a:ext cx="4500000" cy="2700000"/>
          </a:xfrm>
          <a:custGeom>
            <a:avLst/>
            <a:gdLst/>
            <a:ahLst/>
            <a:rect l="l" t="t" r="r" b="b"/>
            <a:pathLst>
              <a:path w="35998" h="21600">
                <a:moveTo>
                  <a:pt x="3600" y="0"/>
                </a:moveTo>
                <a:arcTo wR="3600" hR="3600" stAng="16200000" swAng="-5400000"/>
                <a:lnTo>
                  <a:pt x="0" y="18000"/>
                </a:lnTo>
                <a:arcTo wR="3600" hR="3600" stAng="10800000" swAng="-5400000"/>
                <a:lnTo>
                  <a:pt x="32398" y="21600"/>
                </a:lnTo>
                <a:arcTo wR="10798" hR="3600" stAng="5400000" swAng="5400000"/>
                <a:lnTo>
                  <a:pt x="21600" y="3600"/>
                </a:lnTo>
                <a:arcTo wR="10798" hR="3600" stAng="10800000" swAng="5400000"/>
                <a:close/>
              </a:path>
            </a:pathLst>
          </a:custGeom>
          <a:solidFill>
            <a:srgbClr val="729fcf"/>
          </a:solidFill>
          <a:ln w="0">
            <a:solidFill>
              <a:srgbClr val="3465a4"/>
            </a:solidFill>
          </a:ln>
        </p:spPr>
        <p:style>
          <a:lnRef idx="0"/>
          <a:fillRef idx="0"/>
          <a:effectRef idx="0"/>
          <a:fontRef idx="minor"/>
        </p:style>
        <p:txBody>
          <a:bodyPr lIns="90000" rIns="90000" tIns="45000" bIns="45000" anchor="ctr">
            <a:noAutofit/>
          </a:bodyPr>
          <a:p>
            <a:pPr algn="ctr">
              <a:buNone/>
            </a:pPr>
            <a:r>
              <a:rPr b="1" lang="es-ES" sz="2400" spc="-1" strike="noStrike">
                <a:latin typeface="Arial"/>
              </a:rPr>
              <a:t>LORIS</a:t>
            </a:r>
            <a:br>
              <a:rPr sz="2400"/>
            </a:br>
            <a:r>
              <a:rPr b="0" lang="es-ES" sz="2400" spc="-1" strike="noStrike">
                <a:latin typeface="Arial"/>
              </a:rPr>
              <a:t>[Sistema de Software]</a:t>
            </a:r>
            <a:br>
              <a:rPr sz="2400"/>
            </a:br>
            <a:br>
              <a:rPr sz="2400"/>
            </a:br>
            <a:r>
              <a:rPr b="0" lang="es-ES" sz="2400" spc="-1" strike="noStrike">
                <a:latin typeface="Arial"/>
              </a:rPr>
              <a:t>Software para la gestión de neurodatos</a:t>
            </a:r>
            <a:endParaRPr b="0" lang="es-ES" sz="2400" spc="-1" strike="noStrike">
              <a:latin typeface="Arial"/>
            </a:endParaRPr>
          </a:p>
        </p:txBody>
      </p:sp>
      <p:sp>
        <p:nvSpPr>
          <p:cNvPr id="542" name=""/>
          <p:cNvSpPr/>
          <p:nvPr/>
        </p:nvSpPr>
        <p:spPr>
          <a:xfrm flipV="1">
            <a:off x="2700000" y="2880000"/>
            <a:ext cx="5220000" cy="900000"/>
          </a:xfrm>
          <a:prstGeom prst="line">
            <a:avLst/>
          </a:prstGeom>
          <a:ln w="0">
            <a:solidFill>
              <a:srgbClr val="3465a4"/>
            </a:solidFill>
          </a:ln>
        </p:spPr>
        <p:style>
          <a:lnRef idx="0"/>
          <a:fillRef idx="0"/>
          <a:effectRef idx="0"/>
          <a:fontRef idx="minor"/>
        </p:style>
      </p:sp>
      <p:sp>
        <p:nvSpPr>
          <p:cNvPr id="543" name=""/>
          <p:cNvSpPr/>
          <p:nvPr/>
        </p:nvSpPr>
        <p:spPr>
          <a:xfrm>
            <a:off x="2700000" y="4680000"/>
            <a:ext cx="5220000" cy="900000"/>
          </a:xfrm>
          <a:prstGeom prst="line">
            <a:avLst/>
          </a:prstGeom>
          <a:ln w="0">
            <a:solidFill>
              <a:srgbClr val="3465a4"/>
            </a:solidFill>
          </a:ln>
        </p:spPr>
        <p:style>
          <a:lnRef idx="0"/>
          <a:fillRef idx="0"/>
          <a:effectRef idx="0"/>
          <a:fontRef idx="minor"/>
        </p:style>
      </p:sp>
      <p:pic>
        <p:nvPicPr>
          <p:cNvPr id="544" name="" descr=""/>
          <p:cNvPicPr/>
          <p:nvPr/>
        </p:nvPicPr>
        <p:blipFill>
          <a:blip r:embed="rId1"/>
          <a:stretch/>
        </p:blipFill>
        <p:spPr>
          <a:xfrm>
            <a:off x="468000" y="1352160"/>
            <a:ext cx="6364080" cy="51638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Google Shape;157;p 10"/>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46" name="Google Shape;158;p 10"/>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47" name="Google Shape;159;p 10"/>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22</a:t>
            </a:r>
            <a:endParaRPr b="0" lang="es-ES" sz="3000" spc="-1" strike="noStrike">
              <a:latin typeface="Arial"/>
            </a:endParaRPr>
          </a:p>
        </p:txBody>
      </p:sp>
      <p:sp>
        <p:nvSpPr>
          <p:cNvPr id="548"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Diagrama de contenedores</a:t>
            </a:r>
            <a:endParaRPr b="1" lang="es-ES" sz="4800" spc="-1" strike="noStrike">
              <a:solidFill>
                <a:srgbClr val="041a59"/>
              </a:solidFill>
              <a:latin typeface="Arial"/>
            </a:endParaRPr>
          </a:p>
        </p:txBody>
      </p:sp>
      <p:pic>
        <p:nvPicPr>
          <p:cNvPr id="549" name="" descr=""/>
          <p:cNvPicPr/>
          <p:nvPr/>
        </p:nvPicPr>
        <p:blipFill>
          <a:blip r:embed="rId1"/>
          <a:stretch/>
        </p:blipFill>
        <p:spPr>
          <a:xfrm>
            <a:off x="144000" y="1331280"/>
            <a:ext cx="6048000" cy="52822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Google Shape;157;p 11"/>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51" name="Google Shape;158;p 11"/>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52" name="Google Shape;159;p 11"/>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23</a:t>
            </a:r>
            <a:endParaRPr b="0" lang="es-ES" sz="3000" spc="-1" strike="noStrike">
              <a:latin typeface="Arial"/>
            </a:endParaRPr>
          </a:p>
        </p:txBody>
      </p:sp>
      <p:sp>
        <p:nvSpPr>
          <p:cNvPr id="553"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Diagrama de contenedores</a:t>
            </a:r>
            <a:endParaRPr b="1" lang="es-ES" sz="4800" spc="-1" strike="noStrike">
              <a:solidFill>
                <a:srgbClr val="041a59"/>
              </a:solidFill>
              <a:latin typeface="Arial"/>
            </a:endParaRPr>
          </a:p>
        </p:txBody>
      </p:sp>
      <p:pic>
        <p:nvPicPr>
          <p:cNvPr id="554" name="" descr=""/>
          <p:cNvPicPr/>
          <p:nvPr/>
        </p:nvPicPr>
        <p:blipFill>
          <a:blip r:embed="rId1"/>
          <a:stretch/>
        </p:blipFill>
        <p:spPr>
          <a:xfrm>
            <a:off x="144000" y="1331280"/>
            <a:ext cx="6048000" cy="52822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Google Shape;157;p 12"/>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56" name="Google Shape;158;p 12"/>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57" name="Google Shape;159;p 12"/>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24</a:t>
            </a:r>
            <a:endParaRPr b="0" lang="es-ES" sz="3000" spc="-1" strike="noStrike">
              <a:latin typeface="Arial"/>
            </a:endParaRPr>
          </a:p>
        </p:txBody>
      </p:sp>
      <p:sp>
        <p:nvSpPr>
          <p:cNvPr id="558"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a:t>
            </a:r>
            <a:r>
              <a:rPr b="1" lang="es-ES" sz="4800" spc="-1" strike="noStrike">
                <a:solidFill>
                  <a:srgbClr val="041a59"/>
                </a:solidFill>
                <a:latin typeface="Arial"/>
              </a:rPr>
              <a:t>i</a:t>
            </a:r>
            <a:r>
              <a:rPr b="1" lang="es-ES" sz="4800" spc="-1" strike="noStrike">
                <a:solidFill>
                  <a:srgbClr val="041a59"/>
                </a:solidFill>
                <a:latin typeface="Arial"/>
              </a:rPr>
              <a:t>a</a:t>
            </a:r>
            <a:r>
              <a:rPr b="1" lang="es-ES" sz="4800" spc="-1" strike="noStrike">
                <a:solidFill>
                  <a:srgbClr val="041a59"/>
                </a:solidFill>
                <a:latin typeface="Arial"/>
              </a:rPr>
              <a:t>g</a:t>
            </a:r>
            <a:r>
              <a:rPr b="1" lang="es-ES" sz="4800" spc="-1" strike="noStrike">
                <a:solidFill>
                  <a:srgbClr val="041a59"/>
                </a:solidFill>
                <a:latin typeface="Arial"/>
              </a:rPr>
              <a:t>r</a:t>
            </a:r>
            <a:r>
              <a:rPr b="1" lang="es-ES" sz="4800" spc="-1" strike="noStrike">
                <a:solidFill>
                  <a:srgbClr val="041a59"/>
                </a:solidFill>
                <a:latin typeface="Arial"/>
              </a:rPr>
              <a:t>a</a:t>
            </a:r>
            <a:r>
              <a:rPr b="1" lang="es-ES" sz="4800" spc="-1" strike="noStrike">
                <a:solidFill>
                  <a:srgbClr val="041a59"/>
                </a:solidFill>
                <a:latin typeface="Arial"/>
              </a:rPr>
              <a:t>m</a:t>
            </a:r>
            <a:r>
              <a:rPr b="1" lang="es-ES" sz="4800" spc="-1" strike="noStrike">
                <a:solidFill>
                  <a:srgbClr val="041a59"/>
                </a:solidFill>
                <a:latin typeface="Arial"/>
              </a:rPr>
              <a:t>a</a:t>
            </a:r>
            <a:r>
              <a:rPr b="1" lang="es-ES" sz="4800" spc="-1" strike="noStrike">
                <a:solidFill>
                  <a:srgbClr val="041a59"/>
                </a:solidFill>
                <a:latin typeface="Arial"/>
              </a:rPr>
              <a:t> </a:t>
            </a:r>
            <a:r>
              <a:rPr b="1" lang="es-ES" sz="4800" spc="-1" strike="noStrike">
                <a:solidFill>
                  <a:srgbClr val="041a59"/>
                </a:solidFill>
                <a:latin typeface="Arial"/>
              </a:rPr>
              <a:t>d</a:t>
            </a:r>
            <a:r>
              <a:rPr b="1" lang="es-ES" sz="4800" spc="-1" strike="noStrike">
                <a:solidFill>
                  <a:srgbClr val="041a59"/>
                </a:solidFill>
                <a:latin typeface="Arial"/>
              </a:rPr>
              <a:t>e</a:t>
            </a:r>
            <a:r>
              <a:rPr b="1" lang="es-ES" sz="4800" spc="-1" strike="noStrike">
                <a:solidFill>
                  <a:srgbClr val="041a59"/>
                </a:solidFill>
                <a:latin typeface="Arial"/>
              </a:rPr>
              <a:t> </a:t>
            </a:r>
            <a:r>
              <a:rPr b="1" lang="es-ES" sz="4800" spc="-1" strike="noStrike">
                <a:solidFill>
                  <a:srgbClr val="041a59"/>
                </a:solidFill>
                <a:latin typeface="Arial"/>
              </a:rPr>
              <a:t>c</a:t>
            </a:r>
            <a:r>
              <a:rPr b="1" lang="es-ES" sz="4800" spc="-1" strike="noStrike">
                <a:solidFill>
                  <a:srgbClr val="041a59"/>
                </a:solidFill>
                <a:latin typeface="Arial"/>
              </a:rPr>
              <a:t>o</a:t>
            </a:r>
            <a:r>
              <a:rPr b="1" lang="es-ES" sz="4800" spc="-1" strike="noStrike">
                <a:solidFill>
                  <a:srgbClr val="041a59"/>
                </a:solidFill>
                <a:latin typeface="Arial"/>
              </a:rPr>
              <a:t>n</a:t>
            </a:r>
            <a:r>
              <a:rPr b="1" lang="es-ES" sz="4800" spc="-1" strike="noStrike">
                <a:solidFill>
                  <a:srgbClr val="041a59"/>
                </a:solidFill>
                <a:latin typeface="Arial"/>
              </a:rPr>
              <a:t>t</a:t>
            </a:r>
            <a:r>
              <a:rPr b="1" lang="es-ES" sz="4800" spc="-1" strike="noStrike">
                <a:solidFill>
                  <a:srgbClr val="041a59"/>
                </a:solidFill>
                <a:latin typeface="Arial"/>
              </a:rPr>
              <a:t>e</a:t>
            </a:r>
            <a:r>
              <a:rPr b="1" lang="es-ES" sz="4800" spc="-1" strike="noStrike">
                <a:solidFill>
                  <a:srgbClr val="041a59"/>
                </a:solidFill>
                <a:latin typeface="Arial"/>
              </a:rPr>
              <a:t>n</a:t>
            </a:r>
            <a:r>
              <a:rPr b="1" lang="es-ES" sz="4800" spc="-1" strike="noStrike">
                <a:solidFill>
                  <a:srgbClr val="041a59"/>
                </a:solidFill>
                <a:latin typeface="Arial"/>
              </a:rPr>
              <a:t>e</a:t>
            </a:r>
            <a:r>
              <a:rPr b="1" lang="es-ES" sz="4800" spc="-1" strike="noStrike">
                <a:solidFill>
                  <a:srgbClr val="041a59"/>
                </a:solidFill>
                <a:latin typeface="Arial"/>
              </a:rPr>
              <a:t>d</a:t>
            </a:r>
            <a:r>
              <a:rPr b="1" lang="es-ES" sz="4800" spc="-1" strike="noStrike">
                <a:solidFill>
                  <a:srgbClr val="041a59"/>
                </a:solidFill>
                <a:latin typeface="Arial"/>
              </a:rPr>
              <a:t>o</a:t>
            </a:r>
            <a:r>
              <a:rPr b="1" lang="es-ES" sz="4800" spc="-1" strike="noStrike">
                <a:solidFill>
                  <a:srgbClr val="041a59"/>
                </a:solidFill>
                <a:latin typeface="Arial"/>
              </a:rPr>
              <a:t>r</a:t>
            </a:r>
            <a:r>
              <a:rPr b="1" lang="es-ES" sz="4800" spc="-1" strike="noStrike">
                <a:solidFill>
                  <a:srgbClr val="041a59"/>
                </a:solidFill>
                <a:latin typeface="Arial"/>
              </a:rPr>
              <a:t>e</a:t>
            </a:r>
            <a:r>
              <a:rPr b="1" lang="es-ES" sz="4800" spc="-1" strike="noStrike">
                <a:solidFill>
                  <a:srgbClr val="041a59"/>
                </a:solidFill>
                <a:latin typeface="Arial"/>
              </a:rPr>
              <a:t>s</a:t>
            </a:r>
            <a:endParaRPr b="1" lang="es-ES" sz="4800" spc="-1" strike="noStrike">
              <a:solidFill>
                <a:srgbClr val="041a59"/>
              </a:solidFill>
              <a:latin typeface="Arial"/>
            </a:endParaRPr>
          </a:p>
        </p:txBody>
      </p:sp>
      <p:pic>
        <p:nvPicPr>
          <p:cNvPr id="559" name="" descr=""/>
          <p:cNvPicPr/>
          <p:nvPr/>
        </p:nvPicPr>
        <p:blipFill>
          <a:blip r:embed="rId1"/>
          <a:stretch/>
        </p:blipFill>
        <p:spPr>
          <a:xfrm>
            <a:off x="144000" y="1331280"/>
            <a:ext cx="6048000" cy="52822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Google Shape;157;p 13"/>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61" name="Google Shape;158;p 13"/>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62" name="Google Shape;159;p 13"/>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25</a:t>
            </a:r>
            <a:endParaRPr b="0" lang="es-ES" sz="3000" spc="-1" strike="noStrike">
              <a:latin typeface="Arial"/>
            </a:endParaRPr>
          </a:p>
        </p:txBody>
      </p:sp>
      <p:sp>
        <p:nvSpPr>
          <p:cNvPr id="563"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Diagrama de componentes</a:t>
            </a:r>
            <a:endParaRPr b="1" lang="es-ES" sz="4800" spc="-1" strike="noStrike">
              <a:solidFill>
                <a:srgbClr val="041a59"/>
              </a:solidFill>
              <a:latin typeface="Arial"/>
            </a:endParaRPr>
          </a:p>
        </p:txBody>
      </p:sp>
      <p:pic>
        <p:nvPicPr>
          <p:cNvPr id="564" name="" descr=""/>
          <p:cNvPicPr/>
          <p:nvPr/>
        </p:nvPicPr>
        <p:blipFill>
          <a:blip r:embed="rId1"/>
          <a:stretch/>
        </p:blipFill>
        <p:spPr>
          <a:xfrm>
            <a:off x="270000" y="1296000"/>
            <a:ext cx="6498000" cy="531864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Google Shape;157;p 14"/>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66" name="Google Shape;158;p 14"/>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67" name="Google Shape;159;p 14"/>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26</a:t>
            </a:r>
            <a:endParaRPr b="0" lang="es-ES" sz="3000" spc="-1" strike="noStrike">
              <a:latin typeface="Arial"/>
            </a:endParaRPr>
          </a:p>
        </p:txBody>
      </p:sp>
      <p:sp>
        <p:nvSpPr>
          <p:cNvPr id="568"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Diagrama de componentes</a:t>
            </a:r>
            <a:endParaRPr b="1" lang="es-ES" sz="4800" spc="-1" strike="noStrike">
              <a:solidFill>
                <a:srgbClr val="041a59"/>
              </a:solidFill>
              <a:latin typeface="Arial"/>
            </a:endParaRPr>
          </a:p>
        </p:txBody>
      </p:sp>
      <p:pic>
        <p:nvPicPr>
          <p:cNvPr id="569" name="" descr=""/>
          <p:cNvPicPr/>
          <p:nvPr/>
        </p:nvPicPr>
        <p:blipFill>
          <a:blip r:embed="rId1"/>
          <a:stretch/>
        </p:blipFill>
        <p:spPr>
          <a:xfrm>
            <a:off x="270000" y="1296000"/>
            <a:ext cx="6498000" cy="53186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Google Shape;157;p 15"/>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71" name="Google Shape;158;p 15"/>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72" name="Google Shape;159;p 15"/>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27</a:t>
            </a:r>
            <a:endParaRPr b="0" lang="es-ES" sz="3000" spc="-1" strike="noStrike">
              <a:latin typeface="Arial"/>
            </a:endParaRPr>
          </a:p>
        </p:txBody>
      </p:sp>
      <p:sp>
        <p:nvSpPr>
          <p:cNvPr id="573"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Diagrama de </a:t>
            </a:r>
            <a:r>
              <a:rPr b="1" lang="es-ES" sz="4800" spc="-1" strike="noStrike">
                <a:solidFill>
                  <a:srgbClr val="041a59"/>
                </a:solidFill>
                <a:latin typeface="Arial"/>
              </a:rPr>
              <a:t>código</a:t>
            </a:r>
            <a:endParaRPr b="1" lang="es-ES" sz="4800" spc="-1" strike="noStrike">
              <a:solidFill>
                <a:srgbClr val="041a59"/>
              </a:solidFill>
              <a:latin typeface="Arial"/>
            </a:endParaRPr>
          </a:p>
        </p:txBody>
      </p:sp>
      <p:pic>
        <p:nvPicPr>
          <p:cNvPr id="574" name="" descr=""/>
          <p:cNvPicPr/>
          <p:nvPr/>
        </p:nvPicPr>
        <p:blipFill>
          <a:blip r:embed="rId1"/>
          <a:stretch/>
        </p:blipFill>
        <p:spPr>
          <a:xfrm>
            <a:off x="461880" y="1296000"/>
            <a:ext cx="11268000" cy="51480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Google Shape;157;p 16"/>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76" name="Google Shape;158;p 16"/>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77" name="Google Shape;159;p 16"/>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28</a:t>
            </a:r>
            <a:endParaRPr b="0" lang="es-ES" sz="3000" spc="-1" strike="noStrike">
              <a:latin typeface="Arial"/>
            </a:endParaRPr>
          </a:p>
        </p:txBody>
      </p:sp>
      <p:sp>
        <p:nvSpPr>
          <p:cNvPr id="578"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Patrones de diseño: CQRS</a:t>
            </a:r>
            <a:endParaRPr b="1" lang="es-ES" sz="4800" spc="-1" strike="noStrike">
              <a:solidFill>
                <a:srgbClr val="041a59"/>
              </a:solidFill>
              <a:latin typeface="Arial"/>
            </a:endParaRPr>
          </a:p>
        </p:txBody>
      </p:sp>
      <p:pic>
        <p:nvPicPr>
          <p:cNvPr id="579" name="" descr=""/>
          <p:cNvPicPr/>
          <p:nvPr/>
        </p:nvPicPr>
        <p:blipFill>
          <a:blip r:embed="rId1"/>
          <a:stretch/>
        </p:blipFill>
        <p:spPr>
          <a:xfrm>
            <a:off x="246240" y="1936080"/>
            <a:ext cx="11699640" cy="40658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Google Shape;157;p 17"/>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81" name="Google Shape;158;p 17"/>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82" name="Google Shape;159;p 17"/>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29</a:t>
            </a:r>
            <a:endParaRPr b="0" lang="es-ES" sz="3000" spc="-1" strike="noStrike">
              <a:latin typeface="Arial"/>
            </a:endParaRPr>
          </a:p>
        </p:txBody>
      </p:sp>
      <p:sp>
        <p:nvSpPr>
          <p:cNvPr id="583"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Patrones de diseñó: GRASP</a:t>
            </a:r>
            <a:endParaRPr b="1" lang="es-ES" sz="4800" spc="-1" strike="noStrike">
              <a:solidFill>
                <a:srgbClr val="041a59"/>
              </a:solidFill>
              <a:latin typeface="Arial"/>
            </a:endParaRPr>
          </a:p>
        </p:txBody>
      </p:sp>
      <p:pic>
        <p:nvPicPr>
          <p:cNvPr id="584" name="" descr=""/>
          <p:cNvPicPr/>
          <p:nvPr/>
        </p:nvPicPr>
        <p:blipFill>
          <a:blip r:embed="rId1"/>
          <a:stretch/>
        </p:blipFill>
        <p:spPr>
          <a:xfrm>
            <a:off x="921240" y="1620000"/>
            <a:ext cx="10349640" cy="48344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5" name=""/>
          <p:cNvGrpSpPr/>
          <p:nvPr/>
        </p:nvGrpSpPr>
        <p:grpSpPr>
          <a:xfrm>
            <a:off x="246240" y="1435320"/>
            <a:ext cx="11813760" cy="4756680"/>
            <a:chOff x="246240" y="1435320"/>
            <a:chExt cx="11813760" cy="4756680"/>
          </a:xfrm>
        </p:grpSpPr>
        <p:sp>
          <p:nvSpPr>
            <p:cNvPr id="336" name="Rectangle 3"/>
            <p:cNvSpPr/>
            <p:nvPr/>
          </p:nvSpPr>
          <p:spPr>
            <a:xfrm>
              <a:off x="246240" y="4714920"/>
              <a:ext cx="1107000" cy="1477080"/>
            </a:xfrm>
            <a:prstGeom prst="rect">
              <a:avLst/>
            </a:prstGeom>
            <a:solidFill>
              <a:srgbClr val="196491"/>
            </a:solidFill>
            <a:ln w="12600">
              <a:noFill/>
            </a:ln>
          </p:spPr>
          <p:style>
            <a:lnRef idx="0"/>
            <a:fillRef idx="0"/>
            <a:effectRef idx="0"/>
            <a:fontRef idx="minor"/>
          </p:style>
        </p:sp>
        <p:sp>
          <p:nvSpPr>
            <p:cNvPr id="337" name="Rectangle 4"/>
            <p:cNvSpPr/>
            <p:nvPr/>
          </p:nvSpPr>
          <p:spPr>
            <a:xfrm>
              <a:off x="1455120" y="4714920"/>
              <a:ext cx="9407880" cy="1477080"/>
            </a:xfrm>
            <a:prstGeom prst="rect">
              <a:avLst/>
            </a:prstGeom>
            <a:solidFill>
              <a:srgbClr val="196491"/>
            </a:solidFill>
            <a:ln w="12600">
              <a:noFill/>
            </a:ln>
          </p:spPr>
          <p:style>
            <a:lnRef idx="0"/>
            <a:fillRef idx="0"/>
            <a:effectRef idx="0"/>
            <a:fontRef idx="minor"/>
          </p:style>
          <p:txBody>
            <a:bodyPr lIns="90000" rIns="90000" tIns="45000" bIns="45000" anchor="ctr">
              <a:noAutofit/>
            </a:bodyPr>
            <a:p>
              <a:pPr algn="ctr">
                <a:buNone/>
              </a:pPr>
              <a:r>
                <a:rPr b="0" lang="es-ES" sz="2800" spc="-1" strike="noStrike">
                  <a:solidFill>
                    <a:srgbClr val="fffafa"/>
                  </a:solidFill>
                  <a:latin typeface="Arial"/>
                </a:rPr>
                <a:t>Resultados de investigación opacos, de poca confianza</a:t>
              </a:r>
              <a:endParaRPr b="0" lang="es-ES" sz="2800" spc="-1" strike="noStrike">
                <a:solidFill>
                  <a:srgbClr val="fffafa"/>
                </a:solidFill>
                <a:latin typeface="Arial"/>
              </a:endParaRPr>
            </a:p>
          </p:txBody>
        </p:sp>
        <p:sp>
          <p:nvSpPr>
            <p:cNvPr id="338" name="Rectangle 5"/>
            <p:cNvSpPr/>
            <p:nvPr/>
          </p:nvSpPr>
          <p:spPr>
            <a:xfrm>
              <a:off x="10953000" y="4714920"/>
              <a:ext cx="1107000" cy="1477080"/>
            </a:xfrm>
            <a:prstGeom prst="rect">
              <a:avLst/>
            </a:prstGeom>
            <a:solidFill>
              <a:srgbClr val="196491"/>
            </a:solidFill>
            <a:ln w="12600">
              <a:noFill/>
            </a:ln>
          </p:spPr>
          <p:style>
            <a:lnRef idx="0"/>
            <a:fillRef idx="0"/>
            <a:effectRef idx="0"/>
            <a:fontRef idx="minor"/>
          </p:style>
        </p:sp>
        <p:sp>
          <p:nvSpPr>
            <p:cNvPr id="339" name="Rectangle 6"/>
            <p:cNvSpPr/>
            <p:nvPr/>
          </p:nvSpPr>
          <p:spPr>
            <a:xfrm>
              <a:off x="429120" y="5194440"/>
              <a:ext cx="726480" cy="5173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r>
                <a:rPr b="1" lang="en-US" sz="2800" spc="-1" strike="noStrike">
                  <a:solidFill>
                    <a:srgbClr val="ffffff"/>
                  </a:solidFill>
                  <a:latin typeface="Arial"/>
                  <a:ea typeface="Arial Unicode MS"/>
                </a:rPr>
                <a:t>0</a:t>
              </a:r>
              <a:r>
                <a:rPr b="1" lang="en-US" sz="2800" spc="-1" strike="noStrike">
                  <a:solidFill>
                    <a:srgbClr val="ffffff"/>
                  </a:solidFill>
                  <a:latin typeface="Arial"/>
                  <a:ea typeface="Arial Unicode MS"/>
                </a:rPr>
                <a:t>3</a:t>
              </a:r>
              <a:endParaRPr b="0" lang="es-ES" sz="2800" spc="-1" strike="noStrike">
                <a:latin typeface="Arial"/>
              </a:endParaRPr>
            </a:p>
          </p:txBody>
        </p:sp>
        <p:sp>
          <p:nvSpPr>
            <p:cNvPr id="340" name="Rectangle 10"/>
            <p:cNvSpPr/>
            <p:nvPr/>
          </p:nvSpPr>
          <p:spPr>
            <a:xfrm>
              <a:off x="1353600" y="3075480"/>
              <a:ext cx="1104480" cy="1476360"/>
            </a:xfrm>
            <a:prstGeom prst="rect">
              <a:avLst/>
            </a:prstGeom>
            <a:solidFill>
              <a:srgbClr val="0587af"/>
            </a:solidFill>
            <a:ln w="12600">
              <a:noFill/>
            </a:ln>
          </p:spPr>
          <p:style>
            <a:lnRef idx="0"/>
            <a:fillRef idx="0"/>
            <a:effectRef idx="0"/>
            <a:fontRef idx="minor"/>
          </p:style>
        </p:sp>
        <p:sp>
          <p:nvSpPr>
            <p:cNvPr id="341" name="Rectangle 11"/>
            <p:cNvSpPr/>
            <p:nvPr/>
          </p:nvSpPr>
          <p:spPr>
            <a:xfrm>
              <a:off x="2560320" y="3075480"/>
              <a:ext cx="7196040" cy="1476360"/>
            </a:xfrm>
            <a:prstGeom prst="rect">
              <a:avLst/>
            </a:prstGeom>
            <a:solidFill>
              <a:srgbClr val="0587af"/>
            </a:solidFill>
            <a:ln w="12600">
              <a:noFill/>
            </a:ln>
          </p:spPr>
          <p:style>
            <a:lnRef idx="0"/>
            <a:fillRef idx="0"/>
            <a:effectRef idx="0"/>
            <a:fontRef idx="minor"/>
          </p:style>
          <p:txBody>
            <a:bodyPr lIns="90000" rIns="90000" tIns="45000" bIns="45000" anchor="ctr">
              <a:noAutofit/>
            </a:bodyPr>
            <a:p>
              <a:pPr algn="ctr">
                <a:buNone/>
              </a:pPr>
              <a:r>
                <a:rPr b="0" lang="es-ES" sz="2800" spc="-1" strike="noStrike">
                  <a:solidFill>
                    <a:srgbClr val="fffafa"/>
                  </a:solidFill>
                  <a:latin typeface="Arial"/>
                </a:rPr>
                <a:t>G</a:t>
              </a:r>
              <a:r>
                <a:rPr b="0" lang="es-ES" sz="2800" spc="-1" strike="noStrike">
                  <a:solidFill>
                    <a:srgbClr val="fffafa"/>
                  </a:solidFill>
                  <a:latin typeface="Arial"/>
                </a:rPr>
                <a:t>e</a:t>
              </a:r>
              <a:r>
                <a:rPr b="0" lang="es-ES" sz="2800" spc="-1" strike="noStrike">
                  <a:solidFill>
                    <a:srgbClr val="fffafa"/>
                  </a:solidFill>
                  <a:latin typeface="Arial"/>
                </a:rPr>
                <a:t>st</a:t>
              </a:r>
              <a:r>
                <a:rPr b="0" lang="es-ES" sz="2800" spc="-1" strike="noStrike">
                  <a:solidFill>
                    <a:srgbClr val="fffafa"/>
                  </a:solidFill>
                  <a:latin typeface="Arial"/>
                </a:rPr>
                <a:t>ió</a:t>
              </a:r>
              <a:r>
                <a:rPr b="0" lang="es-ES" sz="2800" spc="-1" strike="noStrike">
                  <a:solidFill>
                    <a:srgbClr val="fffafa"/>
                  </a:solidFill>
                  <a:latin typeface="Arial"/>
                </a:rPr>
                <a:t>n </a:t>
              </a:r>
              <a:r>
                <a:rPr b="0" lang="es-ES" sz="2800" spc="-1" strike="noStrike">
                  <a:solidFill>
                    <a:srgbClr val="fffafa"/>
                  </a:solidFill>
                  <a:latin typeface="Arial"/>
                </a:rPr>
                <a:t>p</a:t>
              </a:r>
              <a:r>
                <a:rPr b="0" lang="es-ES" sz="2800" spc="-1" strike="noStrike">
                  <a:solidFill>
                    <a:srgbClr val="fffafa"/>
                  </a:solidFill>
                  <a:latin typeface="Arial"/>
                </a:rPr>
                <a:t>ar</a:t>
              </a:r>
              <a:r>
                <a:rPr b="0" lang="es-ES" sz="2800" spc="-1" strike="noStrike">
                  <a:solidFill>
                    <a:srgbClr val="fffafa"/>
                  </a:solidFill>
                  <a:latin typeface="Arial"/>
                </a:rPr>
                <a:t>ci</a:t>
              </a:r>
              <a:r>
                <a:rPr b="0" lang="es-ES" sz="2800" spc="-1" strike="noStrike">
                  <a:solidFill>
                    <a:srgbClr val="fffafa"/>
                  </a:solidFill>
                  <a:latin typeface="Arial"/>
                </a:rPr>
                <a:t>al </a:t>
              </a:r>
              <a:r>
                <a:rPr b="0" lang="es-ES" sz="2800" spc="-1" strike="noStrike">
                  <a:solidFill>
                    <a:srgbClr val="fffafa"/>
                  </a:solidFill>
                  <a:latin typeface="Arial"/>
                </a:rPr>
                <a:t>d</a:t>
              </a:r>
              <a:r>
                <a:rPr b="0" lang="es-ES" sz="2800" spc="-1" strike="noStrike">
                  <a:solidFill>
                    <a:srgbClr val="fffafa"/>
                  </a:solidFill>
                  <a:latin typeface="Arial"/>
                </a:rPr>
                <a:t>e </a:t>
              </a:r>
              <a:r>
                <a:rPr b="0" lang="es-ES" sz="2800" spc="-1" strike="noStrike">
                  <a:solidFill>
                    <a:srgbClr val="fffafa"/>
                  </a:solidFill>
                  <a:latin typeface="Arial"/>
                </a:rPr>
                <a:t>lo</a:t>
              </a:r>
              <a:r>
                <a:rPr b="0" lang="es-ES" sz="2800" spc="-1" strike="noStrike">
                  <a:solidFill>
                    <a:srgbClr val="fffafa"/>
                  </a:solidFill>
                  <a:latin typeface="Arial"/>
                </a:rPr>
                <a:t>s </a:t>
              </a:r>
              <a:r>
                <a:rPr b="0" lang="es-ES" sz="2800" spc="-1" strike="noStrike">
                  <a:solidFill>
                    <a:srgbClr val="fffafa"/>
                  </a:solidFill>
                  <a:latin typeface="Arial"/>
                </a:rPr>
                <a:t>d</a:t>
              </a:r>
              <a:r>
                <a:rPr b="0" lang="es-ES" sz="2800" spc="-1" strike="noStrike">
                  <a:solidFill>
                    <a:srgbClr val="fffafa"/>
                  </a:solidFill>
                  <a:latin typeface="Arial"/>
                </a:rPr>
                <a:t>at</a:t>
              </a:r>
              <a:r>
                <a:rPr b="0" lang="es-ES" sz="2800" spc="-1" strike="noStrike">
                  <a:solidFill>
                    <a:srgbClr val="fffafa"/>
                  </a:solidFill>
                  <a:latin typeface="Arial"/>
                </a:rPr>
                <a:t>o</a:t>
              </a:r>
              <a:r>
                <a:rPr b="0" lang="es-ES" sz="2800" spc="-1" strike="noStrike">
                  <a:solidFill>
                    <a:srgbClr val="fffafa"/>
                  </a:solidFill>
                  <a:latin typeface="Arial"/>
                </a:rPr>
                <a:t>s, </a:t>
              </a:r>
              <a:r>
                <a:rPr b="0" lang="es-ES" sz="2800" spc="-1" strike="noStrike">
                  <a:solidFill>
                    <a:srgbClr val="fffafa"/>
                  </a:solidFill>
                  <a:latin typeface="Arial"/>
                </a:rPr>
                <a:t>in</a:t>
              </a:r>
              <a:r>
                <a:rPr b="0" lang="es-ES" sz="2800" spc="-1" strike="noStrike">
                  <a:solidFill>
                    <a:srgbClr val="fffafa"/>
                  </a:solidFill>
                  <a:latin typeface="Arial"/>
                </a:rPr>
                <a:t>c</a:t>
              </a:r>
              <a:r>
                <a:rPr b="0" lang="es-ES" sz="2800" spc="-1" strike="noStrike">
                  <a:solidFill>
                    <a:srgbClr val="fffafa"/>
                  </a:solidFill>
                  <a:latin typeface="Arial"/>
                </a:rPr>
                <a:t>o</a:t>
              </a:r>
              <a:r>
                <a:rPr b="0" lang="es-ES" sz="2800" spc="-1" strike="noStrike">
                  <a:solidFill>
                    <a:srgbClr val="fffafa"/>
                  </a:solidFill>
                  <a:latin typeface="Arial"/>
                </a:rPr>
                <a:t>m</a:t>
              </a:r>
              <a:r>
                <a:rPr b="0" lang="es-ES" sz="2800" spc="-1" strike="noStrike">
                  <a:solidFill>
                    <a:srgbClr val="fffafa"/>
                  </a:solidFill>
                  <a:latin typeface="Arial"/>
                </a:rPr>
                <a:t>p</a:t>
              </a:r>
              <a:r>
                <a:rPr b="0" lang="es-ES" sz="2800" spc="-1" strike="noStrike">
                  <a:solidFill>
                    <a:srgbClr val="fffafa"/>
                  </a:solidFill>
                  <a:latin typeface="Arial"/>
                </a:rPr>
                <a:t>at</a:t>
              </a:r>
              <a:r>
                <a:rPr b="0" lang="es-ES" sz="2800" spc="-1" strike="noStrike">
                  <a:solidFill>
                    <a:srgbClr val="fffafa"/>
                  </a:solidFill>
                  <a:latin typeface="Arial"/>
                </a:rPr>
                <a:t>ib</a:t>
              </a:r>
              <a:r>
                <a:rPr b="0" lang="es-ES" sz="2800" spc="-1" strike="noStrike">
                  <a:solidFill>
                    <a:srgbClr val="fffafa"/>
                  </a:solidFill>
                  <a:latin typeface="Arial"/>
                </a:rPr>
                <a:t>ili</a:t>
              </a:r>
              <a:r>
                <a:rPr b="0" lang="es-ES" sz="2800" spc="-1" strike="noStrike">
                  <a:solidFill>
                    <a:srgbClr val="fffafa"/>
                  </a:solidFill>
                  <a:latin typeface="Arial"/>
                </a:rPr>
                <a:t>d</a:t>
              </a:r>
              <a:r>
                <a:rPr b="0" lang="es-ES" sz="2800" spc="-1" strike="noStrike">
                  <a:solidFill>
                    <a:srgbClr val="fffafa"/>
                  </a:solidFill>
                  <a:latin typeface="Arial"/>
                </a:rPr>
                <a:t>a</a:t>
              </a:r>
              <a:r>
                <a:rPr b="0" lang="es-ES" sz="2800" spc="-1" strike="noStrike">
                  <a:solidFill>
                    <a:srgbClr val="fffafa"/>
                  </a:solidFill>
                  <a:latin typeface="Arial"/>
                </a:rPr>
                <a:t>d </a:t>
              </a:r>
              <a:r>
                <a:rPr b="0" lang="es-ES" sz="2800" spc="-1" strike="noStrike">
                  <a:solidFill>
                    <a:srgbClr val="fffafa"/>
                  </a:solidFill>
                  <a:latin typeface="Arial"/>
                </a:rPr>
                <a:t>c</a:t>
              </a:r>
              <a:r>
                <a:rPr b="0" lang="es-ES" sz="2800" spc="-1" strike="noStrike">
                  <a:solidFill>
                    <a:srgbClr val="fffafa"/>
                  </a:solidFill>
                  <a:latin typeface="Arial"/>
                </a:rPr>
                <a:t>o</a:t>
              </a:r>
              <a:r>
                <a:rPr b="0" lang="es-ES" sz="2800" spc="-1" strike="noStrike">
                  <a:solidFill>
                    <a:srgbClr val="fffafa"/>
                  </a:solidFill>
                  <a:latin typeface="Arial"/>
                </a:rPr>
                <a:t>n </a:t>
              </a:r>
              <a:r>
                <a:rPr b="0" lang="es-ES" sz="2800" spc="-1" strike="noStrike">
                  <a:solidFill>
                    <a:srgbClr val="fffafa"/>
                  </a:solidFill>
                  <a:latin typeface="Arial"/>
                </a:rPr>
                <a:t>si</a:t>
              </a:r>
              <a:r>
                <a:rPr b="0" lang="es-ES" sz="2800" spc="-1" strike="noStrike">
                  <a:solidFill>
                    <a:srgbClr val="fffafa"/>
                  </a:solidFill>
                  <a:latin typeface="Arial"/>
                </a:rPr>
                <a:t>st</a:t>
              </a:r>
              <a:r>
                <a:rPr b="0" lang="es-ES" sz="2800" spc="-1" strike="noStrike">
                  <a:solidFill>
                    <a:srgbClr val="fffafa"/>
                  </a:solidFill>
                  <a:latin typeface="Arial"/>
                </a:rPr>
                <a:t>e</a:t>
              </a:r>
              <a:r>
                <a:rPr b="0" lang="es-ES" sz="2800" spc="-1" strike="noStrike">
                  <a:solidFill>
                    <a:srgbClr val="fffafa"/>
                  </a:solidFill>
                  <a:latin typeface="Arial"/>
                </a:rPr>
                <a:t>m</a:t>
              </a:r>
              <a:r>
                <a:rPr b="0" lang="es-ES" sz="2800" spc="-1" strike="noStrike">
                  <a:solidFill>
                    <a:srgbClr val="fffafa"/>
                  </a:solidFill>
                  <a:latin typeface="Arial"/>
                </a:rPr>
                <a:t>a</a:t>
              </a:r>
              <a:r>
                <a:rPr b="0" lang="es-ES" sz="2800" spc="-1" strike="noStrike">
                  <a:solidFill>
                    <a:srgbClr val="fffafa"/>
                  </a:solidFill>
                  <a:latin typeface="Arial"/>
                </a:rPr>
                <a:t>s </a:t>
              </a:r>
              <a:r>
                <a:rPr b="0" lang="es-ES" sz="2800" spc="-1" strike="noStrike">
                  <a:solidFill>
                    <a:srgbClr val="fffafa"/>
                  </a:solidFill>
                  <a:latin typeface="Arial"/>
                </a:rPr>
                <a:t>h</a:t>
              </a:r>
              <a:r>
                <a:rPr b="0" lang="es-ES" sz="2800" spc="-1" strike="noStrike">
                  <a:solidFill>
                    <a:srgbClr val="fffafa"/>
                  </a:solidFill>
                  <a:latin typeface="Arial"/>
                </a:rPr>
                <a:t>er</a:t>
              </a:r>
              <a:r>
                <a:rPr b="0" lang="es-ES" sz="2800" spc="-1" strike="noStrike">
                  <a:solidFill>
                    <a:srgbClr val="fffafa"/>
                  </a:solidFill>
                  <a:latin typeface="Arial"/>
                </a:rPr>
                <a:t>e</a:t>
              </a:r>
              <a:r>
                <a:rPr b="0" lang="es-ES" sz="2800" spc="-1" strike="noStrike">
                  <a:solidFill>
                    <a:srgbClr val="fffafa"/>
                  </a:solidFill>
                  <a:latin typeface="Arial"/>
                </a:rPr>
                <a:t>d</a:t>
              </a:r>
              <a:r>
                <a:rPr b="0" lang="es-ES" sz="2800" spc="-1" strike="noStrike">
                  <a:solidFill>
                    <a:srgbClr val="fffafa"/>
                  </a:solidFill>
                  <a:latin typeface="Arial"/>
                </a:rPr>
                <a:t>a</a:t>
              </a:r>
              <a:r>
                <a:rPr b="0" lang="es-ES" sz="2800" spc="-1" strike="noStrike">
                  <a:solidFill>
                    <a:srgbClr val="fffafa"/>
                  </a:solidFill>
                  <a:latin typeface="Arial"/>
                </a:rPr>
                <a:t>d</a:t>
              </a:r>
              <a:r>
                <a:rPr b="0" lang="es-ES" sz="2800" spc="-1" strike="noStrike">
                  <a:solidFill>
                    <a:srgbClr val="fffafa"/>
                  </a:solidFill>
                  <a:latin typeface="Arial"/>
                </a:rPr>
                <a:t>o</a:t>
              </a:r>
              <a:r>
                <a:rPr b="0" lang="es-ES" sz="2800" spc="-1" strike="noStrike">
                  <a:solidFill>
                    <a:srgbClr val="fffafa"/>
                  </a:solidFill>
                  <a:latin typeface="Arial"/>
                </a:rPr>
                <a:t>s</a:t>
              </a:r>
              <a:endParaRPr b="0" lang="es-ES" sz="2800" spc="-1" strike="noStrike">
                <a:solidFill>
                  <a:srgbClr val="fffafa"/>
                </a:solidFill>
                <a:latin typeface="Arial"/>
              </a:endParaRPr>
            </a:p>
          </p:txBody>
        </p:sp>
        <p:sp>
          <p:nvSpPr>
            <p:cNvPr id="342" name="Rectangle 12"/>
            <p:cNvSpPr/>
            <p:nvPr/>
          </p:nvSpPr>
          <p:spPr>
            <a:xfrm>
              <a:off x="9848160" y="3075480"/>
              <a:ext cx="1104120" cy="1476360"/>
            </a:xfrm>
            <a:prstGeom prst="rect">
              <a:avLst/>
            </a:prstGeom>
            <a:solidFill>
              <a:srgbClr val="0587af"/>
            </a:solidFill>
            <a:ln w="12600">
              <a:noFill/>
            </a:ln>
          </p:spPr>
          <p:style>
            <a:lnRef idx="0"/>
            <a:fillRef idx="0"/>
            <a:effectRef idx="0"/>
            <a:fontRef idx="minor"/>
          </p:style>
        </p:sp>
        <p:sp>
          <p:nvSpPr>
            <p:cNvPr id="343" name="Rectangle 13"/>
            <p:cNvSpPr/>
            <p:nvPr/>
          </p:nvSpPr>
          <p:spPr>
            <a:xfrm>
              <a:off x="1536840" y="3554280"/>
              <a:ext cx="726120" cy="5173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r>
                <a:rPr b="1" lang="en-US" sz="2800" spc="-1" strike="noStrike">
                  <a:solidFill>
                    <a:srgbClr val="ffffff"/>
                  </a:solidFill>
                  <a:latin typeface="Arial"/>
                  <a:ea typeface="Arial Unicode MS"/>
                </a:rPr>
                <a:t>02</a:t>
              </a:r>
              <a:endParaRPr b="0" lang="es-ES" sz="2800" spc="-1" strike="noStrike">
                <a:latin typeface="Arial"/>
              </a:endParaRPr>
            </a:p>
          </p:txBody>
        </p:sp>
        <p:sp>
          <p:nvSpPr>
            <p:cNvPr id="344" name="Rectangle 17"/>
            <p:cNvSpPr/>
            <p:nvPr/>
          </p:nvSpPr>
          <p:spPr>
            <a:xfrm>
              <a:off x="2479320" y="1435320"/>
              <a:ext cx="1105560" cy="1477080"/>
            </a:xfrm>
            <a:prstGeom prst="rect">
              <a:avLst/>
            </a:prstGeom>
            <a:solidFill>
              <a:srgbClr val="19a5be"/>
            </a:solidFill>
            <a:ln w="12600">
              <a:noFill/>
            </a:ln>
          </p:spPr>
          <p:style>
            <a:lnRef idx="0"/>
            <a:fillRef idx="0"/>
            <a:effectRef idx="0"/>
            <a:fontRef idx="minor"/>
          </p:style>
        </p:sp>
        <p:sp>
          <p:nvSpPr>
            <p:cNvPr id="345" name="Rectangle 18"/>
            <p:cNvSpPr/>
            <p:nvPr/>
          </p:nvSpPr>
          <p:spPr>
            <a:xfrm>
              <a:off x="3701520" y="1435320"/>
              <a:ext cx="4914000" cy="1477080"/>
            </a:xfrm>
            <a:prstGeom prst="rect">
              <a:avLst/>
            </a:prstGeom>
            <a:solidFill>
              <a:srgbClr val="19a5be"/>
            </a:solidFill>
            <a:ln w="12600">
              <a:noFill/>
            </a:ln>
          </p:spPr>
          <p:style>
            <a:lnRef idx="0"/>
            <a:fillRef idx="0"/>
            <a:effectRef idx="0"/>
            <a:fontRef idx="minor"/>
          </p:style>
          <p:txBody>
            <a:bodyPr lIns="90000" rIns="90000" tIns="45000" bIns="45000" anchor="ctr">
              <a:noAutofit/>
            </a:bodyPr>
            <a:p>
              <a:pPr algn="ctr">
                <a:buNone/>
              </a:pPr>
              <a:r>
                <a:rPr b="0" lang="es-ES" sz="2600" spc="-1" strike="noStrike">
                  <a:solidFill>
                    <a:srgbClr val="fffafa"/>
                  </a:solidFill>
                  <a:latin typeface="Arial"/>
                </a:rPr>
                <a:t>Pla</a:t>
              </a:r>
              <a:r>
                <a:rPr b="0" lang="es-ES" sz="2600" spc="-1" strike="noStrike">
                  <a:solidFill>
                    <a:srgbClr val="fffafa"/>
                  </a:solidFill>
                  <a:latin typeface="Arial"/>
                </a:rPr>
                <a:t>taf</a:t>
              </a:r>
              <a:r>
                <a:rPr b="0" lang="es-ES" sz="2600" spc="-1" strike="noStrike">
                  <a:solidFill>
                    <a:srgbClr val="fffafa"/>
                  </a:solidFill>
                  <a:latin typeface="Arial"/>
                </a:rPr>
                <a:t>or</a:t>
              </a:r>
              <a:r>
                <a:rPr b="0" lang="es-ES" sz="2600" spc="-1" strike="noStrike">
                  <a:solidFill>
                    <a:srgbClr val="fffafa"/>
                  </a:solidFill>
                  <a:latin typeface="Arial"/>
                </a:rPr>
                <a:t>ma</a:t>
              </a:r>
              <a:r>
                <a:rPr b="0" lang="es-ES" sz="2600" spc="-1" strike="noStrike">
                  <a:solidFill>
                    <a:srgbClr val="fffafa"/>
                  </a:solidFill>
                  <a:latin typeface="Arial"/>
                </a:rPr>
                <a:t>s: </a:t>
              </a:r>
              <a:r>
                <a:rPr b="0" lang="es-ES" sz="2600" spc="-1" strike="noStrike">
                  <a:solidFill>
                    <a:srgbClr val="fffafa"/>
                  </a:solidFill>
                  <a:latin typeface="Arial"/>
                </a:rPr>
                <a:t>LO</a:t>
              </a:r>
              <a:r>
                <a:rPr b="0" lang="es-ES" sz="2600" spc="-1" strike="noStrike">
                  <a:solidFill>
                    <a:srgbClr val="fffafa"/>
                  </a:solidFill>
                  <a:latin typeface="Arial"/>
                </a:rPr>
                <a:t>RI</a:t>
              </a:r>
              <a:r>
                <a:rPr b="0" lang="es-ES" sz="2600" spc="-1" strike="noStrike">
                  <a:solidFill>
                    <a:srgbClr val="fffafa"/>
                  </a:solidFill>
                  <a:latin typeface="Arial"/>
                </a:rPr>
                <a:t>S y </a:t>
              </a:r>
              <a:r>
                <a:rPr b="0" lang="es-ES" sz="2600" spc="-1" strike="noStrike">
                  <a:solidFill>
                    <a:srgbClr val="fffafa"/>
                  </a:solidFill>
                  <a:latin typeface="Arial"/>
                </a:rPr>
                <a:t>CB</a:t>
              </a:r>
              <a:r>
                <a:rPr b="0" lang="es-ES" sz="2600" spc="-1" strike="noStrike">
                  <a:solidFill>
                    <a:srgbClr val="fffafa"/>
                  </a:solidFill>
                  <a:latin typeface="Arial"/>
                </a:rPr>
                <a:t>RA</a:t>
              </a:r>
              <a:r>
                <a:rPr b="0" lang="es-ES" sz="2600" spc="-1" strike="noStrike">
                  <a:solidFill>
                    <a:srgbClr val="fffafa"/>
                  </a:solidFill>
                  <a:latin typeface="Arial"/>
                </a:rPr>
                <a:t>IN</a:t>
              </a:r>
              <a:endParaRPr b="0" lang="es-ES" sz="2600" spc="-1" strike="noStrike">
                <a:solidFill>
                  <a:srgbClr val="fffafa"/>
                </a:solidFill>
                <a:latin typeface="Arial"/>
              </a:endParaRPr>
            </a:p>
          </p:txBody>
        </p:sp>
        <p:sp>
          <p:nvSpPr>
            <p:cNvPr id="346" name="Rectangle 19"/>
            <p:cNvSpPr/>
            <p:nvPr/>
          </p:nvSpPr>
          <p:spPr>
            <a:xfrm>
              <a:off x="8721000" y="1435320"/>
              <a:ext cx="1106280" cy="1477080"/>
            </a:xfrm>
            <a:prstGeom prst="rect">
              <a:avLst/>
            </a:prstGeom>
            <a:solidFill>
              <a:srgbClr val="19a5be"/>
            </a:solidFill>
            <a:ln w="12600">
              <a:noFill/>
            </a:ln>
          </p:spPr>
          <p:style>
            <a:lnRef idx="0"/>
            <a:fillRef idx="0"/>
            <a:effectRef idx="0"/>
            <a:fontRef idx="minor"/>
          </p:style>
        </p:sp>
        <p:sp>
          <p:nvSpPr>
            <p:cNvPr id="347" name="Rectangle 20"/>
            <p:cNvSpPr/>
            <p:nvPr/>
          </p:nvSpPr>
          <p:spPr>
            <a:xfrm>
              <a:off x="2664000" y="1914840"/>
              <a:ext cx="724320" cy="517320"/>
            </a:xfrm>
            <a:prstGeom prst="rect">
              <a:avLst/>
            </a:prstGeom>
            <a:noFill/>
            <a:ln w="0">
              <a:noFill/>
            </a:ln>
          </p:spPr>
          <p:style>
            <a:lnRef idx="0"/>
            <a:fillRef idx="0"/>
            <a:effectRef idx="0"/>
            <a:fontRef idx="minor"/>
          </p:style>
          <p:txBody>
            <a:bodyPr lIns="90000" rIns="90000" tIns="45000" bIns="45000" anchor="ctr">
              <a:spAutoFit/>
            </a:bodyPr>
            <a:p>
              <a:pPr algn="ctr">
                <a:lnSpc>
                  <a:spcPct val="100000"/>
                </a:lnSpc>
                <a:buNone/>
              </a:pPr>
              <a:r>
                <a:rPr b="1" lang="en-US" sz="2800" spc="-1" strike="noStrike">
                  <a:solidFill>
                    <a:srgbClr val="ffffff"/>
                  </a:solidFill>
                  <a:latin typeface="Arial"/>
                  <a:ea typeface="Arial Unicode MS"/>
                </a:rPr>
                <a:t>0</a:t>
              </a:r>
              <a:r>
                <a:rPr b="1" lang="en-US" sz="2800" spc="-1" strike="noStrike">
                  <a:solidFill>
                    <a:srgbClr val="ffffff"/>
                  </a:solidFill>
                  <a:latin typeface="Arial"/>
                  <a:ea typeface="Arial Unicode MS"/>
                </a:rPr>
                <a:t>1</a:t>
              </a:r>
              <a:endParaRPr b="0" lang="es-ES" sz="2800" spc="-1" strike="noStrike">
                <a:latin typeface="Arial"/>
              </a:endParaRPr>
            </a:p>
          </p:txBody>
        </p:sp>
        <p:sp>
          <p:nvSpPr>
            <p:cNvPr id="348" name="Elbow Connector 61"/>
            <p:cNvSpPr/>
            <p:nvPr/>
          </p:nvSpPr>
          <p:spPr>
            <a:xfrm flipV="1">
              <a:off x="765720" y="3909960"/>
              <a:ext cx="531360" cy="709920"/>
            </a:xfrm>
            <a:prstGeom prst="bentConnector3">
              <a:avLst>
                <a:gd name="adj1" fmla="val -2917"/>
              </a:avLst>
            </a:prstGeom>
            <a:noFill/>
            <a:ln w="28440">
              <a:solidFill>
                <a:srgbClr val="196491"/>
              </a:solidFill>
              <a:prstDash val="sysDot"/>
              <a:miter/>
              <a:headEnd len="med" type="oval" w="med"/>
              <a:tailEnd len="med" type="oval" w="med"/>
            </a:ln>
          </p:spPr>
          <p:style>
            <a:lnRef idx="0"/>
            <a:fillRef idx="0"/>
            <a:effectRef idx="0"/>
            <a:fontRef idx="minor"/>
          </p:style>
        </p:sp>
        <p:sp>
          <p:nvSpPr>
            <p:cNvPr id="349" name="Elbow Connector 62"/>
            <p:cNvSpPr/>
            <p:nvPr/>
          </p:nvSpPr>
          <p:spPr>
            <a:xfrm flipV="1">
              <a:off x="1904040" y="2274480"/>
              <a:ext cx="531360" cy="711360"/>
            </a:xfrm>
            <a:prstGeom prst="bentConnector3">
              <a:avLst>
                <a:gd name="adj1" fmla="val -2917"/>
              </a:avLst>
            </a:prstGeom>
            <a:noFill/>
            <a:ln w="28440">
              <a:solidFill>
                <a:srgbClr val="0587af"/>
              </a:solidFill>
              <a:prstDash val="sysDot"/>
              <a:miter/>
              <a:headEnd len="med" type="oval" w="med"/>
              <a:tailEnd len="med" type="oval" w="med"/>
            </a:ln>
          </p:spPr>
          <p:style>
            <a:lnRef idx="0"/>
            <a:fillRef idx="0"/>
            <a:effectRef idx="0"/>
            <a:fontRef idx="minor"/>
          </p:style>
        </p:sp>
        <p:sp>
          <p:nvSpPr>
            <p:cNvPr id="350" name="Elbow Connector 64"/>
            <p:cNvSpPr/>
            <p:nvPr/>
          </p:nvSpPr>
          <p:spPr>
            <a:xfrm flipH="1" flipV="1">
              <a:off x="10998000" y="3909960"/>
              <a:ext cx="531360" cy="709920"/>
            </a:xfrm>
            <a:prstGeom prst="bentConnector3">
              <a:avLst>
                <a:gd name="adj1" fmla="val -2917"/>
              </a:avLst>
            </a:prstGeom>
            <a:noFill/>
            <a:ln w="28440">
              <a:solidFill>
                <a:srgbClr val="196491"/>
              </a:solidFill>
              <a:prstDash val="sysDot"/>
              <a:miter/>
              <a:headEnd len="med" type="oval" w="med"/>
              <a:tailEnd len="med" type="oval" w="med"/>
            </a:ln>
          </p:spPr>
          <p:style>
            <a:lnRef idx="0"/>
            <a:fillRef idx="0"/>
            <a:effectRef idx="0"/>
            <a:fontRef idx="minor"/>
          </p:style>
        </p:sp>
        <p:sp>
          <p:nvSpPr>
            <p:cNvPr id="351" name="Elbow Connector 65"/>
            <p:cNvSpPr/>
            <p:nvPr/>
          </p:nvSpPr>
          <p:spPr>
            <a:xfrm flipH="1" flipV="1">
              <a:off x="9840600" y="2274480"/>
              <a:ext cx="531360" cy="711360"/>
            </a:xfrm>
            <a:prstGeom prst="bentConnector3">
              <a:avLst>
                <a:gd name="adj1" fmla="val -2917"/>
              </a:avLst>
            </a:prstGeom>
            <a:noFill/>
            <a:ln w="28440">
              <a:solidFill>
                <a:srgbClr val="0587af"/>
              </a:solidFill>
              <a:prstDash val="sysDot"/>
              <a:miter/>
              <a:headEnd len="med" type="oval" w="med"/>
              <a:tailEnd len="med" type="oval" w="med"/>
            </a:ln>
          </p:spPr>
          <p:style>
            <a:lnRef idx="0"/>
            <a:fillRef idx="0"/>
            <a:effectRef idx="0"/>
            <a:fontRef idx="minor"/>
          </p:style>
        </p:sp>
      </p:grpSp>
      <p:pic>
        <p:nvPicPr>
          <p:cNvPr id="352" name="" descr=""/>
          <p:cNvPicPr/>
          <p:nvPr/>
        </p:nvPicPr>
        <p:blipFill>
          <a:blip r:embed="rId1"/>
          <a:stretch/>
        </p:blipFill>
        <p:spPr>
          <a:xfrm>
            <a:off x="9936720" y="3174480"/>
            <a:ext cx="887400" cy="1163160"/>
          </a:xfrm>
          <a:prstGeom prst="rect">
            <a:avLst/>
          </a:prstGeom>
          <a:ln w="0">
            <a:noFill/>
          </a:ln>
        </p:spPr>
      </p:pic>
      <p:pic>
        <p:nvPicPr>
          <p:cNvPr id="353" name="" descr=""/>
          <p:cNvPicPr/>
          <p:nvPr/>
        </p:nvPicPr>
        <p:blipFill>
          <a:blip r:embed="rId2"/>
          <a:stretch/>
        </p:blipFill>
        <p:spPr>
          <a:xfrm>
            <a:off x="11032920" y="4856400"/>
            <a:ext cx="875520" cy="1147320"/>
          </a:xfrm>
          <a:prstGeom prst="rect">
            <a:avLst/>
          </a:prstGeom>
          <a:ln w="0">
            <a:noFill/>
          </a:ln>
        </p:spPr>
      </p:pic>
      <p:pic>
        <p:nvPicPr>
          <p:cNvPr id="354" name="" descr=""/>
          <p:cNvPicPr/>
          <p:nvPr/>
        </p:nvPicPr>
        <p:blipFill>
          <a:blip r:embed="rId3"/>
          <a:stretch/>
        </p:blipFill>
        <p:spPr>
          <a:xfrm>
            <a:off x="8859240" y="1778400"/>
            <a:ext cx="814320" cy="581760"/>
          </a:xfrm>
          <a:prstGeom prst="rect">
            <a:avLst/>
          </a:prstGeom>
          <a:ln w="0">
            <a:noFill/>
          </a:ln>
        </p:spPr>
      </p:pic>
      <p:sp>
        <p:nvSpPr>
          <p:cNvPr id="355" name=""/>
          <p:cNvSpPr txBox="1"/>
          <p:nvPr/>
        </p:nvSpPr>
        <p:spPr>
          <a:xfrm>
            <a:off x="1415880" y="44028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Introducción</a:t>
            </a:r>
            <a:endParaRPr b="1" lang="es-ES" sz="4800" spc="-1" strike="noStrike">
              <a:solidFill>
                <a:srgbClr val="041a59"/>
              </a:solidFill>
              <a:latin typeface="Arial"/>
            </a:endParaRPr>
          </a:p>
        </p:txBody>
      </p:sp>
      <p:sp>
        <p:nvSpPr>
          <p:cNvPr id="356" name="Google Shape;176;p 4"/>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357" name="Google Shape;177;p 4"/>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358" name="Google Shape;178;p 4"/>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Google Shape;157;p 18"/>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86" name="Google Shape;158;p 18"/>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87" name="Google Shape;159;p 18"/>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30</a:t>
            </a:r>
            <a:endParaRPr b="0" lang="es-ES" sz="3000" spc="-1" strike="noStrike">
              <a:latin typeface="Arial"/>
            </a:endParaRPr>
          </a:p>
        </p:txBody>
      </p:sp>
      <p:sp>
        <p:nvSpPr>
          <p:cNvPr id="588"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Patrones de </a:t>
            </a:r>
            <a:r>
              <a:rPr b="1" lang="es-ES" sz="4800" spc="-1" strike="noStrike">
                <a:solidFill>
                  <a:srgbClr val="041a59"/>
                </a:solidFill>
                <a:latin typeface="Arial"/>
              </a:rPr>
              <a:t>diseñó: SOLID</a:t>
            </a:r>
            <a:endParaRPr b="1" lang="es-ES" sz="4800" spc="-1" strike="noStrike">
              <a:solidFill>
                <a:srgbClr val="041a59"/>
              </a:solidFill>
              <a:latin typeface="Arial"/>
            </a:endParaRPr>
          </a:p>
        </p:txBody>
      </p:sp>
      <p:pic>
        <p:nvPicPr>
          <p:cNvPr id="589" name="" descr=""/>
          <p:cNvPicPr/>
          <p:nvPr/>
        </p:nvPicPr>
        <p:blipFill>
          <a:blip r:embed="rId1"/>
          <a:stretch/>
        </p:blipFill>
        <p:spPr>
          <a:xfrm>
            <a:off x="1577520" y="1307520"/>
            <a:ext cx="9037080" cy="520308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Google Shape;157;p 19"/>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591" name="Google Shape;158;p 19"/>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592" name="Google Shape;159;p 19"/>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31</a:t>
            </a:r>
            <a:endParaRPr b="0" lang="es-ES" sz="3000" spc="-1" strike="noStrike">
              <a:latin typeface="Arial"/>
            </a:endParaRPr>
          </a:p>
        </p:txBody>
      </p:sp>
      <p:sp>
        <p:nvSpPr>
          <p:cNvPr id="593"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Persistencia</a:t>
            </a:r>
            <a:endParaRPr b="1" lang="es-ES" sz="4800" spc="-1" strike="noStrike">
              <a:solidFill>
                <a:srgbClr val="041a59"/>
              </a:solidFill>
              <a:latin typeface="Arial"/>
            </a:endParaRPr>
          </a:p>
        </p:txBody>
      </p:sp>
      <p:sp>
        <p:nvSpPr>
          <p:cNvPr id="594" name=""/>
          <p:cNvSpPr txBox="1"/>
          <p:nvPr/>
        </p:nvSpPr>
        <p:spPr>
          <a:xfrm>
            <a:off x="360360" y="2326680"/>
            <a:ext cx="4520160" cy="3657600"/>
          </a:xfrm>
          <a:prstGeom prst="rect">
            <a:avLst/>
          </a:prstGeom>
          <a:noFill/>
          <a:ln w="0">
            <a:noFill/>
          </a:ln>
        </p:spPr>
        <p:txBody>
          <a:bodyPr lIns="90000" rIns="90000" tIns="45000" bIns="45000" anchor="t">
            <a:noAutofit/>
          </a:bodyPr>
          <a:p>
            <a:pPr algn="just">
              <a:buNone/>
            </a:pPr>
            <a:r>
              <a:rPr b="1" lang="es-CU" sz="2800" spc="-1" strike="noStrike">
                <a:solidFill>
                  <a:srgbClr val="041a59"/>
                </a:solidFill>
                <a:latin typeface="Arial"/>
                <a:ea typeface="Droid Sans Fallback"/>
              </a:rPr>
              <a:t>Persistencia políglota</a:t>
            </a:r>
            <a:r>
              <a:rPr b="0" lang="es-CU" sz="2800" spc="-1" strike="noStrike">
                <a:solidFill>
                  <a:srgbClr val="000000"/>
                </a:solidFill>
                <a:latin typeface="Arial"/>
                <a:ea typeface="Droid Sans Fallback"/>
              </a:rPr>
              <a:t>: es un término de almacenamiento empresarial que se utiliza para describir la elección de </a:t>
            </a:r>
            <a:r>
              <a:rPr b="1" lang="es-CU" sz="2800" spc="-1" strike="noStrike">
                <a:solidFill>
                  <a:srgbClr val="041a59"/>
                </a:solidFill>
                <a:latin typeface="Arial"/>
                <a:ea typeface="Droid Sans Fallback"/>
              </a:rPr>
              <a:t>diferentes almacenes de datos</a:t>
            </a:r>
            <a:r>
              <a:rPr b="0" lang="es-CU" sz="2800" spc="-1" strike="noStrike">
                <a:solidFill>
                  <a:srgbClr val="000000"/>
                </a:solidFill>
                <a:latin typeface="Arial"/>
                <a:ea typeface="Droid Sans Fallback"/>
              </a:rPr>
              <a:t> que admiten </a:t>
            </a:r>
            <a:r>
              <a:rPr b="1" lang="es-CU" sz="2800" spc="-1" strike="noStrike">
                <a:solidFill>
                  <a:srgbClr val="041a59"/>
                </a:solidFill>
                <a:latin typeface="Arial"/>
                <a:ea typeface="Droid Sans Fallback"/>
              </a:rPr>
              <a:t>diferentes tipos de datos</a:t>
            </a:r>
            <a:r>
              <a:rPr b="0" lang="es-CU" sz="2800" spc="-1" strike="noStrike">
                <a:solidFill>
                  <a:srgbClr val="000000"/>
                </a:solidFill>
                <a:latin typeface="Arial"/>
                <a:ea typeface="Droid Sans Fallback"/>
              </a:rPr>
              <a:t> según sean necesarios.</a:t>
            </a:r>
            <a:endParaRPr b="0" lang="es-ES" sz="2800" spc="-1" strike="noStrike">
              <a:latin typeface="Arial"/>
            </a:endParaRPr>
          </a:p>
        </p:txBody>
      </p:sp>
      <p:grpSp>
        <p:nvGrpSpPr>
          <p:cNvPr id="595" name="그룹 2"/>
          <p:cNvGrpSpPr/>
          <p:nvPr/>
        </p:nvGrpSpPr>
        <p:grpSpPr>
          <a:xfrm>
            <a:off x="5310720" y="1290960"/>
            <a:ext cx="6569280" cy="5477040"/>
            <a:chOff x="5310720" y="1290960"/>
            <a:chExt cx="6569280" cy="5477040"/>
          </a:xfrm>
        </p:grpSpPr>
        <p:sp>
          <p:nvSpPr>
            <p:cNvPr id="596" name="Straight Connector 1"/>
            <p:cNvSpPr/>
            <p:nvPr/>
          </p:nvSpPr>
          <p:spPr>
            <a:xfrm>
              <a:off x="8888040" y="3935160"/>
              <a:ext cx="1409400" cy="1128600"/>
            </a:xfrm>
            <a:prstGeom prst="line">
              <a:avLst/>
            </a:prstGeom>
            <a:ln w="19080">
              <a:solidFill>
                <a:srgbClr val="1a8ea9"/>
              </a:solidFill>
              <a:miter/>
            </a:ln>
          </p:spPr>
          <p:style>
            <a:lnRef idx="0"/>
            <a:fillRef idx="0"/>
            <a:effectRef idx="0"/>
            <a:fontRef idx="minor"/>
          </p:style>
        </p:sp>
        <p:sp>
          <p:nvSpPr>
            <p:cNvPr id="597" name="Straight Connector 2"/>
            <p:cNvSpPr/>
            <p:nvPr/>
          </p:nvSpPr>
          <p:spPr>
            <a:xfrm flipH="1">
              <a:off x="8026920" y="3935160"/>
              <a:ext cx="861120" cy="1847880"/>
            </a:xfrm>
            <a:prstGeom prst="line">
              <a:avLst/>
            </a:prstGeom>
            <a:ln w="19080">
              <a:solidFill>
                <a:srgbClr val="1a8ea9"/>
              </a:solidFill>
              <a:miter/>
            </a:ln>
          </p:spPr>
          <p:style>
            <a:lnRef idx="0"/>
            <a:fillRef idx="0"/>
            <a:effectRef idx="0"/>
            <a:fontRef idx="minor"/>
          </p:style>
        </p:sp>
        <p:sp>
          <p:nvSpPr>
            <p:cNvPr id="598" name="Straight Connector 10"/>
            <p:cNvSpPr/>
            <p:nvPr/>
          </p:nvSpPr>
          <p:spPr>
            <a:xfrm flipH="1">
              <a:off x="6732720" y="3935160"/>
              <a:ext cx="2155320" cy="158040"/>
            </a:xfrm>
            <a:prstGeom prst="line">
              <a:avLst/>
            </a:prstGeom>
            <a:ln w="19080">
              <a:solidFill>
                <a:srgbClr val="1a8ea9"/>
              </a:solidFill>
              <a:miter/>
            </a:ln>
          </p:spPr>
          <p:style>
            <a:lnRef idx="0"/>
            <a:fillRef idx="0"/>
            <a:effectRef idx="0"/>
            <a:fontRef idx="minor"/>
          </p:style>
        </p:sp>
        <p:sp>
          <p:nvSpPr>
            <p:cNvPr id="599" name="Straight Connector 11"/>
            <p:cNvSpPr/>
            <p:nvPr/>
          </p:nvSpPr>
          <p:spPr>
            <a:xfrm flipH="1" flipV="1">
              <a:off x="7701840" y="2517120"/>
              <a:ext cx="1186200" cy="1418040"/>
            </a:xfrm>
            <a:prstGeom prst="line">
              <a:avLst/>
            </a:prstGeom>
            <a:ln w="19080">
              <a:solidFill>
                <a:srgbClr val="1a8ea9"/>
              </a:solidFill>
              <a:miter/>
            </a:ln>
          </p:spPr>
          <p:style>
            <a:lnRef idx="0"/>
            <a:fillRef idx="0"/>
            <a:effectRef idx="0"/>
            <a:fontRef idx="minor"/>
          </p:style>
        </p:sp>
        <p:sp>
          <p:nvSpPr>
            <p:cNvPr id="600" name="Straight Connector 12"/>
            <p:cNvSpPr/>
            <p:nvPr/>
          </p:nvSpPr>
          <p:spPr>
            <a:xfrm flipV="1">
              <a:off x="8888040" y="2061360"/>
              <a:ext cx="184320" cy="1873800"/>
            </a:xfrm>
            <a:prstGeom prst="line">
              <a:avLst/>
            </a:prstGeom>
            <a:ln w="19080">
              <a:solidFill>
                <a:srgbClr val="1a8ea9"/>
              </a:solidFill>
              <a:miter/>
            </a:ln>
          </p:spPr>
          <p:style>
            <a:lnRef idx="0"/>
            <a:fillRef idx="0"/>
            <a:effectRef idx="0"/>
            <a:fontRef idx="minor"/>
          </p:style>
        </p:sp>
        <p:sp>
          <p:nvSpPr>
            <p:cNvPr id="601" name="Straight Connector 13"/>
            <p:cNvSpPr/>
            <p:nvPr/>
          </p:nvSpPr>
          <p:spPr>
            <a:xfrm flipV="1">
              <a:off x="8936280" y="2979360"/>
              <a:ext cx="2026440" cy="990360"/>
            </a:xfrm>
            <a:prstGeom prst="line">
              <a:avLst/>
            </a:prstGeom>
            <a:ln w="19080">
              <a:solidFill>
                <a:srgbClr val="1a8ea9"/>
              </a:solidFill>
              <a:miter/>
            </a:ln>
          </p:spPr>
          <p:style>
            <a:lnRef idx="0"/>
            <a:fillRef idx="0"/>
            <a:effectRef idx="0"/>
            <a:fontRef idx="minor"/>
          </p:style>
        </p:sp>
        <p:sp>
          <p:nvSpPr>
            <p:cNvPr id="602" name="Oval 14"/>
            <p:cNvSpPr/>
            <p:nvPr/>
          </p:nvSpPr>
          <p:spPr>
            <a:xfrm>
              <a:off x="7984080" y="2953800"/>
              <a:ext cx="1807560" cy="1963440"/>
            </a:xfrm>
            <a:prstGeom prst="ellipse">
              <a:avLst/>
            </a:prstGeom>
            <a:solidFill>
              <a:srgbClr val="53c3cd"/>
            </a:solidFill>
            <a:ln w="12600">
              <a:noFill/>
            </a:ln>
          </p:spPr>
          <p:style>
            <a:lnRef idx="0"/>
            <a:fillRef idx="0"/>
            <a:effectRef idx="0"/>
            <a:fontRef idx="minor"/>
          </p:style>
        </p:sp>
        <p:sp>
          <p:nvSpPr>
            <p:cNvPr id="603" name="Oval 15"/>
            <p:cNvSpPr/>
            <p:nvPr/>
          </p:nvSpPr>
          <p:spPr>
            <a:xfrm>
              <a:off x="10805400" y="1983240"/>
              <a:ext cx="1074600" cy="1167120"/>
            </a:xfrm>
            <a:prstGeom prst="ellipse">
              <a:avLst/>
            </a:prstGeom>
            <a:solidFill>
              <a:srgbClr val="19a5be"/>
            </a:solidFill>
            <a:ln w="12600">
              <a:noFill/>
            </a:ln>
          </p:spPr>
          <p:style>
            <a:lnRef idx="0"/>
            <a:fillRef idx="0"/>
            <a:effectRef idx="0"/>
            <a:fontRef idx="minor"/>
          </p:style>
        </p:sp>
        <p:sp>
          <p:nvSpPr>
            <p:cNvPr id="604" name="Oval 16"/>
            <p:cNvSpPr/>
            <p:nvPr/>
          </p:nvSpPr>
          <p:spPr>
            <a:xfrm>
              <a:off x="8717760" y="1290960"/>
              <a:ext cx="708840" cy="770040"/>
            </a:xfrm>
            <a:prstGeom prst="ellipse">
              <a:avLst/>
            </a:prstGeom>
            <a:solidFill>
              <a:srgbClr val="5ab4c1"/>
            </a:solidFill>
            <a:ln w="12600">
              <a:noFill/>
            </a:ln>
          </p:spPr>
          <p:style>
            <a:lnRef idx="0"/>
            <a:fillRef idx="0"/>
            <a:effectRef idx="0"/>
            <a:fontRef idx="minor"/>
          </p:style>
        </p:sp>
        <p:sp>
          <p:nvSpPr>
            <p:cNvPr id="605" name="Oval 17"/>
            <p:cNvSpPr/>
            <p:nvPr/>
          </p:nvSpPr>
          <p:spPr>
            <a:xfrm>
              <a:off x="10102680" y="4852080"/>
              <a:ext cx="1332720" cy="1447560"/>
            </a:xfrm>
            <a:prstGeom prst="ellipse">
              <a:avLst/>
            </a:prstGeom>
            <a:solidFill>
              <a:srgbClr val="53c3cd"/>
            </a:solidFill>
            <a:ln w="12600">
              <a:noFill/>
            </a:ln>
          </p:spPr>
          <p:style>
            <a:lnRef idx="0"/>
            <a:fillRef idx="0"/>
            <a:effectRef idx="0"/>
            <a:fontRef idx="minor"/>
          </p:style>
        </p:sp>
        <p:sp>
          <p:nvSpPr>
            <p:cNvPr id="606" name="Oval 18"/>
            <p:cNvSpPr/>
            <p:nvPr/>
          </p:nvSpPr>
          <p:spPr>
            <a:xfrm>
              <a:off x="7339320" y="5654880"/>
              <a:ext cx="805320" cy="874800"/>
            </a:xfrm>
            <a:prstGeom prst="ellipse">
              <a:avLst/>
            </a:prstGeom>
            <a:solidFill>
              <a:srgbClr val="5ab4c1"/>
            </a:solidFill>
            <a:ln w="12600">
              <a:noFill/>
            </a:ln>
          </p:spPr>
          <p:style>
            <a:lnRef idx="0"/>
            <a:fillRef idx="0"/>
            <a:effectRef idx="0"/>
            <a:fontRef idx="minor"/>
          </p:style>
        </p:sp>
        <p:sp>
          <p:nvSpPr>
            <p:cNvPr id="607" name="Oval 19"/>
            <p:cNvSpPr/>
            <p:nvPr/>
          </p:nvSpPr>
          <p:spPr>
            <a:xfrm>
              <a:off x="5310720" y="3321360"/>
              <a:ext cx="1421640" cy="1543680"/>
            </a:xfrm>
            <a:prstGeom prst="ellipse">
              <a:avLst/>
            </a:prstGeom>
            <a:solidFill>
              <a:srgbClr val="196491"/>
            </a:solidFill>
            <a:ln w="12600">
              <a:noFill/>
            </a:ln>
          </p:spPr>
          <p:style>
            <a:lnRef idx="0"/>
            <a:fillRef idx="0"/>
            <a:effectRef idx="0"/>
            <a:fontRef idx="minor"/>
          </p:style>
        </p:sp>
        <p:sp>
          <p:nvSpPr>
            <p:cNvPr id="608" name="Oval 22"/>
            <p:cNvSpPr/>
            <p:nvPr/>
          </p:nvSpPr>
          <p:spPr>
            <a:xfrm>
              <a:off x="6834240" y="1575360"/>
              <a:ext cx="1015920" cy="1103040"/>
            </a:xfrm>
            <a:prstGeom prst="ellipse">
              <a:avLst/>
            </a:prstGeom>
            <a:solidFill>
              <a:srgbClr val="0587af"/>
            </a:solidFill>
            <a:ln w="12600">
              <a:noFill/>
            </a:ln>
          </p:spPr>
          <p:style>
            <a:lnRef idx="0"/>
            <a:fillRef idx="0"/>
            <a:effectRef idx="0"/>
            <a:fontRef idx="minor"/>
          </p:style>
        </p:sp>
        <p:sp>
          <p:nvSpPr>
            <p:cNvPr id="609" name="TextBox 6"/>
            <p:cNvSpPr/>
            <p:nvPr/>
          </p:nvSpPr>
          <p:spPr>
            <a:xfrm>
              <a:off x="8113320" y="3515760"/>
              <a:ext cx="1549440" cy="909360"/>
            </a:xfrm>
            <a:prstGeom prst="rect">
              <a:avLst/>
            </a:prstGeom>
            <a:noFill/>
            <a:ln w="0">
              <a:noFill/>
            </a:ln>
          </p:spPr>
          <p:style>
            <a:lnRef idx="0"/>
            <a:fillRef idx="0"/>
            <a:effectRef idx="0"/>
            <a:fontRef idx="minor"/>
          </p:style>
        </p:sp>
        <p:sp>
          <p:nvSpPr>
            <p:cNvPr id="610" name="Oval 23"/>
            <p:cNvSpPr/>
            <p:nvPr/>
          </p:nvSpPr>
          <p:spPr>
            <a:xfrm>
              <a:off x="9043920" y="5242320"/>
              <a:ext cx="636480" cy="691200"/>
            </a:xfrm>
            <a:prstGeom prst="ellipse">
              <a:avLst/>
            </a:prstGeom>
            <a:solidFill>
              <a:srgbClr val="0587af">
                <a:alpha val="75000"/>
              </a:srgbClr>
            </a:solidFill>
            <a:ln w="12600">
              <a:noFill/>
            </a:ln>
          </p:spPr>
          <p:style>
            <a:lnRef idx="0"/>
            <a:fillRef idx="0"/>
            <a:effectRef idx="0"/>
            <a:fontRef idx="minor"/>
          </p:style>
        </p:sp>
        <p:sp>
          <p:nvSpPr>
            <p:cNvPr id="611" name="Oval 24"/>
            <p:cNvSpPr/>
            <p:nvPr/>
          </p:nvSpPr>
          <p:spPr>
            <a:xfrm>
              <a:off x="9429840" y="2258280"/>
              <a:ext cx="548280" cy="595440"/>
            </a:xfrm>
            <a:prstGeom prst="ellipse">
              <a:avLst/>
            </a:prstGeom>
            <a:solidFill>
              <a:srgbClr val="196491">
                <a:alpha val="78000"/>
              </a:srgbClr>
            </a:solidFill>
            <a:ln w="12600">
              <a:noFill/>
            </a:ln>
          </p:spPr>
          <p:style>
            <a:lnRef idx="0"/>
            <a:fillRef idx="0"/>
            <a:effectRef idx="0"/>
            <a:fontRef idx="minor"/>
          </p:style>
        </p:sp>
        <p:sp>
          <p:nvSpPr>
            <p:cNvPr id="612" name="Oval 25"/>
            <p:cNvSpPr/>
            <p:nvPr/>
          </p:nvSpPr>
          <p:spPr>
            <a:xfrm>
              <a:off x="7391880" y="4725720"/>
              <a:ext cx="433800" cy="471240"/>
            </a:xfrm>
            <a:prstGeom prst="ellipse">
              <a:avLst/>
            </a:prstGeom>
            <a:solidFill>
              <a:srgbClr val="53c3cd">
                <a:alpha val="75000"/>
              </a:srgbClr>
            </a:solidFill>
            <a:ln w="12600">
              <a:noFill/>
            </a:ln>
          </p:spPr>
          <p:style>
            <a:lnRef idx="0"/>
            <a:fillRef idx="0"/>
            <a:effectRef idx="0"/>
            <a:fontRef idx="minor"/>
          </p:style>
        </p:sp>
        <p:sp>
          <p:nvSpPr>
            <p:cNvPr id="613" name="Oval 26"/>
            <p:cNvSpPr/>
            <p:nvPr/>
          </p:nvSpPr>
          <p:spPr>
            <a:xfrm>
              <a:off x="10729800" y="3519000"/>
              <a:ext cx="338040" cy="367200"/>
            </a:xfrm>
            <a:prstGeom prst="ellipse">
              <a:avLst/>
            </a:prstGeom>
            <a:solidFill>
              <a:srgbClr val="0587af">
                <a:alpha val="75000"/>
              </a:srgbClr>
            </a:solidFill>
            <a:ln w="12600">
              <a:noFill/>
            </a:ln>
          </p:spPr>
          <p:style>
            <a:lnRef idx="0"/>
            <a:fillRef idx="0"/>
            <a:effectRef idx="0"/>
            <a:fontRef idx="minor"/>
          </p:style>
        </p:sp>
        <p:sp>
          <p:nvSpPr>
            <p:cNvPr id="614" name="Oval 27"/>
            <p:cNvSpPr/>
            <p:nvPr/>
          </p:nvSpPr>
          <p:spPr>
            <a:xfrm>
              <a:off x="6176520" y="1759320"/>
              <a:ext cx="318600" cy="345960"/>
            </a:xfrm>
            <a:prstGeom prst="ellipse">
              <a:avLst/>
            </a:prstGeom>
            <a:solidFill>
              <a:srgbClr val="53c3cd">
                <a:alpha val="75000"/>
              </a:srgbClr>
            </a:solidFill>
            <a:ln w="12600">
              <a:noFill/>
            </a:ln>
          </p:spPr>
          <p:style>
            <a:lnRef idx="0"/>
            <a:fillRef idx="0"/>
            <a:effectRef idx="0"/>
            <a:fontRef idx="minor"/>
          </p:style>
        </p:sp>
        <p:sp>
          <p:nvSpPr>
            <p:cNvPr id="615" name="Oval 28"/>
            <p:cNvSpPr/>
            <p:nvPr/>
          </p:nvSpPr>
          <p:spPr>
            <a:xfrm>
              <a:off x="10070280" y="4255200"/>
              <a:ext cx="420840" cy="457200"/>
            </a:xfrm>
            <a:prstGeom prst="ellipse">
              <a:avLst/>
            </a:prstGeom>
            <a:solidFill>
              <a:srgbClr val="5ab4c1">
                <a:alpha val="75000"/>
              </a:srgbClr>
            </a:solidFill>
            <a:ln w="12600">
              <a:noFill/>
            </a:ln>
          </p:spPr>
          <p:style>
            <a:lnRef idx="0"/>
            <a:fillRef idx="0"/>
            <a:effectRef idx="0"/>
            <a:fontRef idx="minor"/>
          </p:style>
        </p:sp>
        <p:sp>
          <p:nvSpPr>
            <p:cNvPr id="616" name="Oval 36"/>
            <p:cNvSpPr/>
            <p:nvPr/>
          </p:nvSpPr>
          <p:spPr>
            <a:xfrm>
              <a:off x="7047000" y="3321360"/>
              <a:ext cx="384480" cy="417600"/>
            </a:xfrm>
            <a:prstGeom prst="ellipse">
              <a:avLst/>
            </a:prstGeom>
            <a:solidFill>
              <a:srgbClr val="196491">
                <a:alpha val="78000"/>
              </a:srgbClr>
            </a:solidFill>
            <a:ln w="12600">
              <a:noFill/>
            </a:ln>
          </p:spPr>
          <p:style>
            <a:lnRef idx="0"/>
            <a:fillRef idx="0"/>
            <a:effectRef idx="0"/>
            <a:fontRef idx="minor"/>
          </p:style>
        </p:sp>
        <p:sp>
          <p:nvSpPr>
            <p:cNvPr id="617" name="Oval 50"/>
            <p:cNvSpPr/>
            <p:nvPr/>
          </p:nvSpPr>
          <p:spPr>
            <a:xfrm>
              <a:off x="7767360" y="3117600"/>
              <a:ext cx="239040" cy="259920"/>
            </a:xfrm>
            <a:prstGeom prst="ellipse">
              <a:avLst/>
            </a:prstGeom>
            <a:solidFill>
              <a:srgbClr val="19a5be">
                <a:alpha val="78000"/>
              </a:srgbClr>
            </a:solidFill>
            <a:ln w="12600">
              <a:noFill/>
            </a:ln>
          </p:spPr>
          <p:style>
            <a:lnRef idx="0"/>
            <a:fillRef idx="0"/>
            <a:effectRef idx="0"/>
            <a:fontRef idx="minor"/>
          </p:style>
        </p:sp>
        <p:sp>
          <p:nvSpPr>
            <p:cNvPr id="618" name="Oval 51"/>
            <p:cNvSpPr/>
            <p:nvPr/>
          </p:nvSpPr>
          <p:spPr>
            <a:xfrm>
              <a:off x="9708480" y="1415880"/>
              <a:ext cx="239400" cy="259920"/>
            </a:xfrm>
            <a:prstGeom prst="ellipse">
              <a:avLst/>
            </a:prstGeom>
            <a:solidFill>
              <a:srgbClr val="19a5be">
                <a:alpha val="78000"/>
              </a:srgbClr>
            </a:solidFill>
            <a:ln w="12600">
              <a:noFill/>
            </a:ln>
          </p:spPr>
          <p:style>
            <a:lnRef idx="0"/>
            <a:fillRef idx="0"/>
            <a:effectRef idx="0"/>
            <a:fontRef idx="minor"/>
          </p:style>
        </p:sp>
        <p:sp>
          <p:nvSpPr>
            <p:cNvPr id="619" name="Oval 52"/>
            <p:cNvSpPr/>
            <p:nvPr/>
          </p:nvSpPr>
          <p:spPr>
            <a:xfrm>
              <a:off x="8478000" y="6508080"/>
              <a:ext cx="239400" cy="259920"/>
            </a:xfrm>
            <a:prstGeom prst="ellipse">
              <a:avLst/>
            </a:prstGeom>
            <a:solidFill>
              <a:srgbClr val="19a5be">
                <a:alpha val="78000"/>
              </a:srgbClr>
            </a:solidFill>
            <a:ln w="12600">
              <a:noFill/>
            </a:ln>
          </p:spPr>
          <p:style>
            <a:lnRef idx="0"/>
            <a:fillRef idx="0"/>
            <a:effectRef idx="0"/>
            <a:fontRef idx="minor"/>
          </p:style>
        </p:sp>
        <p:sp>
          <p:nvSpPr>
            <p:cNvPr id="620" name="Oval 53"/>
            <p:cNvSpPr/>
            <p:nvPr/>
          </p:nvSpPr>
          <p:spPr>
            <a:xfrm>
              <a:off x="6485400" y="4801680"/>
              <a:ext cx="239040" cy="259920"/>
            </a:xfrm>
            <a:prstGeom prst="ellipse">
              <a:avLst/>
            </a:prstGeom>
            <a:solidFill>
              <a:srgbClr val="19a5be">
                <a:alpha val="78000"/>
              </a:srgbClr>
            </a:solidFill>
            <a:ln w="12600">
              <a:noFill/>
            </a:ln>
          </p:spPr>
          <p:style>
            <a:lnRef idx="0"/>
            <a:fillRef idx="0"/>
            <a:effectRef idx="0"/>
            <a:fontRef idx="minor"/>
          </p:style>
        </p:sp>
        <p:sp>
          <p:nvSpPr>
            <p:cNvPr id="621" name="Oval 54"/>
            <p:cNvSpPr/>
            <p:nvPr/>
          </p:nvSpPr>
          <p:spPr>
            <a:xfrm>
              <a:off x="10235520" y="2549880"/>
              <a:ext cx="433800" cy="471240"/>
            </a:xfrm>
            <a:prstGeom prst="ellipse">
              <a:avLst/>
            </a:prstGeom>
            <a:solidFill>
              <a:srgbClr val="53c3cd">
                <a:alpha val="75000"/>
              </a:srgbClr>
            </a:solidFill>
            <a:ln w="12600">
              <a:noFill/>
            </a:ln>
          </p:spPr>
          <p:style>
            <a:lnRef idx="0"/>
            <a:fillRef idx="0"/>
            <a:effectRef idx="0"/>
            <a:fontRef idx="minor"/>
          </p:style>
        </p:sp>
        <p:sp>
          <p:nvSpPr>
            <p:cNvPr id="622" name="Oval 55"/>
            <p:cNvSpPr/>
            <p:nvPr/>
          </p:nvSpPr>
          <p:spPr>
            <a:xfrm>
              <a:off x="9589680" y="5958360"/>
              <a:ext cx="384480" cy="417240"/>
            </a:xfrm>
            <a:prstGeom prst="ellipse">
              <a:avLst/>
            </a:prstGeom>
            <a:solidFill>
              <a:srgbClr val="196491">
                <a:alpha val="78000"/>
              </a:srgbClr>
            </a:solidFill>
            <a:ln w="12600">
              <a:noFill/>
            </a:ln>
          </p:spPr>
          <p:style>
            <a:lnRef idx="0"/>
            <a:fillRef idx="0"/>
            <a:effectRef idx="0"/>
            <a:fontRef idx="minor"/>
          </p:style>
        </p:sp>
        <p:sp>
          <p:nvSpPr>
            <p:cNvPr id="623" name="Rectangle 2"/>
            <p:cNvSpPr/>
            <p:nvPr/>
          </p:nvSpPr>
          <p:spPr>
            <a:xfrm>
              <a:off x="8324280" y="3308400"/>
              <a:ext cx="1076040" cy="1168560"/>
            </a:xfrm>
            <a:custGeom>
              <a:avLst/>
              <a:gdLst/>
              <a:ah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rgbClr val="196491"/>
            </a:solidFill>
            <a:ln w="12600">
              <a:noFill/>
            </a:ln>
          </p:spPr>
          <p:style>
            <a:lnRef idx="0"/>
            <a:fillRef idx="0"/>
            <a:effectRef idx="0"/>
            <a:fontRef idx="minor"/>
          </p:style>
        </p:sp>
      </p:grpSp>
      <p:sp>
        <p:nvSpPr>
          <p:cNvPr id="624" name="Rectangle 130"/>
          <p:cNvSpPr/>
          <p:nvPr/>
        </p:nvSpPr>
        <p:spPr>
          <a:xfrm>
            <a:off x="7527240" y="5899320"/>
            <a:ext cx="434160" cy="473760"/>
          </a:xfrm>
          <a:custGeom>
            <a:avLst/>
            <a:gdLst/>
            <a:ah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rgbClr val="ffffff"/>
          </a:solidFill>
          <a:ln w="12600">
            <a:noFill/>
          </a:ln>
        </p:spPr>
        <p:style>
          <a:lnRef idx="0"/>
          <a:fillRef idx="0"/>
          <a:effectRef idx="0"/>
          <a:fontRef idx="minor"/>
        </p:style>
      </p:sp>
      <p:sp>
        <p:nvSpPr>
          <p:cNvPr id="625" name="Rectangle 9"/>
          <p:cNvSpPr/>
          <p:nvPr/>
        </p:nvSpPr>
        <p:spPr>
          <a:xfrm>
            <a:off x="10498320" y="5240160"/>
            <a:ext cx="614160" cy="666360"/>
          </a:xfrm>
          <a:custGeom>
            <a:avLst/>
            <a:gdLst/>
            <a:ah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rgbClr val="ffffff"/>
          </a:solidFill>
          <a:ln w="12600">
            <a:noFill/>
          </a:ln>
        </p:spPr>
        <p:style>
          <a:lnRef idx="0"/>
          <a:fillRef idx="0"/>
          <a:effectRef idx="0"/>
          <a:fontRef idx="minor"/>
        </p:style>
      </p:sp>
      <p:sp>
        <p:nvSpPr>
          <p:cNvPr id="626" name="Freeform 18"/>
          <p:cNvSpPr/>
          <p:nvPr/>
        </p:nvSpPr>
        <p:spPr>
          <a:xfrm>
            <a:off x="5656680" y="3739320"/>
            <a:ext cx="730440" cy="640080"/>
          </a:xfrm>
          <a:custGeom>
            <a:avLst/>
            <a:gdLst/>
            <a:ah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rgbClr val="ffffff"/>
          </a:solidFill>
          <a:ln w="12600">
            <a:noFill/>
          </a:ln>
        </p:spPr>
        <p:style>
          <a:lnRef idx="0"/>
          <a:fillRef idx="0"/>
          <a:effectRef idx="0"/>
          <a:fontRef idx="minor"/>
        </p:style>
      </p:sp>
      <p:sp>
        <p:nvSpPr>
          <p:cNvPr id="627" name="Rounded Rectangle 7"/>
          <p:cNvSpPr/>
          <p:nvPr/>
        </p:nvSpPr>
        <p:spPr>
          <a:xfrm>
            <a:off x="8910720" y="1478880"/>
            <a:ext cx="334440" cy="313560"/>
          </a:xfrm>
          <a:custGeom>
            <a:avLst/>
            <a:gdLst/>
            <a:ah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ffffff"/>
          </a:solidFill>
          <a:ln w="12600">
            <a:noFill/>
          </a:ln>
        </p:spPr>
        <p:style>
          <a:lnRef idx="0"/>
          <a:fillRef idx="0"/>
          <a:effectRef idx="0"/>
          <a:fontRef idx="minor"/>
        </p:style>
      </p:sp>
      <p:sp>
        <p:nvSpPr>
          <p:cNvPr id="628" name="Block Arc 10"/>
          <p:cNvSpPr/>
          <p:nvPr/>
        </p:nvSpPr>
        <p:spPr>
          <a:xfrm>
            <a:off x="11071080" y="2397960"/>
            <a:ext cx="537840" cy="395640"/>
          </a:xfrm>
          <a:custGeom>
            <a:avLst/>
            <a:gdLst/>
            <a:ah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rgbClr val="ffffff"/>
          </a:solidFill>
          <a:ln w="12600">
            <a:noFill/>
          </a:ln>
        </p:spPr>
        <p:style>
          <a:lnRef idx="0"/>
          <a:fillRef idx="0"/>
          <a:effectRef idx="0"/>
          <a:fontRef idx="minor"/>
        </p:style>
      </p:sp>
      <p:sp>
        <p:nvSpPr>
          <p:cNvPr id="629" name="Round Same Side Corner Rectangle 36"/>
          <p:cNvSpPr/>
          <p:nvPr/>
        </p:nvSpPr>
        <p:spPr>
          <a:xfrm>
            <a:off x="7149960" y="1928160"/>
            <a:ext cx="413640" cy="354960"/>
          </a:xfrm>
          <a:custGeom>
            <a:avLst/>
            <a:gdLst/>
            <a:ah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rgbClr val="ffffff"/>
          </a:solid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0" name="Google Shape;157;p 7"/>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631" name="Google Shape;158;p 7"/>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632" name="Google Shape;159;p 7"/>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32</a:t>
            </a:r>
            <a:endParaRPr b="0" lang="es-ES" sz="3000" spc="-1" strike="noStrike">
              <a:latin typeface="Arial"/>
            </a:endParaRPr>
          </a:p>
        </p:txBody>
      </p:sp>
      <p:sp>
        <p:nvSpPr>
          <p:cNvPr id="633"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Segurida</a:t>
            </a:r>
            <a:r>
              <a:rPr b="1" lang="es-ES" sz="4800" spc="-1" strike="noStrike">
                <a:solidFill>
                  <a:srgbClr val="041a59"/>
                </a:solidFill>
                <a:latin typeface="Arial"/>
              </a:rPr>
              <a:t>d</a:t>
            </a:r>
            <a:endParaRPr b="1" lang="es-ES" sz="4800" spc="-1" strike="noStrike">
              <a:solidFill>
                <a:srgbClr val="041a59"/>
              </a:solidFill>
              <a:latin typeface="Arial"/>
            </a:endParaRPr>
          </a:p>
        </p:txBody>
      </p:sp>
      <p:pic>
        <p:nvPicPr>
          <p:cNvPr id="634" name="" descr=""/>
          <p:cNvPicPr/>
          <p:nvPr/>
        </p:nvPicPr>
        <p:blipFill>
          <a:blip r:embed="rId1"/>
          <a:stretch/>
        </p:blipFill>
        <p:spPr>
          <a:xfrm>
            <a:off x="3834000" y="2618640"/>
            <a:ext cx="4680360" cy="2958480"/>
          </a:xfrm>
          <a:prstGeom prst="rect">
            <a:avLst/>
          </a:prstGeom>
          <a:ln w="0">
            <a:noFill/>
          </a:ln>
        </p:spPr>
      </p:pic>
      <p:pic>
        <p:nvPicPr>
          <p:cNvPr id="635" name="" descr=""/>
          <p:cNvPicPr/>
          <p:nvPr/>
        </p:nvPicPr>
        <p:blipFill>
          <a:blip r:embed="rId2"/>
          <a:stretch/>
        </p:blipFill>
        <p:spPr>
          <a:xfrm>
            <a:off x="10507320" y="1260000"/>
            <a:ext cx="1516680" cy="1533960"/>
          </a:xfrm>
          <a:prstGeom prst="rect">
            <a:avLst/>
          </a:prstGeom>
          <a:ln w="0">
            <a:noFill/>
          </a:ln>
        </p:spPr>
      </p:pic>
      <p:pic>
        <p:nvPicPr>
          <p:cNvPr id="636" name="" descr=""/>
          <p:cNvPicPr/>
          <p:nvPr/>
        </p:nvPicPr>
        <p:blipFill>
          <a:blip r:embed="rId3"/>
          <a:stretch/>
        </p:blipFill>
        <p:spPr>
          <a:xfrm>
            <a:off x="10615680" y="4875480"/>
            <a:ext cx="1408320" cy="1424520"/>
          </a:xfrm>
          <a:prstGeom prst="rect">
            <a:avLst/>
          </a:prstGeom>
          <a:ln w="0">
            <a:noFill/>
          </a:ln>
        </p:spPr>
      </p:pic>
      <p:sp>
        <p:nvSpPr>
          <p:cNvPr id="637" name=""/>
          <p:cNvSpPr txBox="1"/>
          <p:nvPr/>
        </p:nvSpPr>
        <p:spPr>
          <a:xfrm>
            <a:off x="8123760" y="1698480"/>
            <a:ext cx="2166840" cy="870120"/>
          </a:xfrm>
          <a:prstGeom prst="rect">
            <a:avLst/>
          </a:prstGeom>
          <a:noFill/>
          <a:ln w="0">
            <a:noFill/>
          </a:ln>
        </p:spPr>
        <p:txBody>
          <a:bodyPr lIns="90000" rIns="90000" tIns="45000" bIns="45000" anchor="ctr">
            <a:noAutofit/>
          </a:bodyPr>
          <a:p>
            <a:pPr algn="ctr">
              <a:buNone/>
            </a:pPr>
            <a:r>
              <a:rPr b="1" lang="es-ES" sz="4000" spc="-1" strike="noStrike">
                <a:solidFill>
                  <a:srgbClr val="041a59"/>
                </a:solidFill>
                <a:latin typeface="Arial"/>
              </a:rPr>
              <a:t>IDaaS</a:t>
            </a:r>
            <a:endParaRPr b="0" lang="es-ES" sz="4000" spc="-1" strike="noStrike">
              <a:solidFill>
                <a:srgbClr val="041a59"/>
              </a:solidFill>
              <a:latin typeface="Arial"/>
            </a:endParaRPr>
          </a:p>
        </p:txBody>
      </p:sp>
      <p:sp>
        <p:nvSpPr>
          <p:cNvPr id="638" name=""/>
          <p:cNvSpPr txBox="1"/>
          <p:nvPr/>
        </p:nvSpPr>
        <p:spPr>
          <a:xfrm>
            <a:off x="8123760" y="5204520"/>
            <a:ext cx="2383560" cy="876600"/>
          </a:xfrm>
          <a:prstGeom prst="rect">
            <a:avLst/>
          </a:prstGeom>
          <a:noFill/>
          <a:ln w="0">
            <a:noFill/>
          </a:ln>
        </p:spPr>
        <p:txBody>
          <a:bodyPr lIns="90000" rIns="90000" tIns="45000" bIns="45000" anchor="ctr">
            <a:noAutofit/>
          </a:bodyPr>
          <a:p>
            <a:pPr algn="ctr">
              <a:buNone/>
            </a:pPr>
            <a:r>
              <a:rPr b="1" lang="es-ES" sz="4000" spc="-1" strike="noStrike">
                <a:solidFill>
                  <a:srgbClr val="041a59"/>
                </a:solidFill>
                <a:latin typeface="Arial"/>
              </a:rPr>
              <a:t>TLS</a:t>
            </a:r>
            <a:endParaRPr b="0" lang="es-ES" sz="4000" spc="-1" strike="noStrike">
              <a:solidFill>
                <a:srgbClr val="041a59"/>
              </a:solidFill>
              <a:latin typeface="Arial"/>
            </a:endParaRPr>
          </a:p>
        </p:txBody>
      </p:sp>
      <p:pic>
        <p:nvPicPr>
          <p:cNvPr id="639" name="" descr=""/>
          <p:cNvPicPr/>
          <p:nvPr/>
        </p:nvPicPr>
        <p:blipFill>
          <a:blip r:embed="rId4"/>
          <a:stretch/>
        </p:blipFill>
        <p:spPr>
          <a:xfrm>
            <a:off x="324000" y="4766040"/>
            <a:ext cx="1516680" cy="1533960"/>
          </a:xfrm>
          <a:prstGeom prst="rect">
            <a:avLst/>
          </a:prstGeom>
          <a:ln w="0">
            <a:noFill/>
          </a:ln>
        </p:spPr>
      </p:pic>
      <p:sp>
        <p:nvSpPr>
          <p:cNvPr id="640" name=""/>
          <p:cNvSpPr txBox="1"/>
          <p:nvPr/>
        </p:nvSpPr>
        <p:spPr>
          <a:xfrm>
            <a:off x="2057400" y="5256000"/>
            <a:ext cx="2599920" cy="870120"/>
          </a:xfrm>
          <a:prstGeom prst="rect">
            <a:avLst/>
          </a:prstGeom>
          <a:noFill/>
          <a:ln w="0">
            <a:noFill/>
          </a:ln>
        </p:spPr>
        <p:txBody>
          <a:bodyPr lIns="90000" rIns="90000" tIns="45000" bIns="45000" anchor="ctr">
            <a:noAutofit/>
          </a:bodyPr>
          <a:p>
            <a:r>
              <a:rPr b="1" lang="es-ES" sz="4000" spc="-1" strike="noStrike">
                <a:solidFill>
                  <a:srgbClr val="041a59"/>
                </a:solidFill>
                <a:latin typeface="Arial"/>
              </a:rPr>
              <a:t>H</a:t>
            </a:r>
            <a:r>
              <a:rPr b="1" lang="es-ES" sz="4000" spc="-1" strike="noStrike">
                <a:solidFill>
                  <a:srgbClr val="041a59"/>
                </a:solidFill>
                <a:latin typeface="Arial"/>
              </a:rPr>
              <a:t>T</a:t>
            </a:r>
            <a:r>
              <a:rPr b="1" lang="es-ES" sz="4000" spc="-1" strike="noStrike">
                <a:solidFill>
                  <a:srgbClr val="041a59"/>
                </a:solidFill>
                <a:latin typeface="Arial"/>
              </a:rPr>
              <a:t>T</a:t>
            </a:r>
            <a:r>
              <a:rPr b="1" lang="es-ES" sz="4000" spc="-1" strike="noStrike">
                <a:solidFill>
                  <a:srgbClr val="041a59"/>
                </a:solidFill>
                <a:latin typeface="Arial"/>
              </a:rPr>
              <a:t>P</a:t>
            </a:r>
            <a:r>
              <a:rPr b="1" lang="es-ES" sz="4000" spc="-1" strike="noStrike">
                <a:solidFill>
                  <a:srgbClr val="041a59"/>
                </a:solidFill>
                <a:latin typeface="Arial"/>
              </a:rPr>
              <a:t>S</a:t>
            </a:r>
            <a:endParaRPr b="1" lang="es-ES" sz="4000" spc="-1" strike="noStrike">
              <a:solidFill>
                <a:srgbClr val="041a59"/>
              </a:solidFill>
              <a:latin typeface="Arial"/>
            </a:endParaRPr>
          </a:p>
        </p:txBody>
      </p:sp>
      <p:pic>
        <p:nvPicPr>
          <p:cNvPr id="641" name="" descr=""/>
          <p:cNvPicPr/>
          <p:nvPr/>
        </p:nvPicPr>
        <p:blipFill>
          <a:blip r:embed="rId5"/>
          <a:stretch/>
        </p:blipFill>
        <p:spPr>
          <a:xfrm>
            <a:off x="432360" y="1478880"/>
            <a:ext cx="1408320" cy="1424520"/>
          </a:xfrm>
          <a:prstGeom prst="rect">
            <a:avLst/>
          </a:prstGeom>
          <a:ln w="0">
            <a:noFill/>
          </a:ln>
        </p:spPr>
      </p:pic>
      <p:sp>
        <p:nvSpPr>
          <p:cNvPr id="642" name=""/>
          <p:cNvSpPr txBox="1"/>
          <p:nvPr/>
        </p:nvSpPr>
        <p:spPr>
          <a:xfrm>
            <a:off x="2135160" y="1917360"/>
            <a:ext cx="2089080" cy="870120"/>
          </a:xfrm>
          <a:prstGeom prst="rect">
            <a:avLst/>
          </a:prstGeom>
          <a:noFill/>
          <a:ln w="0">
            <a:noFill/>
          </a:ln>
        </p:spPr>
        <p:txBody>
          <a:bodyPr lIns="90000" rIns="90000" tIns="45000" bIns="45000" anchor="ctr">
            <a:noAutofit/>
          </a:bodyPr>
          <a:p>
            <a:r>
              <a:rPr b="1" lang="es-ES" sz="4000" spc="-1" strike="noStrike">
                <a:solidFill>
                  <a:srgbClr val="041a59"/>
                </a:solidFill>
                <a:latin typeface="Arial"/>
              </a:rPr>
              <a:t>SSL</a:t>
            </a:r>
            <a:endParaRPr b="0" lang="es-ES" sz="4000" spc="-1" strike="noStrike">
              <a:solidFill>
                <a:srgbClr val="041a59"/>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3" name="Google Shape;157;p 20"/>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644" name="Google Shape;158;p 20"/>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645" name="Google Shape;159;p 20"/>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33</a:t>
            </a:r>
            <a:endParaRPr b="0" lang="es-ES" sz="3000" spc="-1" strike="noStrike">
              <a:latin typeface="Arial"/>
            </a:endParaRPr>
          </a:p>
        </p:txBody>
      </p:sp>
      <p:sp>
        <p:nvSpPr>
          <p:cNvPr id="646"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Pruebas unitarias</a:t>
            </a:r>
            <a:endParaRPr b="1" lang="es-ES" sz="4800" spc="-1" strike="noStrike">
              <a:solidFill>
                <a:srgbClr val="041a59"/>
              </a:solidFill>
              <a:latin typeface="Arial"/>
            </a:endParaRPr>
          </a:p>
        </p:txBody>
      </p:sp>
      <p:sp>
        <p:nvSpPr>
          <p:cNvPr id="647" name=""/>
          <p:cNvSpPr txBox="1"/>
          <p:nvPr/>
        </p:nvSpPr>
        <p:spPr>
          <a:xfrm>
            <a:off x="3204000" y="1339920"/>
            <a:ext cx="8760960" cy="1458720"/>
          </a:xfrm>
          <a:prstGeom prst="rect">
            <a:avLst/>
          </a:prstGeom>
          <a:noFill/>
          <a:ln w="0">
            <a:noFill/>
          </a:ln>
        </p:spPr>
        <p:txBody>
          <a:bodyPr lIns="90000" rIns="90000" tIns="45000" bIns="45000" anchor="t">
            <a:noAutofit/>
          </a:bodyPr>
          <a:p>
            <a:pPr algn="just">
              <a:buNone/>
            </a:pPr>
            <a:r>
              <a:rPr b="0" lang="es-CU" sz="2800" spc="-1" strike="noStrike">
                <a:solidFill>
                  <a:srgbClr val="000000"/>
                </a:solidFill>
                <a:latin typeface="Arial"/>
                <a:ea typeface="Droid Sans Fallback"/>
              </a:rPr>
              <a:t>Las </a:t>
            </a:r>
            <a:r>
              <a:rPr b="1" lang="es-CU" sz="2800" spc="-1" strike="noStrike">
                <a:solidFill>
                  <a:srgbClr val="041a59"/>
                </a:solidFill>
                <a:latin typeface="Arial"/>
                <a:ea typeface="Droid Sans Fallback"/>
              </a:rPr>
              <a:t>pruebas unitarias</a:t>
            </a:r>
            <a:r>
              <a:rPr b="0" lang="es-CU" sz="2800" spc="-1" strike="noStrike">
                <a:solidFill>
                  <a:srgbClr val="000000"/>
                </a:solidFill>
                <a:latin typeface="Arial"/>
                <a:ea typeface="Droid Sans Fallback"/>
              </a:rPr>
              <a:t> son realizadas a pequeñas </a:t>
            </a:r>
            <a:r>
              <a:rPr b="1" lang="es-CU" sz="2800" spc="-1" strike="noStrike">
                <a:solidFill>
                  <a:srgbClr val="041a59"/>
                </a:solidFill>
                <a:latin typeface="Arial"/>
                <a:ea typeface="Droid Sans Fallback"/>
              </a:rPr>
              <a:t>porciones de código</a:t>
            </a:r>
            <a:r>
              <a:rPr b="0" lang="es-CU" sz="2800" spc="-1" strike="noStrike">
                <a:solidFill>
                  <a:srgbClr val="000000"/>
                </a:solidFill>
                <a:latin typeface="Arial"/>
                <a:ea typeface="Droid Sans Fallback"/>
              </a:rPr>
              <a:t>, por separados, para </a:t>
            </a:r>
            <a:r>
              <a:rPr b="1" lang="es-CU" sz="2800" spc="-1" strike="noStrike">
                <a:solidFill>
                  <a:srgbClr val="041a59"/>
                </a:solidFill>
                <a:latin typeface="Arial"/>
                <a:ea typeface="Droid Sans Fallback"/>
              </a:rPr>
              <a:t>verificar</a:t>
            </a:r>
            <a:r>
              <a:rPr b="0" lang="es-CU" sz="2800" spc="-1" strike="noStrike">
                <a:solidFill>
                  <a:srgbClr val="000000"/>
                </a:solidFill>
                <a:latin typeface="Arial"/>
                <a:ea typeface="Droid Sans Fallback"/>
              </a:rPr>
              <a:t> su </a:t>
            </a:r>
            <a:r>
              <a:rPr b="0" lang="es-CU" sz="2800" spc="-1" strike="noStrike">
                <a:solidFill>
                  <a:srgbClr val="000000"/>
                </a:solidFill>
                <a:latin typeface="Arial"/>
                <a:ea typeface="Droid Sans Fallback"/>
              </a:rPr>
              <a:t>correcta </a:t>
            </a:r>
            <a:r>
              <a:rPr b="1" lang="es-CU" sz="2800" spc="-1" strike="noStrike">
                <a:solidFill>
                  <a:srgbClr val="041a59"/>
                </a:solidFill>
                <a:latin typeface="Arial"/>
                <a:ea typeface="Droid Sans Fallback"/>
              </a:rPr>
              <a:t>funcionalidad</a:t>
            </a:r>
            <a:r>
              <a:rPr b="0" lang="es-CU" sz="2800" spc="-1" strike="noStrike">
                <a:solidFill>
                  <a:srgbClr val="000000"/>
                </a:solidFill>
                <a:latin typeface="Arial"/>
                <a:ea typeface="Droid Sans Fallback"/>
              </a:rPr>
              <a:t>.</a:t>
            </a:r>
            <a:endParaRPr b="0" lang="es-ES" sz="2800" spc="-1" strike="noStrike">
              <a:latin typeface="Arial"/>
            </a:endParaRPr>
          </a:p>
        </p:txBody>
      </p:sp>
      <p:sp>
        <p:nvSpPr>
          <p:cNvPr id="648" name=""/>
          <p:cNvSpPr txBox="1"/>
          <p:nvPr/>
        </p:nvSpPr>
        <p:spPr>
          <a:xfrm>
            <a:off x="144360" y="3219840"/>
            <a:ext cx="8523360" cy="1045440"/>
          </a:xfrm>
          <a:prstGeom prst="rect">
            <a:avLst/>
          </a:prstGeom>
          <a:noFill/>
          <a:ln w="0">
            <a:noFill/>
          </a:ln>
        </p:spPr>
        <p:txBody>
          <a:bodyPr lIns="90000" rIns="90000" tIns="45000" bIns="45000" anchor="t">
            <a:noAutofit/>
          </a:bodyPr>
          <a:p>
            <a:pPr algn="just">
              <a:buNone/>
            </a:pPr>
            <a:r>
              <a:rPr b="0" lang="es-CU" sz="2800" spc="-1" strike="noStrike">
                <a:solidFill>
                  <a:srgbClr val="000000"/>
                </a:solidFill>
                <a:latin typeface="Arial"/>
                <a:ea typeface="Droid Sans Fallback"/>
              </a:rPr>
              <a:t>Se pueden ir </a:t>
            </a:r>
            <a:r>
              <a:rPr b="1" lang="es-CU" sz="2800" spc="-1" strike="noStrike">
                <a:solidFill>
                  <a:srgbClr val="041a59"/>
                </a:solidFill>
                <a:latin typeface="Arial"/>
                <a:ea typeface="Droid Sans Fallback"/>
              </a:rPr>
              <a:t>efectuando</a:t>
            </a:r>
            <a:r>
              <a:rPr b="0" lang="es-CU" sz="2800" spc="-1" strike="noStrike">
                <a:solidFill>
                  <a:srgbClr val="000000"/>
                </a:solidFill>
                <a:latin typeface="Arial"/>
                <a:ea typeface="Droid Sans Fallback"/>
              </a:rPr>
              <a:t> desde el </a:t>
            </a:r>
            <a:r>
              <a:rPr b="1" lang="es-CU" sz="2800" spc="-1" strike="noStrike">
                <a:solidFill>
                  <a:srgbClr val="041a59"/>
                </a:solidFill>
                <a:latin typeface="Arial"/>
                <a:ea typeface="Droid Sans Fallback"/>
              </a:rPr>
              <a:t>comienzo</a:t>
            </a:r>
            <a:r>
              <a:rPr b="0" lang="es-CU" sz="2800" spc="-1" strike="noStrike">
                <a:solidFill>
                  <a:srgbClr val="000000"/>
                </a:solidFill>
                <a:latin typeface="Arial"/>
                <a:ea typeface="Droid Sans Fallback"/>
              </a:rPr>
              <a:t> de la </a:t>
            </a:r>
            <a:r>
              <a:rPr b="1" lang="es-CU" sz="2800" spc="-1" strike="noStrike">
                <a:solidFill>
                  <a:srgbClr val="041a59"/>
                </a:solidFill>
                <a:latin typeface="Arial"/>
                <a:ea typeface="Droid Sans Fallback"/>
              </a:rPr>
              <a:t>implementación</a:t>
            </a:r>
            <a:r>
              <a:rPr b="0" lang="es-CU" sz="2800" spc="-1" strike="noStrike">
                <a:solidFill>
                  <a:srgbClr val="000000"/>
                </a:solidFill>
                <a:latin typeface="Arial"/>
                <a:ea typeface="Droid Sans Fallback"/>
              </a:rPr>
              <a:t>.</a:t>
            </a:r>
            <a:endParaRPr b="0" lang="es-ES" sz="2800" spc="-1" strike="noStrike">
              <a:latin typeface="Arial"/>
            </a:endParaRPr>
          </a:p>
        </p:txBody>
      </p:sp>
      <p:sp>
        <p:nvSpPr>
          <p:cNvPr id="649" name=""/>
          <p:cNvSpPr txBox="1"/>
          <p:nvPr/>
        </p:nvSpPr>
        <p:spPr>
          <a:xfrm>
            <a:off x="3204000" y="4827600"/>
            <a:ext cx="8820000" cy="1904400"/>
          </a:xfrm>
          <a:prstGeom prst="rect">
            <a:avLst/>
          </a:prstGeom>
          <a:noFill/>
          <a:ln w="0">
            <a:noFill/>
          </a:ln>
        </p:spPr>
        <p:txBody>
          <a:bodyPr lIns="90000" rIns="90000" tIns="45000" bIns="45000" anchor="t">
            <a:noAutofit/>
          </a:bodyPr>
          <a:p>
            <a:pPr algn="just">
              <a:buNone/>
            </a:pPr>
            <a:r>
              <a:rPr b="0" lang="es-CU" sz="2800" spc="-1" strike="noStrike">
                <a:solidFill>
                  <a:srgbClr val="000000"/>
                </a:solidFill>
                <a:latin typeface="Arial"/>
                <a:ea typeface="Droid Sans Fallback"/>
              </a:rPr>
              <a:t>Se debe </a:t>
            </a:r>
            <a:r>
              <a:rPr b="1" lang="es-CU" sz="2800" spc="-1" strike="noStrike">
                <a:solidFill>
                  <a:srgbClr val="041a59"/>
                </a:solidFill>
                <a:latin typeface="Arial"/>
                <a:ea typeface="Droid Sans Fallback"/>
              </a:rPr>
              <a:t>determinar</a:t>
            </a:r>
            <a:r>
              <a:rPr b="0" lang="es-CU" sz="2800" spc="-1" strike="noStrike">
                <a:solidFill>
                  <a:srgbClr val="000000"/>
                </a:solidFill>
                <a:latin typeface="Arial"/>
                <a:ea typeface="Droid Sans Fallback"/>
              </a:rPr>
              <a:t> </a:t>
            </a:r>
            <a:r>
              <a:rPr b="0" lang="es-CU" sz="2800" spc="-1" strike="noStrike">
                <a:solidFill>
                  <a:srgbClr val="000000"/>
                </a:solidFill>
                <a:latin typeface="Arial"/>
                <a:ea typeface="Droid Sans Fallback"/>
              </a:rPr>
              <a:t>que</a:t>
            </a:r>
            <a:r>
              <a:rPr b="1" lang="es-CU" sz="2800" spc="-1" strike="noStrike">
                <a:solidFill>
                  <a:srgbClr val="041a59"/>
                </a:solidFill>
                <a:latin typeface="Arial"/>
                <a:ea typeface="Droid Sans Fallback"/>
              </a:rPr>
              <a:t> </a:t>
            </a:r>
            <a:r>
              <a:rPr b="1" lang="es-CU" sz="2800" spc="-1" strike="noStrike">
                <a:solidFill>
                  <a:srgbClr val="041a59"/>
                </a:solidFill>
                <a:latin typeface="Arial"/>
                <a:ea typeface="Droid Sans Fallback"/>
              </a:rPr>
              <a:t>porciento</a:t>
            </a:r>
            <a:r>
              <a:rPr b="0" lang="es-CU" sz="2800" spc="-1" strike="noStrike">
                <a:solidFill>
                  <a:srgbClr val="000000"/>
                </a:solidFill>
                <a:latin typeface="Arial"/>
                <a:ea typeface="Droid Sans Fallback"/>
              </a:rPr>
              <a:t> del </a:t>
            </a:r>
            <a:r>
              <a:rPr b="1" lang="es-CU" sz="2800" spc="-1" strike="noStrike">
                <a:solidFill>
                  <a:srgbClr val="041a59"/>
                </a:solidFill>
                <a:latin typeface="Arial"/>
                <a:ea typeface="Droid Sans Fallback"/>
              </a:rPr>
              <a:t>código</a:t>
            </a:r>
            <a:r>
              <a:rPr b="0" lang="es-CU" sz="2800" spc="-1" strike="noStrike">
                <a:solidFill>
                  <a:srgbClr val="000000"/>
                </a:solidFill>
                <a:latin typeface="Arial"/>
                <a:ea typeface="Droid Sans Fallback"/>
              </a:rPr>
              <a:t> está </a:t>
            </a:r>
            <a:r>
              <a:rPr b="1" lang="es-CU" sz="2800" spc="-1" strike="noStrike">
                <a:solidFill>
                  <a:srgbClr val="041a59"/>
                </a:solidFill>
                <a:latin typeface="Arial"/>
                <a:ea typeface="Droid Sans Fallback"/>
              </a:rPr>
              <a:t>cubierto</a:t>
            </a:r>
            <a:r>
              <a:rPr b="0" lang="es-CU" sz="2800" spc="-1" strike="noStrike">
                <a:solidFill>
                  <a:srgbClr val="000000"/>
                </a:solidFill>
                <a:latin typeface="Arial"/>
                <a:ea typeface="Droid Sans Fallback"/>
              </a:rPr>
              <a:t> por las </a:t>
            </a:r>
            <a:r>
              <a:rPr b="1" lang="es-CU" sz="2800" spc="-1" strike="noStrike">
                <a:solidFill>
                  <a:srgbClr val="041a59"/>
                </a:solidFill>
                <a:latin typeface="Arial"/>
                <a:ea typeface="Droid Sans Fallback"/>
              </a:rPr>
              <a:t>pruebas</a:t>
            </a:r>
            <a:r>
              <a:rPr b="0" lang="es-CU" sz="2800" spc="-1" strike="noStrike">
                <a:solidFill>
                  <a:srgbClr val="000000"/>
                </a:solidFill>
                <a:latin typeface="Arial"/>
                <a:ea typeface="Droid Sans Fallback"/>
              </a:rPr>
              <a:t> unitarias y cuál no,  esto permite determinar que </a:t>
            </a:r>
            <a:r>
              <a:rPr b="1" lang="es-CU" sz="2800" spc="-1" strike="noStrike">
                <a:solidFill>
                  <a:srgbClr val="041a59"/>
                </a:solidFill>
                <a:latin typeface="Arial"/>
                <a:ea typeface="Droid Sans Fallback"/>
              </a:rPr>
              <a:t>código</a:t>
            </a:r>
            <a:r>
              <a:rPr b="0" lang="es-CU" sz="2800" spc="-1" strike="noStrike">
                <a:solidFill>
                  <a:srgbClr val="000000"/>
                </a:solidFill>
                <a:latin typeface="Arial"/>
                <a:ea typeface="Droid Sans Fallback"/>
              </a:rPr>
              <a:t> es </a:t>
            </a:r>
            <a:r>
              <a:rPr b="1" lang="es-CU" sz="2800" spc="-1" strike="noStrike">
                <a:solidFill>
                  <a:srgbClr val="041a59"/>
                </a:solidFill>
                <a:latin typeface="Arial"/>
                <a:ea typeface="Droid Sans Fallback"/>
              </a:rPr>
              <a:t>robusto</a:t>
            </a:r>
            <a:r>
              <a:rPr b="0" lang="es-CU" sz="2800" spc="-1" strike="noStrike">
                <a:solidFill>
                  <a:srgbClr val="000000"/>
                </a:solidFill>
                <a:latin typeface="Arial"/>
                <a:ea typeface="Droid Sans Fallback"/>
              </a:rPr>
              <a:t> y esta </a:t>
            </a:r>
            <a:r>
              <a:rPr b="1" lang="es-CU" sz="2800" spc="-1" strike="noStrike">
                <a:solidFill>
                  <a:srgbClr val="041a59"/>
                </a:solidFill>
                <a:latin typeface="Arial"/>
                <a:ea typeface="Droid Sans Fallback"/>
              </a:rPr>
              <a:t>probado</a:t>
            </a:r>
            <a:r>
              <a:rPr b="0" lang="es-CU" sz="2800" spc="-1" strike="noStrike">
                <a:solidFill>
                  <a:srgbClr val="000000"/>
                </a:solidFill>
                <a:latin typeface="Arial"/>
                <a:ea typeface="Droid Sans Fallback"/>
              </a:rPr>
              <a:t>.</a:t>
            </a:r>
            <a:endParaRPr b="0" lang="es-ES" sz="2800" spc="-1" strike="noStrike">
              <a:latin typeface="Arial"/>
            </a:endParaRPr>
          </a:p>
        </p:txBody>
      </p:sp>
      <p:sp>
        <p:nvSpPr>
          <p:cNvPr id="650" name="Oval 8"/>
          <p:cNvSpPr/>
          <p:nvPr/>
        </p:nvSpPr>
        <p:spPr>
          <a:xfrm>
            <a:off x="948600" y="4998960"/>
            <a:ext cx="1031400" cy="1153800"/>
          </a:xfrm>
          <a:prstGeom prst="ellipse">
            <a:avLst/>
          </a:prstGeom>
          <a:solidFill>
            <a:srgbClr val="0587af"/>
          </a:solidFill>
          <a:ln w="12600">
            <a:noFill/>
          </a:ln>
        </p:spPr>
        <p:style>
          <a:lnRef idx="0"/>
          <a:fillRef idx="0"/>
          <a:effectRef idx="0"/>
          <a:fontRef idx="minor"/>
        </p:style>
        <p:txBody>
          <a:bodyPr lIns="90000" rIns="90000" tIns="45000" bIns="45000" anchor="ctr">
            <a:noAutofit/>
          </a:bodyPr>
          <a:p>
            <a:pPr algn="ctr">
              <a:lnSpc>
                <a:spcPct val="100000"/>
              </a:lnSpc>
              <a:buNone/>
            </a:pPr>
            <a:r>
              <a:rPr b="1" lang="es-ES" sz="2800" spc="-1" strike="noStrike">
                <a:solidFill>
                  <a:srgbClr val="ffffff"/>
                </a:solidFill>
                <a:latin typeface="Arial"/>
              </a:rPr>
              <a:t>3</a:t>
            </a:r>
            <a:endParaRPr b="0" lang="es-ES" sz="2800" spc="-1" strike="noStrike">
              <a:latin typeface="Arial"/>
            </a:endParaRPr>
          </a:p>
        </p:txBody>
      </p:sp>
      <p:sp>
        <p:nvSpPr>
          <p:cNvPr id="651" name="Oval 9"/>
          <p:cNvSpPr/>
          <p:nvPr/>
        </p:nvSpPr>
        <p:spPr>
          <a:xfrm>
            <a:off x="9384480" y="3111480"/>
            <a:ext cx="1031400" cy="1153800"/>
          </a:xfrm>
          <a:prstGeom prst="ellipse">
            <a:avLst/>
          </a:prstGeom>
          <a:solidFill>
            <a:srgbClr val="0587af"/>
          </a:solidFill>
          <a:ln w="12600">
            <a:noFill/>
          </a:ln>
        </p:spPr>
        <p:style>
          <a:lnRef idx="0"/>
          <a:fillRef idx="0"/>
          <a:effectRef idx="0"/>
          <a:fontRef idx="minor"/>
        </p:style>
        <p:txBody>
          <a:bodyPr lIns="90000" rIns="90000" tIns="45000" bIns="45000" anchor="ctr">
            <a:noAutofit/>
          </a:bodyPr>
          <a:p>
            <a:pPr algn="ctr">
              <a:lnSpc>
                <a:spcPct val="100000"/>
              </a:lnSpc>
              <a:buNone/>
            </a:pPr>
            <a:r>
              <a:rPr b="1" lang="es-ES" sz="2800" spc="-1" strike="noStrike">
                <a:solidFill>
                  <a:srgbClr val="ffffff"/>
                </a:solidFill>
                <a:latin typeface="Arial"/>
              </a:rPr>
              <a:t>2</a:t>
            </a:r>
            <a:endParaRPr b="0" lang="es-ES" sz="2800" spc="-1" strike="noStrike">
              <a:latin typeface="Arial"/>
            </a:endParaRPr>
          </a:p>
        </p:txBody>
      </p:sp>
      <p:sp>
        <p:nvSpPr>
          <p:cNvPr id="652" name="Oval 20"/>
          <p:cNvSpPr/>
          <p:nvPr/>
        </p:nvSpPr>
        <p:spPr>
          <a:xfrm>
            <a:off x="1018440" y="1332000"/>
            <a:ext cx="1031760" cy="1153800"/>
          </a:xfrm>
          <a:prstGeom prst="ellipse">
            <a:avLst/>
          </a:prstGeom>
          <a:solidFill>
            <a:srgbClr val="0587af"/>
          </a:solidFill>
          <a:ln w="12600">
            <a:noFill/>
          </a:ln>
        </p:spPr>
        <p:style>
          <a:lnRef idx="0"/>
          <a:fillRef idx="0"/>
          <a:effectRef idx="0"/>
          <a:fontRef idx="minor"/>
        </p:style>
        <p:txBody>
          <a:bodyPr lIns="90000" rIns="90000" tIns="45000" bIns="45000" anchor="ctr">
            <a:noAutofit/>
          </a:bodyPr>
          <a:p>
            <a:pPr algn="ctr">
              <a:buNone/>
            </a:pPr>
            <a:r>
              <a:rPr b="1" lang="es-ES" sz="2800" spc="-1" strike="noStrike">
                <a:solidFill>
                  <a:srgbClr val="ffffff"/>
                </a:solidFill>
                <a:latin typeface="Arial"/>
              </a:rPr>
              <a:t>1</a:t>
            </a:r>
            <a:endParaRPr b="1" lang="es-ES" sz="2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3" name="Google Shape;157;p 21"/>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654" name="Google Shape;158;p 21"/>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655" name="Google Shape;159;p 21"/>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34</a:t>
            </a:r>
            <a:endParaRPr b="0" lang="es-ES" sz="3000" spc="-1" strike="noStrike">
              <a:latin typeface="Arial"/>
            </a:endParaRPr>
          </a:p>
        </p:txBody>
      </p:sp>
      <p:sp>
        <p:nvSpPr>
          <p:cNvPr id="656"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Pruebas unitarias</a:t>
            </a:r>
            <a:endParaRPr b="1" lang="es-ES" sz="4800" spc="-1" strike="noStrike">
              <a:solidFill>
                <a:srgbClr val="041a59"/>
              </a:solidFill>
              <a:latin typeface="Arial"/>
            </a:endParaRPr>
          </a:p>
        </p:txBody>
      </p:sp>
      <p:graphicFrame>
        <p:nvGraphicFramePr>
          <p:cNvPr id="657" name=""/>
          <p:cNvGraphicFramePr/>
          <p:nvPr/>
        </p:nvGraphicFramePr>
        <p:xfrm>
          <a:off x="447120" y="2315880"/>
          <a:ext cx="11360880" cy="4056120"/>
        </p:xfrm>
        <a:graphic>
          <a:graphicData uri="http://schemas.openxmlformats.org/drawingml/2006/table">
            <a:tbl>
              <a:tblPr/>
              <a:tblGrid>
                <a:gridCol w="5046840"/>
                <a:gridCol w="2107800"/>
                <a:gridCol w="1170720"/>
                <a:gridCol w="1467720"/>
                <a:gridCol w="1567800"/>
              </a:tblGrid>
              <a:tr h="579240">
                <a:tc>
                  <a:txBody>
                    <a:bodyPr lIns="90000" rIns="90000" tIns="46800" bIns="46800" anchor="t">
                      <a:noAutofit/>
                    </a:bodyPr>
                    <a:p>
                      <a:r>
                        <a:rPr b="0" lang="es-ES" sz="1800" spc="-1" strike="noStrike">
                          <a:latin typeface="Arial"/>
                        </a:rPr>
                        <a:t>Módulo</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s-ES" sz="1800" spc="-1" strike="noStrike">
                          <a:latin typeface="Arial"/>
                        </a:rPr>
                        <a:t>Declaraciones</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s-ES" sz="1800" spc="-1" strike="noStrike">
                          <a:latin typeface="Arial"/>
                        </a:rPr>
                        <a:t>Perdido</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s-ES" sz="1800" spc="-1" strike="noStrike">
                          <a:latin typeface="Arial"/>
                        </a:rPr>
                        <a:t>Excluido</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s-ES" sz="1800" spc="-1" strike="noStrike">
                          <a:latin typeface="Arial"/>
                        </a:rPr>
                        <a:t>Cubierto</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579240">
                <a:tc>
                  <a:txBody>
                    <a:bodyPr lIns="90000" rIns="90000" tIns="46800" bIns="46800" anchor="t">
                      <a:noAutofit/>
                    </a:bodyPr>
                    <a:p>
                      <a:r>
                        <a:rPr b="0" lang="es-ES" sz="1800" spc="-1" strike="noStrike">
                          <a:latin typeface="Arial"/>
                        </a:rPr>
                        <a:t>brain</a:t>
                      </a:r>
                      <a:r>
                        <a:rPr b="0" lang="es-ES" sz="1800" spc="-1" strike="noStrike">
                          <a:latin typeface="Arial"/>
                        </a:rPr>
                        <a:t>ssys/</a:t>
                      </a:r>
                      <a:r>
                        <a:rPr b="0" lang="es-ES" sz="1800" spc="-1" strike="noStrike">
                          <a:latin typeface="Arial"/>
                        </a:rPr>
                        <a:t>chasi</a:t>
                      </a:r>
                      <a:r>
                        <a:rPr b="0" lang="es-ES" sz="1800" spc="-1" strike="noStrike">
                          <a:latin typeface="Arial"/>
                        </a:rPr>
                        <a:t>s/</a:t>
                      </a:r>
                      <a:r>
                        <a:rPr b="0" lang="es-ES" sz="1800" spc="-1" strike="noStrike">
                          <a:latin typeface="Arial"/>
                        </a:rPr>
                        <a:t>__ini</a:t>
                      </a:r>
                      <a:r>
                        <a:rPr b="0" lang="es-ES" sz="1800" spc="-1" strike="noStrike">
                          <a:latin typeface="Arial"/>
                        </a:rPr>
                        <a:t>t__.p</a:t>
                      </a:r>
                      <a:r>
                        <a:rPr b="0" lang="es-ES" sz="1800" spc="-1" strike="noStrike">
                          <a:latin typeface="Arial"/>
                        </a:rPr>
                        <a:t>y</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2</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1</a:t>
                      </a:r>
                      <a:r>
                        <a:rPr b="0" lang="es-ES" sz="1800" spc="-1" strike="noStrike">
                          <a:latin typeface="Arial"/>
                        </a:rPr>
                        <a:t>0</a:t>
                      </a:r>
                      <a:r>
                        <a:rPr b="0" lang="es-ES" sz="1800" spc="-1" strike="noStrike">
                          <a:latin typeface="Arial"/>
                        </a:rPr>
                        <a:t>0</a:t>
                      </a:r>
                      <a:r>
                        <a:rPr b="0" lang="es-ES" sz="1800" spc="-1" strike="noStrike">
                          <a:latin typeface="Arial"/>
                        </a:rPr>
                        <a:t>%</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79240">
                <a:tc>
                  <a:txBody>
                    <a:bodyPr lIns="90000" rIns="90000" tIns="46800" bIns="46800" anchor="t">
                      <a:noAutofit/>
                    </a:bodyPr>
                    <a:p>
                      <a:r>
                        <a:rPr b="0" lang="es-ES" sz="1800" spc="-1" strike="noStrike">
                          <a:latin typeface="Arial"/>
                        </a:rPr>
                        <a:t>b</a:t>
                      </a:r>
                      <a:r>
                        <a:rPr b="0" lang="es-ES" sz="1800" spc="-1" strike="noStrike">
                          <a:latin typeface="Arial"/>
                        </a:rPr>
                        <a:t>r</a:t>
                      </a:r>
                      <a:r>
                        <a:rPr b="0" lang="es-ES" sz="1800" spc="-1" strike="noStrike">
                          <a:latin typeface="Arial"/>
                        </a:rPr>
                        <a:t>a</a:t>
                      </a:r>
                      <a:r>
                        <a:rPr b="0" lang="es-ES" sz="1800" spc="-1" strike="noStrike">
                          <a:latin typeface="Arial"/>
                        </a:rPr>
                        <a:t>i</a:t>
                      </a:r>
                      <a:r>
                        <a:rPr b="0" lang="es-ES" sz="1800" spc="-1" strike="noStrike">
                          <a:latin typeface="Arial"/>
                        </a:rPr>
                        <a:t>n</a:t>
                      </a:r>
                      <a:r>
                        <a:rPr b="0" lang="es-ES" sz="1800" spc="-1" strike="noStrike">
                          <a:latin typeface="Arial"/>
                        </a:rPr>
                        <a:t>s</a:t>
                      </a:r>
                      <a:r>
                        <a:rPr b="0" lang="es-ES" sz="1800" spc="-1" strike="noStrike">
                          <a:latin typeface="Arial"/>
                        </a:rPr>
                        <a:t>s</a:t>
                      </a:r>
                      <a:r>
                        <a:rPr b="0" lang="es-ES" sz="1800" spc="-1" strike="noStrike">
                          <a:latin typeface="Arial"/>
                        </a:rPr>
                        <a:t>y</a:t>
                      </a:r>
                      <a:r>
                        <a:rPr b="0" lang="es-ES" sz="1800" spc="-1" strike="noStrike">
                          <a:latin typeface="Arial"/>
                        </a:rPr>
                        <a:t>s</a:t>
                      </a:r>
                      <a:r>
                        <a:rPr b="0" lang="es-ES" sz="1800" spc="-1" strike="noStrike">
                          <a:latin typeface="Arial"/>
                        </a:rPr>
                        <a:t>/</a:t>
                      </a:r>
                      <a:r>
                        <a:rPr b="0" lang="es-ES" sz="1800" spc="-1" strike="noStrike">
                          <a:latin typeface="Arial"/>
                        </a:rPr>
                        <a:t>c</a:t>
                      </a:r>
                      <a:r>
                        <a:rPr b="0" lang="es-ES" sz="1800" spc="-1" strike="noStrike">
                          <a:latin typeface="Arial"/>
                        </a:rPr>
                        <a:t>h</a:t>
                      </a:r>
                      <a:r>
                        <a:rPr b="0" lang="es-ES" sz="1800" spc="-1" strike="noStrike">
                          <a:latin typeface="Arial"/>
                        </a:rPr>
                        <a:t>a</a:t>
                      </a:r>
                      <a:r>
                        <a:rPr b="0" lang="es-ES" sz="1800" spc="-1" strike="noStrike">
                          <a:latin typeface="Arial"/>
                        </a:rPr>
                        <a:t>s</a:t>
                      </a:r>
                      <a:r>
                        <a:rPr b="0" lang="es-ES" sz="1800" spc="-1" strike="noStrike">
                          <a:latin typeface="Arial"/>
                        </a:rPr>
                        <a:t>i</a:t>
                      </a:r>
                      <a:r>
                        <a:rPr b="0" lang="es-ES" sz="1800" spc="-1" strike="noStrike">
                          <a:latin typeface="Arial"/>
                        </a:rPr>
                        <a:t>s</a:t>
                      </a:r>
                      <a:r>
                        <a:rPr b="0" lang="es-ES" sz="1800" spc="-1" strike="noStrike">
                          <a:latin typeface="Arial"/>
                        </a:rPr>
                        <a:t>/</a:t>
                      </a:r>
                      <a:r>
                        <a:rPr b="0" lang="es-ES" sz="1800" spc="-1" strike="noStrike">
                          <a:latin typeface="Arial"/>
                        </a:rPr>
                        <a:t>e</a:t>
                      </a:r>
                      <a:r>
                        <a:rPr b="0" lang="es-ES" sz="1800" spc="-1" strike="noStrike">
                          <a:latin typeface="Arial"/>
                        </a:rPr>
                        <a:t>x</a:t>
                      </a:r>
                      <a:r>
                        <a:rPr b="0" lang="es-ES" sz="1800" spc="-1" strike="noStrike">
                          <a:latin typeface="Arial"/>
                        </a:rPr>
                        <a:t>t</a:t>
                      </a:r>
                      <a:r>
                        <a:rPr b="0" lang="es-ES" sz="1800" spc="-1" strike="noStrike">
                          <a:latin typeface="Arial"/>
                        </a:rPr>
                        <a:t>r</a:t>
                      </a:r>
                      <a:r>
                        <a:rPr b="0" lang="es-ES" sz="1800" spc="-1" strike="noStrike">
                          <a:latin typeface="Arial"/>
                        </a:rPr>
                        <a:t>a</a:t>
                      </a:r>
                      <a:r>
                        <a:rPr b="0" lang="es-ES" sz="1800" spc="-1" strike="noStrike">
                          <a:latin typeface="Arial"/>
                        </a:rPr>
                        <a:t>s</a:t>
                      </a:r>
                      <a:r>
                        <a:rPr b="0" lang="es-ES" sz="1800" spc="-1" strike="noStrike">
                          <a:latin typeface="Arial"/>
                        </a:rPr>
                        <a:t>/</a:t>
                      </a:r>
                      <a:r>
                        <a:rPr b="0" lang="es-ES" sz="1800" spc="-1" strike="noStrike">
                          <a:latin typeface="Arial"/>
                        </a:rPr>
                        <a:t>w</a:t>
                      </a:r>
                      <a:r>
                        <a:rPr b="0" lang="es-ES" sz="1800" spc="-1" strike="noStrike">
                          <a:latin typeface="Arial"/>
                        </a:rPr>
                        <a:t>e</a:t>
                      </a:r>
                      <a:r>
                        <a:rPr b="0" lang="es-ES" sz="1800" spc="-1" strike="noStrike">
                          <a:latin typeface="Arial"/>
                        </a:rPr>
                        <a:t>b</a:t>
                      </a:r>
                      <a:r>
                        <a:rPr b="0" lang="es-ES" sz="1800" spc="-1" strike="noStrike">
                          <a:latin typeface="Arial"/>
                        </a:rPr>
                        <a:t>/</a:t>
                      </a:r>
                      <a:r>
                        <a:rPr b="0" lang="es-ES" sz="1800" spc="-1" strike="noStrike">
                          <a:latin typeface="Arial"/>
                        </a:rPr>
                        <a:t>s</a:t>
                      </a:r>
                      <a:r>
                        <a:rPr b="0" lang="es-ES" sz="1800" spc="-1" strike="noStrike">
                          <a:latin typeface="Arial"/>
                        </a:rPr>
                        <a:t>e</a:t>
                      </a:r>
                      <a:r>
                        <a:rPr b="0" lang="es-ES" sz="1800" spc="-1" strike="noStrike">
                          <a:latin typeface="Arial"/>
                        </a:rPr>
                        <a:t>r</a:t>
                      </a:r>
                      <a:r>
                        <a:rPr b="0" lang="es-ES" sz="1800" spc="-1" strike="noStrike">
                          <a:latin typeface="Arial"/>
                        </a:rPr>
                        <a:t>v</a:t>
                      </a:r>
                      <a:r>
                        <a:rPr b="0" lang="es-ES" sz="1800" spc="-1" strike="noStrike">
                          <a:latin typeface="Arial"/>
                        </a:rPr>
                        <a:t>e</a:t>
                      </a:r>
                      <a:r>
                        <a:rPr b="0" lang="es-ES" sz="1800" spc="-1" strike="noStrike">
                          <a:latin typeface="Arial"/>
                        </a:rPr>
                        <a:t>r</a:t>
                      </a:r>
                      <a:r>
                        <a:rPr b="0" lang="es-ES" sz="1800" spc="-1" strike="noStrike">
                          <a:latin typeface="Arial"/>
                        </a:rPr>
                        <a:t>.</a:t>
                      </a:r>
                      <a:r>
                        <a:rPr b="0" lang="es-ES" sz="1800" spc="-1" strike="noStrike">
                          <a:latin typeface="Arial"/>
                        </a:rPr>
                        <a:t>p</a:t>
                      </a:r>
                      <a:r>
                        <a:rPr b="0" lang="es-ES" sz="1800" spc="-1" strike="noStrike">
                          <a:latin typeface="Arial"/>
                        </a:rPr>
                        <a:t>y</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6</a:t>
                      </a:r>
                      <a:r>
                        <a:rPr b="0" lang="es-ES" sz="1800" spc="-1" strike="noStrike">
                          <a:latin typeface="Arial"/>
                        </a:rPr>
                        <a:t>4</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6</a:t>
                      </a:r>
                      <a:r>
                        <a:rPr b="0" lang="es-ES" sz="1800" spc="-1" strike="noStrike">
                          <a:latin typeface="Arial"/>
                        </a:rPr>
                        <a:t>4</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79240">
                <a:tc>
                  <a:txBody>
                    <a:bodyPr lIns="90000" rIns="90000" tIns="46800" bIns="46800" anchor="t">
                      <a:noAutofit/>
                    </a:bodyPr>
                    <a:p>
                      <a:r>
                        <a:rPr b="0" lang="es-ES" sz="1800" spc="-1" strike="noStrike">
                          <a:latin typeface="Arial"/>
                        </a:rPr>
                        <a:t>...</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79240">
                <a:tc>
                  <a:txBody>
                    <a:bodyPr lIns="90000" rIns="90000" tIns="46800" bIns="46800" anchor="t">
                      <a:noAutofit/>
                    </a:bodyPr>
                    <a:p>
                      <a:r>
                        <a:rPr b="0" lang="es-ES" sz="1800" spc="-1" strike="noStrike">
                          <a:latin typeface="Arial"/>
                        </a:rPr>
                        <a:t>brainssys/chasis/extras/web/web.py</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72</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72</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s-ES" sz="1800" spc="-1" strike="noStrike">
                          <a:latin typeface="Arial"/>
                        </a:rPr>
                        <a:t>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579240">
                <a:tc>
                  <a:txBody>
                    <a:bodyPr lIns="90000" rIns="90000" tIns="46800" bIns="46800" anchor="t">
                      <a:noAutofit/>
                    </a:bodyPr>
                    <a:p>
                      <a:r>
                        <a:rPr b="0" lang="es-ES" sz="1800" spc="-1" strike="noStrike">
                          <a:latin typeface="Arial"/>
                        </a:rPr>
                        <a:t>brainssys/chasis/logging.py</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16</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11</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s-ES" sz="1800" spc="-1" strike="noStrike">
                          <a:latin typeface="Arial"/>
                        </a:rPr>
                        <a:t>31%</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580680">
                <a:tc>
                  <a:txBody>
                    <a:bodyPr lIns="90000" rIns="90000" tIns="46800" bIns="46800" anchor="t">
                      <a:noAutofit/>
                    </a:bodyPr>
                    <a:p>
                      <a:r>
                        <a:rPr b="1" lang="es-ES" sz="1800" spc="-1" strike="noStrike">
                          <a:latin typeface="Arial"/>
                        </a:rPr>
                        <a:t>Total</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1" lang="es-ES" sz="1800" spc="-1" strike="noStrike">
                          <a:latin typeface="Arial"/>
                        </a:rPr>
                        <a:t>342</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1" lang="es-ES" sz="1800" spc="-1" strike="noStrike">
                          <a:latin typeface="Arial"/>
                        </a:rPr>
                        <a:t>190</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1" lang="es-ES" sz="1800" spc="-1" strike="noStrike">
                          <a:latin typeface="Arial"/>
                        </a:rPr>
                        <a:t>26</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1" lang="es-ES" sz="1800" spc="-1" strike="noStrike">
                          <a:latin typeface="Arial"/>
                        </a:rPr>
                        <a:t>44%</a:t>
                      </a:r>
                      <a:endParaRPr b="0" lang="es-E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658" name=""/>
          <p:cNvSpPr txBox="1"/>
          <p:nvPr/>
        </p:nvSpPr>
        <p:spPr>
          <a:xfrm>
            <a:off x="3844440" y="1621080"/>
            <a:ext cx="4502880" cy="627120"/>
          </a:xfrm>
          <a:prstGeom prst="rect">
            <a:avLst/>
          </a:prstGeom>
          <a:noFill/>
          <a:ln w="0">
            <a:noFill/>
          </a:ln>
        </p:spPr>
        <p:txBody>
          <a:bodyPr lIns="90000" rIns="90000" tIns="45000" bIns="45000" anchor="ctr">
            <a:noAutofit/>
          </a:bodyPr>
          <a:p>
            <a:r>
              <a:rPr b="1" lang="es-ES" sz="3600" spc="-1" strike="noStrike">
                <a:solidFill>
                  <a:srgbClr val="041a59"/>
                </a:solidFill>
                <a:latin typeface="Arial"/>
              </a:rPr>
              <a:t>Reporte de cobertura</a:t>
            </a:r>
            <a:endParaRPr b="1" lang="es-ES" sz="3600" spc="-1" strike="noStrike">
              <a:solidFill>
                <a:srgbClr val="041a59"/>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9" name="Google Shape;157;p 22"/>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660" name="Google Shape;158;p 22"/>
          <p:cNvSpPr/>
          <p:nvPr/>
        </p:nvSpPr>
        <p:spPr>
          <a:xfrm>
            <a:off x="10998720" y="594720"/>
            <a:ext cx="254160" cy="317880"/>
          </a:xfrm>
          <a:prstGeom prst="rect">
            <a:avLst/>
          </a:prstGeom>
          <a:solidFill>
            <a:schemeClr val="lt1"/>
          </a:solidFill>
          <a:ln w="0">
            <a:noFill/>
          </a:ln>
        </p:spPr>
        <p:style>
          <a:lnRef idx="0"/>
          <a:fillRef idx="0"/>
          <a:effectRef idx="0"/>
          <a:fontRef idx="minor"/>
        </p:style>
      </p:sp>
      <p:sp>
        <p:nvSpPr>
          <p:cNvPr id="661" name="Google Shape;159;p 22"/>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35</a:t>
            </a:r>
            <a:endParaRPr b="0" lang="es-ES" sz="3000" spc="-1" strike="noStrike">
              <a:latin typeface="Arial"/>
            </a:endParaRPr>
          </a:p>
        </p:txBody>
      </p:sp>
      <p:sp>
        <p:nvSpPr>
          <p:cNvPr id="662"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Pruebas de aceptación</a:t>
            </a:r>
            <a:endParaRPr b="1" lang="es-ES" sz="4800" spc="-1" strike="noStrike">
              <a:solidFill>
                <a:srgbClr val="041a59"/>
              </a:solidFill>
              <a:latin typeface="Arial"/>
            </a:endParaRPr>
          </a:p>
        </p:txBody>
      </p:sp>
      <p:sp>
        <p:nvSpPr>
          <p:cNvPr id="663" name=""/>
          <p:cNvSpPr txBox="1"/>
          <p:nvPr/>
        </p:nvSpPr>
        <p:spPr>
          <a:xfrm>
            <a:off x="3240000" y="1267920"/>
            <a:ext cx="8760960" cy="1447560"/>
          </a:xfrm>
          <a:prstGeom prst="rect">
            <a:avLst/>
          </a:prstGeom>
          <a:noFill/>
          <a:ln w="0">
            <a:noFill/>
          </a:ln>
        </p:spPr>
        <p:txBody>
          <a:bodyPr lIns="90000" rIns="90000" tIns="45000" bIns="45000" anchor="t">
            <a:noAutofit/>
          </a:bodyPr>
          <a:p>
            <a:pPr algn="just">
              <a:buNone/>
            </a:pPr>
            <a:r>
              <a:rPr b="0" lang="es-CU" sz="2600" spc="-1" strike="noStrike">
                <a:solidFill>
                  <a:srgbClr val="000000"/>
                </a:solidFill>
                <a:latin typeface="Arial"/>
                <a:ea typeface="Droid Sans Fallback"/>
              </a:rPr>
              <a:t>Las </a:t>
            </a:r>
            <a:r>
              <a:rPr b="1" lang="es-CU" sz="2600" spc="-1" strike="noStrike">
                <a:solidFill>
                  <a:srgbClr val="041a59"/>
                </a:solidFill>
                <a:latin typeface="Arial"/>
                <a:ea typeface="Droid Sans Fallback"/>
              </a:rPr>
              <a:t>pruebas de aceptación</a:t>
            </a:r>
            <a:r>
              <a:rPr b="0" lang="es-CU" sz="2600" spc="-1" strike="noStrike">
                <a:solidFill>
                  <a:srgbClr val="000000"/>
                </a:solidFill>
                <a:latin typeface="Arial"/>
                <a:ea typeface="Droid Sans Fallback"/>
              </a:rPr>
              <a:t> son creadas como los </a:t>
            </a:r>
            <a:r>
              <a:rPr b="1" lang="es-CU" sz="2600" spc="-1" strike="noStrike">
                <a:solidFill>
                  <a:srgbClr val="041a59"/>
                </a:solidFill>
                <a:latin typeface="Arial"/>
                <a:ea typeface="Droid Sans Fallback"/>
              </a:rPr>
              <a:t>criterios</a:t>
            </a:r>
            <a:r>
              <a:rPr b="0" lang="es-CU" sz="2600" spc="-1" strike="noStrike">
                <a:solidFill>
                  <a:srgbClr val="000000"/>
                </a:solidFill>
                <a:latin typeface="Arial"/>
                <a:ea typeface="Droid Sans Fallback"/>
              </a:rPr>
              <a:t> de aceptación a las </a:t>
            </a:r>
            <a:r>
              <a:rPr b="1" lang="es-CU" sz="2600" spc="-1" strike="noStrike">
                <a:solidFill>
                  <a:srgbClr val="041a59"/>
                </a:solidFill>
                <a:latin typeface="Arial"/>
                <a:ea typeface="Droid Sans Fallback"/>
              </a:rPr>
              <a:t>Historias de Usuarios</a:t>
            </a:r>
            <a:r>
              <a:rPr b="0" lang="es-CU" sz="2600" spc="-1" strike="noStrike">
                <a:solidFill>
                  <a:srgbClr val="000000"/>
                </a:solidFill>
                <a:latin typeface="Arial"/>
                <a:ea typeface="Droid Sans Fallback"/>
              </a:rPr>
              <a:t>, en cada ciclo de la iteración del desarrollo.</a:t>
            </a:r>
            <a:endParaRPr b="0" lang="es-ES" sz="2600" spc="-1" strike="noStrike">
              <a:latin typeface="Arial"/>
            </a:endParaRPr>
          </a:p>
        </p:txBody>
      </p:sp>
      <p:sp>
        <p:nvSpPr>
          <p:cNvPr id="664" name=""/>
          <p:cNvSpPr txBox="1"/>
          <p:nvPr/>
        </p:nvSpPr>
        <p:spPr>
          <a:xfrm>
            <a:off x="180360" y="3133440"/>
            <a:ext cx="8960400" cy="1495800"/>
          </a:xfrm>
          <a:prstGeom prst="rect">
            <a:avLst/>
          </a:prstGeom>
          <a:noFill/>
          <a:ln w="0">
            <a:noFill/>
          </a:ln>
        </p:spPr>
        <p:txBody>
          <a:bodyPr lIns="90000" rIns="90000" tIns="45000" bIns="45000" anchor="t">
            <a:noAutofit/>
          </a:bodyPr>
          <a:p>
            <a:pPr algn="just">
              <a:buNone/>
            </a:pPr>
            <a:r>
              <a:rPr b="1" lang="es-CU" sz="2800" spc="-1" strike="noStrike">
                <a:solidFill>
                  <a:srgbClr val="041a59"/>
                </a:solidFill>
                <a:latin typeface="Arial"/>
                <a:ea typeface="Droid Sans Fallback"/>
              </a:rPr>
              <a:t>Redactar</a:t>
            </a:r>
            <a:r>
              <a:rPr b="0" lang="es-CU" sz="2800" spc="-1" strike="noStrike">
                <a:solidFill>
                  <a:srgbClr val="000000"/>
                </a:solidFill>
                <a:latin typeface="Arial"/>
                <a:ea typeface="Droid Sans Fallback"/>
              </a:rPr>
              <a:t> los criterios de aceptación con la </a:t>
            </a:r>
            <a:r>
              <a:rPr b="1" lang="es-CU" sz="2800" spc="-1" strike="noStrike">
                <a:solidFill>
                  <a:srgbClr val="041a59"/>
                </a:solidFill>
                <a:latin typeface="Arial"/>
                <a:ea typeface="Droid Sans Fallback"/>
              </a:rPr>
              <a:t>sintaxis de Gherkin</a:t>
            </a:r>
            <a:r>
              <a:rPr b="0" lang="es-CU" sz="2800" spc="-1" strike="noStrike">
                <a:solidFill>
                  <a:srgbClr val="000000"/>
                </a:solidFill>
                <a:latin typeface="Arial"/>
                <a:ea typeface="Droid Sans Fallback"/>
              </a:rPr>
              <a:t> nos permite </a:t>
            </a:r>
            <a:r>
              <a:rPr b="1" lang="es-CU" sz="2800" spc="-1" strike="noStrike">
                <a:solidFill>
                  <a:srgbClr val="041a59"/>
                </a:solidFill>
                <a:latin typeface="Arial"/>
                <a:ea typeface="Droid Sans Fallback"/>
              </a:rPr>
              <a:t>diseñar</a:t>
            </a:r>
            <a:r>
              <a:rPr b="0" lang="es-CU" sz="2800" spc="-1" strike="noStrike">
                <a:solidFill>
                  <a:srgbClr val="000000"/>
                </a:solidFill>
                <a:latin typeface="Arial"/>
                <a:ea typeface="Droid Sans Fallback"/>
              </a:rPr>
              <a:t> </a:t>
            </a:r>
            <a:r>
              <a:rPr b="1" lang="es-CU" sz="2800" spc="-1" strike="noStrike">
                <a:solidFill>
                  <a:srgbClr val="041a59"/>
                </a:solidFill>
                <a:latin typeface="Arial"/>
                <a:ea typeface="Droid Sans Fallback"/>
              </a:rPr>
              <a:t>pruebas</a:t>
            </a:r>
            <a:r>
              <a:rPr b="0" lang="es-CU" sz="2800" spc="-1" strike="noStrike">
                <a:solidFill>
                  <a:srgbClr val="000000"/>
                </a:solidFill>
                <a:latin typeface="Arial"/>
                <a:ea typeface="Droid Sans Fallback"/>
              </a:rPr>
              <a:t> que modelen el comportamiento esperado.</a:t>
            </a:r>
            <a:endParaRPr b="0" lang="es-ES" sz="2800" spc="-1" strike="noStrike">
              <a:latin typeface="Arial"/>
            </a:endParaRPr>
          </a:p>
        </p:txBody>
      </p:sp>
      <p:sp>
        <p:nvSpPr>
          <p:cNvPr id="665" name=""/>
          <p:cNvSpPr txBox="1"/>
          <p:nvPr/>
        </p:nvSpPr>
        <p:spPr>
          <a:xfrm>
            <a:off x="3240000" y="4950000"/>
            <a:ext cx="8820000" cy="1890000"/>
          </a:xfrm>
          <a:prstGeom prst="rect">
            <a:avLst/>
          </a:prstGeom>
          <a:noFill/>
          <a:ln w="0">
            <a:noFill/>
          </a:ln>
        </p:spPr>
        <p:txBody>
          <a:bodyPr lIns="90000" rIns="90000" tIns="45000" bIns="45000" anchor="t">
            <a:noAutofit/>
          </a:bodyPr>
          <a:p>
            <a:r>
              <a:rPr b="1" lang="es-CU" sz="2600" spc="-1" strike="noStrike">
                <a:solidFill>
                  <a:srgbClr val="041a59"/>
                </a:solidFill>
                <a:latin typeface="Arial"/>
                <a:ea typeface="Droid Sans Fallback"/>
              </a:rPr>
              <a:t>Combinar</a:t>
            </a:r>
            <a:r>
              <a:rPr b="0" lang="es-CU" sz="2600" spc="-1" strike="noStrike">
                <a:solidFill>
                  <a:srgbClr val="000000"/>
                </a:solidFill>
                <a:latin typeface="Arial"/>
                <a:ea typeface="Droid Sans Fallback"/>
              </a:rPr>
              <a:t> las técnicas generales y los principios del </a:t>
            </a:r>
            <a:r>
              <a:rPr b="1" lang="es-CU" sz="2600" spc="-1" strike="noStrike">
                <a:solidFill>
                  <a:srgbClr val="041a59"/>
                </a:solidFill>
                <a:latin typeface="Arial"/>
                <a:ea typeface="Droid Sans Fallback"/>
              </a:rPr>
              <a:t>desarrollo guiado por pruebas</a:t>
            </a:r>
            <a:r>
              <a:rPr b="0" lang="es-CU" sz="2600" spc="-1" strike="noStrike">
                <a:solidFill>
                  <a:srgbClr val="000000"/>
                </a:solidFill>
                <a:latin typeface="Arial"/>
                <a:ea typeface="Droid Sans Fallback"/>
              </a:rPr>
              <a:t>, junto con ideas del </a:t>
            </a:r>
            <a:r>
              <a:rPr b="1" lang="es-CU" sz="2600" spc="-1" strike="noStrike">
                <a:solidFill>
                  <a:srgbClr val="041a59"/>
                </a:solidFill>
                <a:latin typeface="Arial"/>
                <a:ea typeface="Droid Sans Fallback"/>
              </a:rPr>
              <a:t>diseño guiado por el dominio</a:t>
            </a:r>
            <a:r>
              <a:rPr b="0" lang="es-CU" sz="2600" spc="-1" strike="noStrike">
                <a:solidFill>
                  <a:srgbClr val="000000"/>
                </a:solidFill>
                <a:latin typeface="Arial"/>
                <a:ea typeface="Droid Sans Fallback"/>
              </a:rPr>
              <a:t>.</a:t>
            </a:r>
            <a:endParaRPr b="0" lang="es-ES" sz="2600" spc="-1" strike="noStrike">
              <a:latin typeface="Arial"/>
            </a:endParaRPr>
          </a:p>
        </p:txBody>
      </p:sp>
      <p:sp>
        <p:nvSpPr>
          <p:cNvPr id="666" name="Oval 31"/>
          <p:cNvSpPr/>
          <p:nvPr/>
        </p:nvSpPr>
        <p:spPr>
          <a:xfrm>
            <a:off x="984600" y="4899240"/>
            <a:ext cx="1031400" cy="1145160"/>
          </a:xfrm>
          <a:prstGeom prst="ellipse">
            <a:avLst/>
          </a:prstGeom>
          <a:solidFill>
            <a:srgbClr val="0587af"/>
          </a:solidFill>
          <a:ln w="12600">
            <a:noFill/>
          </a:ln>
        </p:spPr>
        <p:style>
          <a:lnRef idx="0"/>
          <a:fillRef idx="0"/>
          <a:effectRef idx="0"/>
          <a:fontRef idx="minor"/>
        </p:style>
        <p:txBody>
          <a:bodyPr lIns="90000" rIns="90000" tIns="45000" bIns="45000" anchor="ctr">
            <a:noAutofit/>
          </a:bodyPr>
          <a:p>
            <a:pPr algn="ctr">
              <a:lnSpc>
                <a:spcPct val="100000"/>
              </a:lnSpc>
              <a:buNone/>
            </a:pPr>
            <a:r>
              <a:rPr b="1" lang="es-ES" sz="2600" spc="-1" strike="noStrike">
                <a:solidFill>
                  <a:srgbClr val="ffffff"/>
                </a:solidFill>
                <a:latin typeface="Arial"/>
              </a:rPr>
              <a:t>3</a:t>
            </a:r>
            <a:endParaRPr b="0" lang="es-ES" sz="2600" spc="-1" strike="noStrike">
              <a:latin typeface="Arial"/>
            </a:endParaRPr>
          </a:p>
        </p:txBody>
      </p:sp>
      <p:sp>
        <p:nvSpPr>
          <p:cNvPr id="667" name="Oval 32"/>
          <p:cNvSpPr/>
          <p:nvPr/>
        </p:nvSpPr>
        <p:spPr>
          <a:xfrm>
            <a:off x="9420480" y="3026160"/>
            <a:ext cx="1031400" cy="1145160"/>
          </a:xfrm>
          <a:prstGeom prst="ellipse">
            <a:avLst/>
          </a:prstGeom>
          <a:solidFill>
            <a:srgbClr val="0587af"/>
          </a:solidFill>
          <a:ln w="12600">
            <a:noFill/>
          </a:ln>
        </p:spPr>
        <p:style>
          <a:lnRef idx="0"/>
          <a:fillRef idx="0"/>
          <a:effectRef idx="0"/>
          <a:fontRef idx="minor"/>
        </p:style>
        <p:txBody>
          <a:bodyPr lIns="90000" rIns="90000" tIns="45000" bIns="45000" anchor="ctr">
            <a:noAutofit/>
          </a:bodyPr>
          <a:p>
            <a:pPr algn="ctr">
              <a:lnSpc>
                <a:spcPct val="100000"/>
              </a:lnSpc>
              <a:buNone/>
            </a:pPr>
            <a:r>
              <a:rPr b="1" lang="es-ES" sz="2600" spc="-1" strike="noStrike">
                <a:solidFill>
                  <a:srgbClr val="ffffff"/>
                </a:solidFill>
                <a:latin typeface="Arial"/>
              </a:rPr>
              <a:t>2</a:t>
            </a:r>
            <a:endParaRPr b="0" lang="es-ES" sz="2600" spc="-1" strike="noStrike">
              <a:latin typeface="Arial"/>
            </a:endParaRPr>
          </a:p>
        </p:txBody>
      </p:sp>
      <p:sp>
        <p:nvSpPr>
          <p:cNvPr id="668" name="Oval 33"/>
          <p:cNvSpPr/>
          <p:nvPr/>
        </p:nvSpPr>
        <p:spPr>
          <a:xfrm>
            <a:off x="1054440" y="1260000"/>
            <a:ext cx="1031760" cy="1145160"/>
          </a:xfrm>
          <a:prstGeom prst="ellipse">
            <a:avLst/>
          </a:prstGeom>
          <a:solidFill>
            <a:srgbClr val="0587af"/>
          </a:solidFill>
          <a:ln w="12600">
            <a:noFill/>
          </a:ln>
        </p:spPr>
        <p:style>
          <a:lnRef idx="0"/>
          <a:fillRef idx="0"/>
          <a:effectRef idx="0"/>
          <a:fontRef idx="minor"/>
        </p:style>
        <p:txBody>
          <a:bodyPr lIns="90000" rIns="90000" tIns="45000" bIns="45000" anchor="ctr">
            <a:noAutofit/>
          </a:bodyPr>
          <a:p>
            <a:pPr algn="ctr">
              <a:buNone/>
            </a:pPr>
            <a:r>
              <a:rPr b="1" lang="es-ES" sz="2600" spc="-1" strike="noStrike">
                <a:solidFill>
                  <a:srgbClr val="ffffff"/>
                </a:solidFill>
                <a:latin typeface="Arial"/>
              </a:rPr>
              <a:t>1</a:t>
            </a:r>
            <a:endParaRPr b="1" lang="es-E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Google Shape;157;p 23"/>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670" name="Google Shape;159;p 23"/>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36</a:t>
            </a:r>
            <a:endParaRPr b="0" lang="es-ES" sz="3000" spc="-1" strike="noStrike">
              <a:latin typeface="Arial"/>
            </a:endParaRPr>
          </a:p>
        </p:txBody>
      </p:sp>
      <p:sp>
        <p:nvSpPr>
          <p:cNvPr id="671"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Conclusiones</a:t>
            </a:r>
            <a:endParaRPr b="1" lang="es-ES" sz="4800" spc="-1" strike="noStrike">
              <a:solidFill>
                <a:srgbClr val="041a59"/>
              </a:solidFill>
              <a:latin typeface="Arial"/>
            </a:endParaRPr>
          </a:p>
        </p:txBody>
      </p:sp>
      <p:sp>
        <p:nvSpPr>
          <p:cNvPr id="672" name="Arc 38"/>
          <p:cNvSpPr/>
          <p:nvPr/>
        </p:nvSpPr>
        <p:spPr>
          <a:xfrm>
            <a:off x="-637560" y="1434960"/>
            <a:ext cx="1179720" cy="5009040"/>
          </a:xfrm>
          <a:prstGeom prst="arc">
            <a:avLst>
              <a:gd name="adj1" fmla="val 16200000"/>
              <a:gd name="adj2" fmla="val 5433205"/>
            </a:avLst>
          </a:prstGeom>
          <a:noFill/>
          <a:ln w="54000">
            <a:solidFill>
              <a:srgbClr val="d9d9d9"/>
            </a:solidFill>
            <a:miter/>
          </a:ln>
        </p:spPr>
        <p:style>
          <a:lnRef idx="0"/>
          <a:fillRef idx="0"/>
          <a:effectRef idx="0"/>
          <a:fontRef idx="minor"/>
        </p:style>
      </p:sp>
      <p:sp>
        <p:nvSpPr>
          <p:cNvPr id="673" name="Oval 34"/>
          <p:cNvSpPr/>
          <p:nvPr/>
        </p:nvSpPr>
        <p:spPr>
          <a:xfrm>
            <a:off x="345600" y="2337480"/>
            <a:ext cx="233280" cy="272520"/>
          </a:xfrm>
          <a:prstGeom prst="ellipse">
            <a:avLst/>
          </a:prstGeom>
          <a:solidFill>
            <a:srgbClr val="2c2f45"/>
          </a:solidFill>
          <a:ln w="12600">
            <a:noFill/>
          </a:ln>
        </p:spPr>
        <p:style>
          <a:lnRef idx="0"/>
          <a:fillRef idx="0"/>
          <a:effectRef idx="0"/>
          <a:fontRef idx="minor"/>
        </p:style>
      </p:sp>
      <p:sp>
        <p:nvSpPr>
          <p:cNvPr id="674" name="Oval 35"/>
          <p:cNvSpPr/>
          <p:nvPr/>
        </p:nvSpPr>
        <p:spPr>
          <a:xfrm>
            <a:off x="2115360" y="2098800"/>
            <a:ext cx="660960" cy="693360"/>
          </a:xfrm>
          <a:prstGeom prst="ellipse">
            <a:avLst/>
          </a:prstGeom>
          <a:solidFill>
            <a:srgbClr val="2c2f45"/>
          </a:solidFill>
          <a:ln w="12600">
            <a:noFill/>
          </a:ln>
        </p:spPr>
        <p:style>
          <a:lnRef idx="0"/>
          <a:fillRef idx="0"/>
          <a:effectRef idx="0"/>
          <a:fontRef idx="minor"/>
        </p:style>
        <p:txBody>
          <a:bodyPr lIns="90000" rIns="90000" tIns="45000" bIns="45000" anchor="ctr">
            <a:noAutofit/>
          </a:bodyPr>
          <a:p>
            <a:pPr algn="ctr">
              <a:buNone/>
            </a:pPr>
            <a:r>
              <a:rPr b="1" lang="es-ES" sz="2600" spc="-1" strike="noStrike">
                <a:solidFill>
                  <a:srgbClr val="ffffff"/>
                </a:solidFill>
                <a:latin typeface="Arial"/>
              </a:rPr>
              <a:t>1</a:t>
            </a:r>
            <a:endParaRPr b="1" lang="es-ES" sz="2600" spc="-1" strike="noStrike">
              <a:solidFill>
                <a:srgbClr val="ffffff"/>
              </a:solidFill>
              <a:latin typeface="Arial"/>
            </a:endParaRPr>
          </a:p>
        </p:txBody>
      </p:sp>
      <p:sp>
        <p:nvSpPr>
          <p:cNvPr id="675" name="Oval 37"/>
          <p:cNvSpPr/>
          <p:nvPr/>
        </p:nvSpPr>
        <p:spPr>
          <a:xfrm>
            <a:off x="2158920" y="4790880"/>
            <a:ext cx="661320" cy="693000"/>
          </a:xfrm>
          <a:prstGeom prst="ellipse">
            <a:avLst/>
          </a:prstGeom>
          <a:solidFill>
            <a:srgbClr val="fba200"/>
          </a:solidFill>
          <a:ln w="12600">
            <a:noFill/>
          </a:ln>
        </p:spPr>
        <p:style>
          <a:lnRef idx="0"/>
          <a:fillRef idx="0"/>
          <a:effectRef idx="0"/>
          <a:fontRef idx="minor"/>
        </p:style>
        <p:txBody>
          <a:bodyPr lIns="90000" rIns="90000" tIns="45000" bIns="45000" anchor="ctr">
            <a:noAutofit/>
          </a:bodyPr>
          <a:p>
            <a:pPr algn="ctr">
              <a:buNone/>
            </a:pPr>
            <a:r>
              <a:rPr b="1" lang="es-ES" sz="2600" spc="-1" strike="noStrike">
                <a:solidFill>
                  <a:srgbClr val="ffffff"/>
                </a:solidFill>
                <a:latin typeface="Arial"/>
              </a:rPr>
              <a:t>2</a:t>
            </a:r>
            <a:endParaRPr b="1" lang="es-ES" sz="2600" spc="-1" strike="noStrike">
              <a:solidFill>
                <a:srgbClr val="ffffff"/>
              </a:solidFill>
              <a:latin typeface="Arial"/>
            </a:endParaRPr>
          </a:p>
        </p:txBody>
      </p:sp>
      <p:sp>
        <p:nvSpPr>
          <p:cNvPr id="676" name="Oval 38"/>
          <p:cNvSpPr/>
          <p:nvPr/>
        </p:nvSpPr>
        <p:spPr>
          <a:xfrm>
            <a:off x="345600" y="5018400"/>
            <a:ext cx="233280" cy="272520"/>
          </a:xfrm>
          <a:prstGeom prst="ellipse">
            <a:avLst/>
          </a:prstGeom>
          <a:solidFill>
            <a:srgbClr val="fba200"/>
          </a:solidFill>
          <a:ln w="12600">
            <a:noFill/>
          </a:ln>
        </p:spPr>
        <p:style>
          <a:lnRef idx="0"/>
          <a:fillRef idx="0"/>
          <a:effectRef idx="0"/>
          <a:fontRef idx="minor"/>
        </p:style>
      </p:sp>
      <p:sp>
        <p:nvSpPr>
          <p:cNvPr id="677" name="Straight Connector 28"/>
          <p:cNvSpPr/>
          <p:nvPr/>
        </p:nvSpPr>
        <p:spPr>
          <a:xfrm>
            <a:off x="749880" y="2473920"/>
            <a:ext cx="1168920" cy="0"/>
          </a:xfrm>
          <a:prstGeom prst="line">
            <a:avLst/>
          </a:prstGeom>
          <a:ln w="19080">
            <a:solidFill>
              <a:srgbClr val="bfbfbf"/>
            </a:solidFill>
            <a:miter/>
            <a:headEnd len="med" type="oval" w="med"/>
            <a:tailEnd len="med" type="oval" w="med"/>
          </a:ln>
        </p:spPr>
        <p:style>
          <a:lnRef idx="0"/>
          <a:fillRef idx="0"/>
          <a:effectRef idx="0"/>
          <a:fontRef idx="minor"/>
        </p:style>
      </p:sp>
      <p:sp>
        <p:nvSpPr>
          <p:cNvPr id="678" name="Straight Connector 32"/>
          <p:cNvSpPr/>
          <p:nvPr/>
        </p:nvSpPr>
        <p:spPr>
          <a:xfrm>
            <a:off x="828720" y="5154480"/>
            <a:ext cx="1168560" cy="0"/>
          </a:xfrm>
          <a:prstGeom prst="line">
            <a:avLst/>
          </a:prstGeom>
          <a:ln w="19080">
            <a:solidFill>
              <a:srgbClr val="bfbfbf"/>
            </a:solidFill>
            <a:miter/>
            <a:headEnd len="med" type="oval" w="med"/>
            <a:tailEnd len="med" type="oval" w="med"/>
          </a:ln>
        </p:spPr>
        <p:style>
          <a:lnRef idx="0"/>
          <a:fillRef idx="0"/>
          <a:effectRef idx="0"/>
          <a:fontRef idx="minor"/>
        </p:style>
      </p:sp>
      <p:sp>
        <p:nvSpPr>
          <p:cNvPr id="679" name=""/>
          <p:cNvSpPr txBox="1"/>
          <p:nvPr/>
        </p:nvSpPr>
        <p:spPr>
          <a:xfrm>
            <a:off x="2990160" y="1347120"/>
            <a:ext cx="8529840" cy="2304360"/>
          </a:xfrm>
          <a:prstGeom prst="rect">
            <a:avLst/>
          </a:prstGeom>
          <a:noFill/>
          <a:ln w="0">
            <a:noFill/>
          </a:ln>
        </p:spPr>
        <p:txBody>
          <a:bodyPr lIns="90000" rIns="90000" tIns="45000" bIns="45000" anchor="ctr">
            <a:noAutofit/>
          </a:bodyPr>
          <a:p>
            <a:pPr algn="just">
              <a:buNone/>
            </a:pPr>
            <a:r>
              <a:rPr b="0" lang="es-CU" sz="2600" spc="-1" strike="noStrike">
                <a:solidFill>
                  <a:srgbClr val="000000"/>
                </a:solidFill>
                <a:latin typeface="Arial"/>
                <a:ea typeface="Droid Sans Fallback"/>
              </a:rPr>
              <a:t>La elaboración de un marco teórico-metodológico permitió identificar los diseños arquitectónicos y como contribuye a las métricas de calidad de los software presentes en plataformas usadas en el ámbito de la neurociencia y los elementos fundamentales del objeto de estudio</a:t>
            </a:r>
            <a:endParaRPr b="0" lang="es-ES" sz="2600" spc="-1" strike="noStrike">
              <a:latin typeface="Arial"/>
            </a:endParaRPr>
          </a:p>
        </p:txBody>
      </p:sp>
      <p:sp>
        <p:nvSpPr>
          <p:cNvPr id="680" name=""/>
          <p:cNvSpPr txBox="1"/>
          <p:nvPr/>
        </p:nvSpPr>
        <p:spPr>
          <a:xfrm>
            <a:off x="2990160" y="4025520"/>
            <a:ext cx="8529840" cy="2304360"/>
          </a:xfrm>
          <a:prstGeom prst="rect">
            <a:avLst/>
          </a:prstGeom>
          <a:noFill/>
          <a:ln w="0">
            <a:noFill/>
          </a:ln>
        </p:spPr>
        <p:txBody>
          <a:bodyPr lIns="90000" rIns="90000" tIns="45000" bIns="45000" anchor="ctr">
            <a:noAutofit/>
          </a:bodyPr>
          <a:p>
            <a:pPr algn="just">
              <a:buNone/>
            </a:pPr>
            <a:r>
              <a:rPr b="0" lang="es-CU" sz="2600" spc="-1" strike="noStrike">
                <a:solidFill>
                  <a:srgbClr val="000000"/>
                </a:solidFill>
                <a:latin typeface="Arial"/>
                <a:ea typeface="Droid Sans Fallback"/>
              </a:rPr>
              <a:t>Con el diagnóstico de las </a:t>
            </a:r>
            <a:r>
              <a:rPr b="0" lang="es-CU" sz="2600" spc="-1" strike="noStrike">
                <a:solidFill>
                  <a:srgbClr val="000000"/>
                </a:solidFill>
                <a:latin typeface="Arial"/>
                <a:ea typeface="Droid Sans Fallback"/>
              </a:rPr>
              <a:t>arquitecturas de software de </a:t>
            </a:r>
            <a:r>
              <a:rPr b="0" lang="es-CU" sz="2600" spc="-1" strike="noStrike">
                <a:solidFill>
                  <a:srgbClr val="000000"/>
                </a:solidFill>
                <a:latin typeface="Arial"/>
                <a:ea typeface="Droid Sans Fallback"/>
              </a:rPr>
              <a:t>LORIS, CBRAIN y NODCE se </a:t>
            </a:r>
            <a:r>
              <a:rPr b="0" lang="es-CU" sz="2600" spc="-1" strike="noStrike">
                <a:solidFill>
                  <a:srgbClr val="000000"/>
                </a:solidFill>
                <a:latin typeface="Arial"/>
                <a:ea typeface="Droid Sans Fallback"/>
              </a:rPr>
              <a:t>obtuvieron las características a </a:t>
            </a:r>
            <a:r>
              <a:rPr b="0" lang="es-CU" sz="2600" spc="-1" strike="noStrike">
                <a:solidFill>
                  <a:srgbClr val="000000"/>
                </a:solidFill>
                <a:latin typeface="Arial"/>
                <a:ea typeface="Droid Sans Fallback"/>
              </a:rPr>
              <a:t>tenerse en cuenta en el </a:t>
            </a:r>
            <a:r>
              <a:rPr b="0" lang="es-CU" sz="2600" spc="-1" strike="noStrike">
                <a:solidFill>
                  <a:srgbClr val="000000"/>
                </a:solidFill>
                <a:latin typeface="Arial"/>
                <a:ea typeface="Droid Sans Fallback"/>
              </a:rPr>
              <a:t>desarrollo de la propuesta de </a:t>
            </a:r>
            <a:r>
              <a:rPr b="0" lang="es-CU" sz="2600" spc="-1" strike="noStrike">
                <a:solidFill>
                  <a:srgbClr val="000000"/>
                </a:solidFill>
                <a:latin typeface="Arial"/>
                <a:ea typeface="Droid Sans Fallback"/>
              </a:rPr>
              <a:t>solución y se identificó la </a:t>
            </a:r>
            <a:r>
              <a:rPr b="0" lang="es-CU" sz="2600" spc="-1" strike="noStrike">
                <a:solidFill>
                  <a:srgbClr val="000000"/>
                </a:solidFill>
                <a:latin typeface="Arial"/>
                <a:ea typeface="Droid Sans Fallback"/>
              </a:rPr>
              <a:t>arquitectura de microservicios </a:t>
            </a:r>
            <a:r>
              <a:rPr b="0" lang="es-CU" sz="2600" spc="-1" strike="noStrike">
                <a:solidFill>
                  <a:srgbClr val="000000"/>
                </a:solidFill>
                <a:latin typeface="Arial"/>
                <a:ea typeface="Droid Sans Fallback"/>
              </a:rPr>
              <a:t>como  el diseño de la misma.</a:t>
            </a:r>
            <a:endParaRPr b="0" lang="es-ES" sz="2600" spc="-1" strike="noStrike">
              <a:latin typeface="Arial"/>
            </a:endParaRPr>
          </a:p>
        </p:txBody>
      </p:sp>
      <p:sp>
        <p:nvSpPr>
          <p:cNvPr id="681" name="Google Shape;158;p 23"/>
          <p:cNvSpPr/>
          <p:nvPr/>
        </p:nvSpPr>
        <p:spPr>
          <a:xfrm>
            <a:off x="10776240" y="594720"/>
            <a:ext cx="476640" cy="317880"/>
          </a:xfrm>
          <a:prstGeom prst="rect">
            <a:avLst/>
          </a:prstGeom>
          <a:solidFill>
            <a:schemeClr val="lt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2" name="Google Shape;157;p 24"/>
          <p:cNvSpPr/>
          <p:nvPr/>
        </p:nvSpPr>
        <p:spPr>
          <a:xfrm>
            <a:off x="11358000" y="398520"/>
            <a:ext cx="705240" cy="705240"/>
          </a:xfrm>
          <a:prstGeom prst="ellipse">
            <a:avLst/>
          </a:prstGeom>
          <a:solidFill>
            <a:schemeClr val="dk1"/>
          </a:solidFill>
          <a:ln w="0">
            <a:noFill/>
          </a:ln>
        </p:spPr>
        <p:style>
          <a:lnRef idx="0"/>
          <a:fillRef idx="0"/>
          <a:effectRef idx="0"/>
          <a:fontRef idx="minor"/>
        </p:style>
      </p:sp>
      <p:sp>
        <p:nvSpPr>
          <p:cNvPr id="683" name="Google Shape;159;p 24"/>
          <p:cNvSpPr/>
          <p:nvPr/>
        </p:nvSpPr>
        <p:spPr>
          <a:xfrm>
            <a:off x="11358000" y="39852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37</a:t>
            </a:r>
            <a:endParaRPr b="0" lang="es-ES" sz="3000" spc="-1" strike="noStrike">
              <a:latin typeface="Arial"/>
            </a:endParaRPr>
          </a:p>
        </p:txBody>
      </p:sp>
      <p:sp>
        <p:nvSpPr>
          <p:cNvPr id="684" name=""/>
          <p:cNvSpPr txBox="1"/>
          <p:nvPr/>
        </p:nvSpPr>
        <p:spPr>
          <a:xfrm>
            <a:off x="1416240" y="36720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Conclusiones</a:t>
            </a:r>
            <a:endParaRPr b="1" lang="es-ES" sz="4800" spc="-1" strike="noStrike">
              <a:solidFill>
                <a:srgbClr val="041a59"/>
              </a:solidFill>
              <a:latin typeface="Arial"/>
            </a:endParaRPr>
          </a:p>
        </p:txBody>
      </p:sp>
      <p:sp>
        <p:nvSpPr>
          <p:cNvPr id="685" name="Arc 1"/>
          <p:cNvSpPr/>
          <p:nvPr/>
        </p:nvSpPr>
        <p:spPr>
          <a:xfrm>
            <a:off x="-637560" y="1434960"/>
            <a:ext cx="1179720" cy="5009040"/>
          </a:xfrm>
          <a:prstGeom prst="arc">
            <a:avLst>
              <a:gd name="adj1" fmla="val 16200000"/>
              <a:gd name="adj2" fmla="val 5433205"/>
            </a:avLst>
          </a:prstGeom>
          <a:noFill/>
          <a:ln w="54000">
            <a:solidFill>
              <a:srgbClr val="d9d9d9"/>
            </a:solidFill>
            <a:miter/>
          </a:ln>
        </p:spPr>
        <p:style>
          <a:lnRef idx="0"/>
          <a:fillRef idx="0"/>
          <a:effectRef idx="0"/>
          <a:fontRef idx="minor"/>
        </p:style>
      </p:sp>
      <p:sp>
        <p:nvSpPr>
          <p:cNvPr id="686" name="Oval 39"/>
          <p:cNvSpPr/>
          <p:nvPr/>
        </p:nvSpPr>
        <p:spPr>
          <a:xfrm>
            <a:off x="345600" y="2337480"/>
            <a:ext cx="233280" cy="272520"/>
          </a:xfrm>
          <a:prstGeom prst="ellipse">
            <a:avLst/>
          </a:prstGeom>
          <a:solidFill>
            <a:srgbClr val="2c2f45"/>
          </a:solidFill>
          <a:ln w="12600">
            <a:noFill/>
          </a:ln>
        </p:spPr>
        <p:style>
          <a:lnRef idx="0"/>
          <a:fillRef idx="0"/>
          <a:effectRef idx="0"/>
          <a:fontRef idx="minor"/>
        </p:style>
      </p:sp>
      <p:sp>
        <p:nvSpPr>
          <p:cNvPr id="687" name="Oval 41"/>
          <p:cNvSpPr/>
          <p:nvPr/>
        </p:nvSpPr>
        <p:spPr>
          <a:xfrm>
            <a:off x="2115360" y="2098800"/>
            <a:ext cx="660960" cy="693360"/>
          </a:xfrm>
          <a:prstGeom prst="ellipse">
            <a:avLst/>
          </a:prstGeom>
          <a:solidFill>
            <a:srgbClr val="2c2f45"/>
          </a:solidFill>
          <a:ln w="12600">
            <a:noFill/>
          </a:ln>
        </p:spPr>
        <p:style>
          <a:lnRef idx="0"/>
          <a:fillRef idx="0"/>
          <a:effectRef idx="0"/>
          <a:fontRef idx="minor"/>
        </p:style>
        <p:txBody>
          <a:bodyPr lIns="90000" rIns="90000" tIns="45000" bIns="45000" anchor="ctr">
            <a:noAutofit/>
          </a:bodyPr>
          <a:p>
            <a:pPr algn="ctr">
              <a:buNone/>
            </a:pPr>
            <a:r>
              <a:rPr b="1" lang="es-ES" sz="2600" spc="-1" strike="noStrike">
                <a:solidFill>
                  <a:srgbClr val="ffffff"/>
                </a:solidFill>
                <a:latin typeface="Arial"/>
              </a:rPr>
              <a:t>3</a:t>
            </a:r>
            <a:endParaRPr b="1" lang="es-ES" sz="2600" spc="-1" strike="noStrike">
              <a:solidFill>
                <a:srgbClr val="ffffff"/>
              </a:solidFill>
              <a:latin typeface="Arial"/>
            </a:endParaRPr>
          </a:p>
        </p:txBody>
      </p:sp>
      <p:sp>
        <p:nvSpPr>
          <p:cNvPr id="688" name="Oval 42"/>
          <p:cNvSpPr/>
          <p:nvPr/>
        </p:nvSpPr>
        <p:spPr>
          <a:xfrm>
            <a:off x="2158920" y="4790880"/>
            <a:ext cx="661320" cy="693000"/>
          </a:xfrm>
          <a:prstGeom prst="ellipse">
            <a:avLst/>
          </a:prstGeom>
          <a:solidFill>
            <a:srgbClr val="fba200"/>
          </a:solidFill>
          <a:ln w="12600">
            <a:noFill/>
          </a:ln>
        </p:spPr>
        <p:style>
          <a:lnRef idx="0"/>
          <a:fillRef idx="0"/>
          <a:effectRef idx="0"/>
          <a:fontRef idx="minor"/>
        </p:style>
        <p:txBody>
          <a:bodyPr lIns="90000" rIns="90000" tIns="45000" bIns="45000" anchor="ctr">
            <a:noAutofit/>
          </a:bodyPr>
          <a:p>
            <a:pPr algn="ctr">
              <a:buNone/>
            </a:pPr>
            <a:r>
              <a:rPr b="1" lang="es-ES" sz="2600" spc="-1" strike="noStrike">
                <a:solidFill>
                  <a:srgbClr val="ffffff"/>
                </a:solidFill>
                <a:latin typeface="Arial"/>
              </a:rPr>
              <a:t>4</a:t>
            </a:r>
            <a:endParaRPr b="1" lang="es-ES" sz="2600" spc="-1" strike="noStrike">
              <a:solidFill>
                <a:srgbClr val="ffffff"/>
              </a:solidFill>
              <a:latin typeface="Arial"/>
            </a:endParaRPr>
          </a:p>
        </p:txBody>
      </p:sp>
      <p:sp>
        <p:nvSpPr>
          <p:cNvPr id="689" name="Oval 43"/>
          <p:cNvSpPr/>
          <p:nvPr/>
        </p:nvSpPr>
        <p:spPr>
          <a:xfrm>
            <a:off x="345600" y="5018400"/>
            <a:ext cx="233280" cy="272520"/>
          </a:xfrm>
          <a:prstGeom prst="ellipse">
            <a:avLst/>
          </a:prstGeom>
          <a:solidFill>
            <a:srgbClr val="fba200"/>
          </a:solidFill>
          <a:ln w="12600">
            <a:noFill/>
          </a:ln>
        </p:spPr>
        <p:style>
          <a:lnRef idx="0"/>
          <a:fillRef idx="0"/>
          <a:effectRef idx="0"/>
          <a:fontRef idx="minor"/>
        </p:style>
      </p:sp>
      <p:sp>
        <p:nvSpPr>
          <p:cNvPr id="690" name="Straight Connector 14"/>
          <p:cNvSpPr/>
          <p:nvPr/>
        </p:nvSpPr>
        <p:spPr>
          <a:xfrm>
            <a:off x="749880" y="2473920"/>
            <a:ext cx="1168920" cy="0"/>
          </a:xfrm>
          <a:prstGeom prst="line">
            <a:avLst/>
          </a:prstGeom>
          <a:ln w="19080">
            <a:solidFill>
              <a:srgbClr val="bfbfbf"/>
            </a:solidFill>
            <a:miter/>
            <a:headEnd len="med" type="oval" w="med"/>
            <a:tailEnd len="med" type="oval" w="med"/>
          </a:ln>
        </p:spPr>
        <p:style>
          <a:lnRef idx="0"/>
          <a:fillRef idx="0"/>
          <a:effectRef idx="0"/>
          <a:fontRef idx="minor"/>
        </p:style>
      </p:sp>
      <p:sp>
        <p:nvSpPr>
          <p:cNvPr id="691" name="Straight Connector 15"/>
          <p:cNvSpPr/>
          <p:nvPr/>
        </p:nvSpPr>
        <p:spPr>
          <a:xfrm>
            <a:off x="828720" y="5154480"/>
            <a:ext cx="1168560" cy="0"/>
          </a:xfrm>
          <a:prstGeom prst="line">
            <a:avLst/>
          </a:prstGeom>
          <a:ln w="19080">
            <a:solidFill>
              <a:srgbClr val="bfbfbf"/>
            </a:solidFill>
            <a:miter/>
            <a:headEnd len="med" type="oval" w="med"/>
            <a:tailEnd len="med" type="oval" w="med"/>
          </a:ln>
        </p:spPr>
        <p:style>
          <a:lnRef idx="0"/>
          <a:fillRef idx="0"/>
          <a:effectRef idx="0"/>
          <a:fontRef idx="minor"/>
        </p:style>
      </p:sp>
      <p:sp>
        <p:nvSpPr>
          <p:cNvPr id="692" name=""/>
          <p:cNvSpPr txBox="1"/>
          <p:nvPr/>
        </p:nvSpPr>
        <p:spPr>
          <a:xfrm>
            <a:off x="2990160" y="1347120"/>
            <a:ext cx="8529840" cy="2304360"/>
          </a:xfrm>
          <a:prstGeom prst="rect">
            <a:avLst/>
          </a:prstGeom>
          <a:noFill/>
          <a:ln w="0">
            <a:noFill/>
          </a:ln>
        </p:spPr>
        <p:txBody>
          <a:bodyPr lIns="90000" rIns="90000" tIns="45000" bIns="45000" anchor="ctr">
            <a:noAutofit/>
          </a:bodyPr>
          <a:p>
            <a:pPr algn="just">
              <a:lnSpc>
                <a:spcPct val="100000"/>
              </a:lnSpc>
              <a:buNone/>
            </a:pPr>
            <a:r>
              <a:rPr b="0" lang="es-CU" sz="2600" spc="-1" strike="noStrike">
                <a:solidFill>
                  <a:srgbClr val="000000"/>
                </a:solidFill>
                <a:latin typeface="Arial"/>
                <a:ea typeface="Droid Sans Fallback"/>
              </a:rPr>
              <a:t>Del diseño de la arquitectura de software se obtuvo un conjunto de diagramas  que modelan diferentes capas de abstracción de la propuesta de solución así como los principales patrones de diseño usados.</a:t>
            </a:r>
            <a:endParaRPr b="0" lang="es-ES" sz="2600" spc="-1" strike="noStrike">
              <a:latin typeface="Arial"/>
            </a:endParaRPr>
          </a:p>
        </p:txBody>
      </p:sp>
      <p:sp>
        <p:nvSpPr>
          <p:cNvPr id="693" name=""/>
          <p:cNvSpPr txBox="1"/>
          <p:nvPr/>
        </p:nvSpPr>
        <p:spPr>
          <a:xfrm>
            <a:off x="2990160" y="4025520"/>
            <a:ext cx="8529840" cy="2304360"/>
          </a:xfrm>
          <a:prstGeom prst="rect">
            <a:avLst/>
          </a:prstGeom>
          <a:noFill/>
          <a:ln w="0">
            <a:noFill/>
          </a:ln>
        </p:spPr>
        <p:txBody>
          <a:bodyPr lIns="90000" rIns="90000" tIns="45000" bIns="45000" anchor="ctr">
            <a:noAutofit/>
          </a:bodyPr>
          <a:p>
            <a:pPr algn="just">
              <a:lnSpc>
                <a:spcPct val="100000"/>
              </a:lnSpc>
              <a:buNone/>
            </a:pPr>
            <a:r>
              <a:rPr b="0" lang="es-CU" sz="2600" spc="-1" strike="noStrike">
                <a:solidFill>
                  <a:srgbClr val="000000"/>
                </a:solidFill>
                <a:latin typeface="Arial"/>
                <a:ea typeface="Droid Sans Fallback"/>
              </a:rPr>
              <a:t>Se validó la arquitectura usando un prototipo funcional sometido a pruebas unitarias y de aceptación usando técnicas de desarrollo dirigido por pruebas y comportamiento y las herramientas brindadas por el entorno de desarrollo.</a:t>
            </a:r>
            <a:endParaRPr b="0" lang="es-ES" sz="2600" spc="-1" strike="noStrike">
              <a:latin typeface="Arial"/>
            </a:endParaRPr>
          </a:p>
        </p:txBody>
      </p:sp>
      <p:sp>
        <p:nvSpPr>
          <p:cNvPr id="694" name="Google Shape;158;p 24"/>
          <p:cNvSpPr/>
          <p:nvPr/>
        </p:nvSpPr>
        <p:spPr>
          <a:xfrm>
            <a:off x="10776240" y="594720"/>
            <a:ext cx="476640" cy="317880"/>
          </a:xfrm>
          <a:prstGeom prst="rect">
            <a:avLst/>
          </a:prstGeom>
          <a:solidFill>
            <a:schemeClr val="lt1"/>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1056240" y="3013200"/>
            <a:ext cx="10528560" cy="1742040"/>
          </a:xfrm>
          <a:prstGeom prst="rect">
            <a:avLst/>
          </a:prstGeom>
          <a:noFill/>
          <a:ln w="0">
            <a:noFill/>
          </a:ln>
        </p:spPr>
        <p:txBody>
          <a:bodyPr lIns="90000" rIns="90000" tIns="45000" bIns="45000" anchor="ctr">
            <a:normAutofit/>
          </a:bodyPr>
          <a:p>
            <a:pPr algn="ctr">
              <a:lnSpc>
                <a:spcPct val="90000"/>
              </a:lnSpc>
              <a:buNone/>
              <a:tabLst>
                <a:tab algn="l" pos="0"/>
              </a:tabLst>
            </a:pPr>
            <a:r>
              <a:rPr b="0" lang="es-ES" sz="3600" spc="-1" strike="noStrike">
                <a:solidFill>
                  <a:srgbClr val="ffffff"/>
                </a:solidFill>
                <a:latin typeface="Open Sans"/>
                <a:ea typeface="Open Sans"/>
              </a:rPr>
              <a:t>Propuesta de arquitectura de la plataforma para la gestión, análisis y procesamiento de datos BrainsSys.</a:t>
            </a:r>
            <a:endParaRPr b="0" lang="es-ES" sz="3600" spc="-1" strike="noStrike">
              <a:latin typeface="Arial"/>
            </a:endParaRPr>
          </a:p>
        </p:txBody>
      </p:sp>
      <p:sp>
        <p:nvSpPr>
          <p:cNvPr id="696" name="PlaceHolder 2"/>
          <p:cNvSpPr>
            <a:spLocks noGrp="1"/>
          </p:cNvSpPr>
          <p:nvPr>
            <p:ph/>
          </p:nvPr>
        </p:nvSpPr>
        <p:spPr>
          <a:xfrm>
            <a:off x="2628000" y="5040000"/>
            <a:ext cx="7340040" cy="1376640"/>
          </a:xfrm>
          <a:prstGeom prst="rect">
            <a:avLst/>
          </a:prstGeom>
          <a:noFill/>
          <a:ln w="0">
            <a:noFill/>
          </a:ln>
        </p:spPr>
        <p:txBody>
          <a:bodyPr lIns="90000" rIns="90000" tIns="45000" bIns="45000" anchor="t">
            <a:noAutofit/>
          </a:bodyPr>
          <a:p>
            <a:pPr algn="ctr">
              <a:lnSpc>
                <a:spcPct val="90000"/>
              </a:lnSpc>
              <a:buNone/>
              <a:tabLst>
                <a:tab algn="l" pos="0"/>
              </a:tabLst>
            </a:pPr>
            <a:r>
              <a:rPr b="0" lang="es-ES" sz="2400" spc="-1" strike="noStrike">
                <a:solidFill>
                  <a:srgbClr val="ffffff"/>
                </a:solidFill>
                <a:latin typeface="Open Sans"/>
                <a:ea typeface="Open Sans"/>
              </a:rPr>
              <a:t>Autor: Jesús Enrique Fuentes </a:t>
            </a:r>
            <a:r>
              <a:rPr b="0" lang="es-ES" sz="2400" spc="-1" strike="noStrike">
                <a:solidFill>
                  <a:srgbClr val="ffffff"/>
                </a:solidFill>
                <a:latin typeface="Open Sans"/>
                <a:ea typeface="Open Sans"/>
              </a:rPr>
              <a:t>González</a:t>
            </a:r>
            <a:endParaRPr b="0" lang="es-ES" sz="2400" spc="-1" strike="noStrike">
              <a:latin typeface="Arial"/>
            </a:endParaRPr>
          </a:p>
          <a:p>
            <a:pPr algn="ctr">
              <a:lnSpc>
                <a:spcPct val="90000"/>
              </a:lnSpc>
              <a:spcBef>
                <a:spcPts val="1001"/>
              </a:spcBef>
              <a:buNone/>
              <a:tabLst>
                <a:tab algn="l" pos="0"/>
              </a:tabLst>
            </a:pPr>
            <a:r>
              <a:rPr b="0" lang="en-US" sz="2400" spc="-1" strike="noStrike">
                <a:solidFill>
                  <a:srgbClr val="ffffff"/>
                </a:solidFill>
                <a:latin typeface="Open Sans"/>
                <a:ea typeface="Open Sans"/>
              </a:rPr>
              <a:t>Tutor : Dr.C. Arturo Orellana </a:t>
            </a:r>
            <a:r>
              <a:rPr b="0" lang="es-ES" sz="2400" spc="-1" strike="noStrike">
                <a:solidFill>
                  <a:srgbClr val="ffffff"/>
                </a:solidFill>
                <a:latin typeface="Open Sans"/>
                <a:ea typeface="Open Sans"/>
              </a:rPr>
              <a:t>García</a:t>
            </a:r>
            <a:endParaRPr b="0" lang="es-ES" sz="2400" spc="-1" strike="noStrike">
              <a:latin typeface="Arial"/>
            </a:endParaRPr>
          </a:p>
          <a:p>
            <a:pPr algn="ctr">
              <a:lnSpc>
                <a:spcPct val="90000"/>
              </a:lnSpc>
              <a:spcBef>
                <a:spcPts val="1001"/>
              </a:spcBef>
              <a:buNone/>
              <a:tabLst>
                <a:tab algn="l" pos="0"/>
              </a:tabLst>
            </a:pPr>
            <a:endParaRPr b="0" lang="es-ES" sz="2400" spc="-1" strike="noStrike">
              <a:latin typeface="Arial"/>
            </a:endParaRPr>
          </a:p>
        </p:txBody>
      </p:sp>
      <p:sp>
        <p:nvSpPr>
          <p:cNvPr id="697" name="Google Shape;76;p 2"/>
          <p:cNvSpPr/>
          <p:nvPr/>
        </p:nvSpPr>
        <p:spPr>
          <a:xfrm>
            <a:off x="2520000" y="950040"/>
            <a:ext cx="7920000" cy="943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tabLst>
                <a:tab algn="l" pos="0"/>
              </a:tabLst>
            </a:pPr>
            <a:r>
              <a:rPr b="1" lang="en-US" sz="2800" spc="-1" strike="noStrike">
                <a:solidFill>
                  <a:srgbClr val="ffffff"/>
                </a:solidFill>
                <a:latin typeface="Open Sans"/>
                <a:ea typeface="Open Sans"/>
              </a:rPr>
              <a:t>Trabajo de diploma para optar por el título de Ingeniero en Ciencias Informáticas</a:t>
            </a:r>
            <a:endParaRPr b="0" lang="es-E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
          <p:cNvSpPr txBox="1"/>
          <p:nvPr/>
        </p:nvSpPr>
        <p:spPr>
          <a:xfrm>
            <a:off x="360000" y="1935000"/>
            <a:ext cx="11520000" cy="4005000"/>
          </a:xfrm>
          <a:prstGeom prst="rect">
            <a:avLst/>
          </a:prstGeom>
          <a:noFill/>
          <a:ln w="0">
            <a:noFill/>
          </a:ln>
        </p:spPr>
        <p:txBody>
          <a:bodyPr lIns="0" rIns="0" tIns="0" bIns="0" anchor="ctr">
            <a:noAutofit/>
          </a:bodyPr>
          <a:p>
            <a:pPr algn="just">
              <a:buNone/>
            </a:pPr>
            <a:r>
              <a:rPr b="0" lang="es-CU" sz="3200" spc="-1" strike="noStrike">
                <a:solidFill>
                  <a:srgbClr val="000000"/>
                </a:solidFill>
                <a:latin typeface="Arial"/>
                <a:ea typeface="Droid Sans Fallback"/>
              </a:rPr>
              <a:t>Las  </a:t>
            </a:r>
            <a:r>
              <a:rPr b="1" lang="es-CU" sz="3200" spc="-1" strike="noStrike">
                <a:solidFill>
                  <a:srgbClr val="041a59"/>
                </a:solidFill>
                <a:latin typeface="Arial"/>
                <a:ea typeface="Droid Sans Fallback"/>
              </a:rPr>
              <a:t>plataformas</a:t>
            </a:r>
            <a:r>
              <a:rPr b="0" lang="es-CU" sz="3200" spc="-1" strike="noStrike">
                <a:solidFill>
                  <a:srgbClr val="000000"/>
                </a:solidFill>
                <a:latin typeface="Arial"/>
                <a:ea typeface="Droid Sans Fallback"/>
              </a:rPr>
              <a:t> de </a:t>
            </a:r>
            <a:r>
              <a:rPr b="0" lang="es-CU" sz="3200" spc="-1" strike="noStrike">
                <a:solidFill>
                  <a:srgbClr val="000000"/>
                </a:solidFill>
                <a:latin typeface="Arial"/>
                <a:ea typeface="Droid Sans Fallback"/>
              </a:rPr>
              <a:t>investigación de </a:t>
            </a:r>
            <a:r>
              <a:rPr b="0" lang="es-CU" sz="3200" spc="-1" strike="noStrike">
                <a:solidFill>
                  <a:srgbClr val="000000"/>
                </a:solidFill>
                <a:latin typeface="Arial"/>
                <a:ea typeface="Droid Sans Fallback"/>
              </a:rPr>
              <a:t>neurociencias </a:t>
            </a:r>
            <a:r>
              <a:rPr b="1" lang="es-CU" sz="3200" spc="-1" strike="noStrike">
                <a:solidFill>
                  <a:srgbClr val="041a59"/>
                </a:solidFill>
                <a:latin typeface="Arial"/>
                <a:ea typeface="Droid Sans Fallback"/>
              </a:rPr>
              <a:t>carecen</a:t>
            </a:r>
            <a:r>
              <a:rPr b="0" lang="es-CU" sz="3200" spc="-1" strike="noStrike">
                <a:solidFill>
                  <a:srgbClr val="000000"/>
                </a:solidFill>
                <a:latin typeface="Arial"/>
                <a:ea typeface="Droid Sans Fallback"/>
              </a:rPr>
              <a:t> </a:t>
            </a:r>
            <a:r>
              <a:rPr b="0" lang="es-CU" sz="3200" spc="-1" strike="noStrike">
                <a:solidFill>
                  <a:srgbClr val="000000"/>
                </a:solidFill>
                <a:latin typeface="Arial"/>
                <a:ea typeface="Droid Sans Fallback"/>
              </a:rPr>
              <a:t>de un conjunto de </a:t>
            </a:r>
            <a:r>
              <a:rPr b="1" lang="es-CU" sz="3200" spc="-1" strike="noStrike">
                <a:solidFill>
                  <a:srgbClr val="041a59"/>
                </a:solidFill>
                <a:latin typeface="Arial"/>
                <a:ea typeface="Droid Sans Fallback"/>
              </a:rPr>
              <a:t>funcionalidades</a:t>
            </a:r>
            <a:r>
              <a:rPr b="0" lang="es-CU" sz="3200" spc="-1" strike="noStrike">
                <a:solidFill>
                  <a:srgbClr val="000000"/>
                </a:solidFill>
                <a:latin typeface="Arial"/>
                <a:ea typeface="Droid Sans Fallback"/>
              </a:rPr>
              <a:t> y </a:t>
            </a:r>
            <a:r>
              <a:rPr b="1" lang="es-CU" sz="3200" spc="-1" strike="noStrike">
                <a:solidFill>
                  <a:srgbClr val="041a59"/>
                </a:solidFill>
                <a:latin typeface="Arial"/>
                <a:ea typeface="Droid Sans Fallback"/>
              </a:rPr>
              <a:t>características</a:t>
            </a:r>
            <a:r>
              <a:rPr b="0" lang="es-CU" sz="3200" spc="-1" strike="noStrike">
                <a:solidFill>
                  <a:srgbClr val="000000"/>
                </a:solidFill>
                <a:latin typeface="Arial"/>
                <a:ea typeface="Droid Sans Fallback"/>
              </a:rPr>
              <a:t> </a:t>
            </a:r>
            <a:r>
              <a:rPr b="0" lang="es-CU" sz="3200" spc="-1" strike="noStrike">
                <a:solidFill>
                  <a:srgbClr val="000000"/>
                </a:solidFill>
                <a:latin typeface="Arial"/>
                <a:ea typeface="Droid Sans Fallback"/>
              </a:rPr>
              <a:t>asociadas a su </a:t>
            </a:r>
            <a:r>
              <a:rPr b="0" lang="es-CU" sz="3200" spc="-1" strike="noStrike">
                <a:solidFill>
                  <a:srgbClr val="000000"/>
                </a:solidFill>
                <a:latin typeface="Arial"/>
                <a:ea typeface="Droid Sans Fallback"/>
              </a:rPr>
              <a:t>arquitectura de </a:t>
            </a:r>
            <a:r>
              <a:rPr b="0" lang="es-CU" sz="3200" spc="-1" strike="noStrike">
                <a:solidFill>
                  <a:srgbClr val="000000"/>
                </a:solidFill>
                <a:latin typeface="Arial"/>
                <a:ea typeface="Droid Sans Fallback"/>
              </a:rPr>
              <a:t>software que son </a:t>
            </a:r>
            <a:r>
              <a:rPr b="0" lang="es-CU" sz="3200" spc="-1" strike="noStrike">
                <a:solidFill>
                  <a:srgbClr val="000000"/>
                </a:solidFill>
                <a:latin typeface="Arial"/>
                <a:ea typeface="Droid Sans Fallback"/>
              </a:rPr>
              <a:t>necesarias para el </a:t>
            </a:r>
            <a:r>
              <a:rPr b="0" lang="es-CU" sz="3200" spc="-1" strike="noStrike">
                <a:solidFill>
                  <a:srgbClr val="000000"/>
                </a:solidFill>
                <a:latin typeface="Arial"/>
                <a:ea typeface="Droid Sans Fallback"/>
              </a:rPr>
              <a:t>correcto </a:t>
            </a:r>
            <a:r>
              <a:rPr b="1" lang="es-CU" sz="3200" spc="-1" strike="noStrike">
                <a:solidFill>
                  <a:srgbClr val="041a59"/>
                </a:solidFill>
                <a:latin typeface="Arial"/>
                <a:ea typeface="Droid Sans Fallback"/>
              </a:rPr>
              <a:t>funcionamiento</a:t>
            </a:r>
            <a:r>
              <a:rPr b="0" lang="es-CU" sz="3200" spc="-1" strike="noStrike">
                <a:solidFill>
                  <a:srgbClr val="000000"/>
                </a:solidFill>
                <a:latin typeface="Arial"/>
                <a:ea typeface="Droid Sans Fallback"/>
              </a:rPr>
              <a:t>, </a:t>
            </a:r>
            <a:r>
              <a:rPr b="1" lang="es-CU" sz="3200" spc="-1" strike="noStrike">
                <a:solidFill>
                  <a:srgbClr val="041a59"/>
                </a:solidFill>
                <a:latin typeface="Arial"/>
                <a:ea typeface="Droid Sans Fallback"/>
              </a:rPr>
              <a:t>mantenimiento</a:t>
            </a:r>
            <a:r>
              <a:rPr b="0" lang="es-CU" sz="3200" spc="-1" strike="noStrike">
                <a:solidFill>
                  <a:srgbClr val="000000"/>
                </a:solidFill>
                <a:latin typeface="Arial"/>
                <a:ea typeface="Droid Sans Fallback"/>
              </a:rPr>
              <a:t> e </a:t>
            </a:r>
            <a:r>
              <a:rPr b="0" lang="es-CU" sz="3200" spc="-1" strike="noStrike">
                <a:solidFill>
                  <a:srgbClr val="041a59"/>
                </a:solidFill>
                <a:latin typeface="Arial"/>
                <a:ea typeface="Droid Sans Fallback"/>
              </a:rPr>
              <a:t>integración</a:t>
            </a:r>
            <a:r>
              <a:rPr b="0" lang="es-CU" sz="3200" spc="-1" strike="noStrike">
                <a:solidFill>
                  <a:srgbClr val="000000"/>
                </a:solidFill>
                <a:latin typeface="Arial"/>
                <a:ea typeface="Droid Sans Fallback"/>
              </a:rPr>
              <a:t> de las </a:t>
            </a:r>
            <a:r>
              <a:rPr b="0" lang="es-CU" sz="3200" spc="-1" strike="noStrike">
                <a:solidFill>
                  <a:srgbClr val="000000"/>
                </a:solidFill>
                <a:latin typeface="Arial"/>
                <a:ea typeface="Droid Sans Fallback"/>
              </a:rPr>
              <a:t>mismas en los centros </a:t>
            </a:r>
            <a:r>
              <a:rPr b="0" lang="es-CU" sz="3200" spc="-1" strike="noStrike">
                <a:solidFill>
                  <a:srgbClr val="000000"/>
                </a:solidFill>
                <a:latin typeface="Arial"/>
                <a:ea typeface="Droid Sans Fallback"/>
              </a:rPr>
              <a:t>de investigación</a:t>
            </a:r>
            <a:endParaRPr b="0" lang="es-ES" sz="3200" spc="-1" strike="noStrike">
              <a:latin typeface="Times New Roman"/>
            </a:endParaRPr>
          </a:p>
        </p:txBody>
      </p:sp>
      <p:sp>
        <p:nvSpPr>
          <p:cNvPr id="360" name=""/>
          <p:cNvSpPr txBox="1"/>
          <p:nvPr/>
        </p:nvSpPr>
        <p:spPr>
          <a:xfrm>
            <a:off x="1415880" y="40248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Situación </a:t>
            </a:r>
            <a:r>
              <a:rPr b="1" lang="es-ES" sz="4800" spc="-1" strike="noStrike">
                <a:solidFill>
                  <a:srgbClr val="041a59"/>
                </a:solidFill>
                <a:latin typeface="Arial"/>
              </a:rPr>
              <a:t>problemática</a:t>
            </a:r>
            <a:endParaRPr b="1" lang="es-ES" sz="4800" spc="-1" strike="noStrike">
              <a:solidFill>
                <a:srgbClr val="041a59"/>
              </a:solidFill>
              <a:latin typeface="Arial"/>
            </a:endParaRPr>
          </a:p>
        </p:txBody>
      </p:sp>
      <p:sp>
        <p:nvSpPr>
          <p:cNvPr id="361" name="Google Shape;176;p 5"/>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362" name="Google Shape;177;p 5"/>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363" name="Google Shape;178;p 5"/>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4</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
          <p:cNvSpPr txBox="1"/>
          <p:nvPr/>
        </p:nvSpPr>
        <p:spPr>
          <a:xfrm>
            <a:off x="1415880" y="40248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Situación </a:t>
            </a:r>
            <a:r>
              <a:rPr b="1" lang="es-ES" sz="4800" spc="-1" strike="noStrike">
                <a:solidFill>
                  <a:srgbClr val="041a59"/>
                </a:solidFill>
                <a:latin typeface="Arial"/>
              </a:rPr>
              <a:t>problemática</a:t>
            </a:r>
            <a:endParaRPr b="1" lang="es-ES" sz="4800" spc="-1" strike="noStrike">
              <a:solidFill>
                <a:srgbClr val="041a59"/>
              </a:solidFill>
              <a:latin typeface="Arial"/>
            </a:endParaRPr>
          </a:p>
        </p:txBody>
      </p:sp>
      <p:sp>
        <p:nvSpPr>
          <p:cNvPr id="365" name=""/>
          <p:cNvSpPr txBox="1"/>
          <p:nvPr/>
        </p:nvSpPr>
        <p:spPr>
          <a:xfrm>
            <a:off x="6645960" y="4849560"/>
            <a:ext cx="5054040" cy="1053360"/>
          </a:xfrm>
          <a:prstGeom prst="rect">
            <a:avLst/>
          </a:prstGeom>
          <a:noFill/>
          <a:ln w="0">
            <a:noFill/>
          </a:ln>
        </p:spPr>
        <p:txBody>
          <a:bodyPr lIns="0" rIns="0" tIns="0" bIns="0" anchor="t">
            <a:noAutofit/>
          </a:bodyPr>
          <a:p>
            <a:pPr algn="ctr">
              <a:buNone/>
            </a:pPr>
            <a:r>
              <a:rPr b="0" lang="es-CU" sz="3200" spc="-1" strike="noStrike">
                <a:solidFill>
                  <a:srgbClr val="000000"/>
                </a:solidFill>
                <a:latin typeface="Arial"/>
                <a:ea typeface="Droid Sans Fallback"/>
              </a:rPr>
              <a:t>La arquitectura de software </a:t>
            </a:r>
            <a:r>
              <a:rPr b="0" lang="es-CU" sz="3200" spc="-1" strike="noStrike">
                <a:solidFill>
                  <a:srgbClr val="000000"/>
                </a:solidFill>
                <a:latin typeface="Arial"/>
                <a:ea typeface="Droid Sans Fallback"/>
              </a:rPr>
              <a:t>en las neurociencias.</a:t>
            </a:r>
            <a:endParaRPr b="0" lang="es-ES" sz="3200" spc="-1" strike="noStrike">
              <a:latin typeface="Times New Roman"/>
            </a:endParaRPr>
          </a:p>
        </p:txBody>
      </p:sp>
      <p:sp>
        <p:nvSpPr>
          <p:cNvPr id="366" name=""/>
          <p:cNvSpPr txBox="1"/>
          <p:nvPr/>
        </p:nvSpPr>
        <p:spPr>
          <a:xfrm>
            <a:off x="540000" y="4849560"/>
            <a:ext cx="4632480" cy="1367640"/>
          </a:xfrm>
          <a:prstGeom prst="rect">
            <a:avLst/>
          </a:prstGeom>
          <a:noFill/>
          <a:ln w="0">
            <a:noFill/>
          </a:ln>
        </p:spPr>
        <p:txBody>
          <a:bodyPr lIns="0" rIns="0" tIns="0" bIns="0" anchor="t">
            <a:noAutofit/>
          </a:bodyPr>
          <a:p>
            <a:pPr algn="ctr">
              <a:buNone/>
            </a:pPr>
            <a:r>
              <a:rPr b="0" lang="es-CU" sz="3200" spc="-1" strike="noStrike">
                <a:solidFill>
                  <a:srgbClr val="000000"/>
                </a:solidFill>
                <a:latin typeface="Arial"/>
                <a:ea typeface="Droid Sans Fallback"/>
              </a:rPr>
              <a:t>El proceso de diseño de la arquitectura de software.</a:t>
            </a:r>
            <a:endParaRPr b="0" lang="es-ES" sz="3200" spc="-1" strike="noStrike">
              <a:latin typeface="Times New Roman"/>
            </a:endParaRPr>
          </a:p>
        </p:txBody>
      </p:sp>
      <p:sp>
        <p:nvSpPr>
          <p:cNvPr id="367" name="Graphic 1"/>
          <p:cNvSpPr/>
          <p:nvPr/>
        </p:nvSpPr>
        <p:spPr>
          <a:xfrm>
            <a:off x="5172840" y="1425240"/>
            <a:ext cx="1634040" cy="5270760"/>
          </a:xfrm>
          <a:custGeom>
            <a:avLst/>
            <a:gdLst/>
            <a:ahLst/>
            <a:rect l="l" t="t" r="r" b="b"/>
            <a:pathLst>
              <a:path w="1743075" h="4495800">
                <a:moveTo>
                  <a:pt x="1732970" y="1329937"/>
                </a:moveTo>
                <a:cubicBezTo>
                  <a:pt x="1728207" y="1318507"/>
                  <a:pt x="1726302" y="1304219"/>
                  <a:pt x="1726302" y="1291837"/>
                </a:cubicBezTo>
                <a:cubicBezTo>
                  <a:pt x="1728207" y="1266119"/>
                  <a:pt x="1718682" y="1246117"/>
                  <a:pt x="1698680" y="1230877"/>
                </a:cubicBezTo>
                <a:cubicBezTo>
                  <a:pt x="1680582" y="1216589"/>
                  <a:pt x="1672962" y="1197539"/>
                  <a:pt x="1666295" y="1177537"/>
                </a:cubicBezTo>
                <a:cubicBezTo>
                  <a:pt x="1660580" y="1160392"/>
                  <a:pt x="1651055" y="1145152"/>
                  <a:pt x="1643435" y="1128959"/>
                </a:cubicBezTo>
                <a:cubicBezTo>
                  <a:pt x="1641530" y="1125149"/>
                  <a:pt x="1638672" y="1121339"/>
                  <a:pt x="1636767" y="1117529"/>
                </a:cubicBezTo>
                <a:cubicBezTo>
                  <a:pt x="1623432" y="1086097"/>
                  <a:pt x="1610097" y="1054664"/>
                  <a:pt x="1595810" y="1023232"/>
                </a:cubicBezTo>
                <a:cubicBezTo>
                  <a:pt x="1592952" y="1017517"/>
                  <a:pt x="1588190" y="1012754"/>
                  <a:pt x="1586285" y="1007039"/>
                </a:cubicBezTo>
                <a:cubicBezTo>
                  <a:pt x="1581522" y="995609"/>
                  <a:pt x="1574855" y="984179"/>
                  <a:pt x="1573902" y="972749"/>
                </a:cubicBezTo>
                <a:cubicBezTo>
                  <a:pt x="1571997" y="955604"/>
                  <a:pt x="1569140" y="939412"/>
                  <a:pt x="1560567" y="923219"/>
                </a:cubicBezTo>
                <a:cubicBezTo>
                  <a:pt x="1553900" y="910837"/>
                  <a:pt x="1552947" y="894644"/>
                  <a:pt x="1550090" y="880357"/>
                </a:cubicBezTo>
                <a:cubicBezTo>
                  <a:pt x="1549137" y="874642"/>
                  <a:pt x="1549137" y="868927"/>
                  <a:pt x="1547232" y="863212"/>
                </a:cubicBezTo>
                <a:cubicBezTo>
                  <a:pt x="1534850" y="824159"/>
                  <a:pt x="1521515" y="786059"/>
                  <a:pt x="1508180" y="747959"/>
                </a:cubicBezTo>
                <a:cubicBezTo>
                  <a:pt x="1501512" y="727957"/>
                  <a:pt x="1488177" y="713669"/>
                  <a:pt x="1468175" y="705097"/>
                </a:cubicBezTo>
                <a:cubicBezTo>
                  <a:pt x="1454840" y="699382"/>
                  <a:pt x="1442457" y="690809"/>
                  <a:pt x="1428170" y="685094"/>
                </a:cubicBezTo>
                <a:cubicBezTo>
                  <a:pt x="1412930" y="678427"/>
                  <a:pt x="1396737" y="673664"/>
                  <a:pt x="1380545" y="669854"/>
                </a:cubicBezTo>
                <a:cubicBezTo>
                  <a:pt x="1354827" y="663187"/>
                  <a:pt x="1329110" y="657472"/>
                  <a:pt x="1303392" y="650804"/>
                </a:cubicBezTo>
                <a:cubicBezTo>
                  <a:pt x="1302440" y="650804"/>
                  <a:pt x="1302440" y="649852"/>
                  <a:pt x="1301487" y="649852"/>
                </a:cubicBezTo>
                <a:cubicBezTo>
                  <a:pt x="1275770" y="643184"/>
                  <a:pt x="1249100" y="636517"/>
                  <a:pt x="1223382" y="629849"/>
                </a:cubicBezTo>
                <a:cubicBezTo>
                  <a:pt x="1202427" y="624134"/>
                  <a:pt x="1180520" y="619372"/>
                  <a:pt x="1160517" y="610799"/>
                </a:cubicBezTo>
                <a:cubicBezTo>
                  <a:pt x="1118607" y="591749"/>
                  <a:pt x="1104320" y="552697"/>
                  <a:pt x="1101462" y="511739"/>
                </a:cubicBezTo>
                <a:cubicBezTo>
                  <a:pt x="1098605" y="482212"/>
                  <a:pt x="1104320" y="452684"/>
                  <a:pt x="1106225" y="422204"/>
                </a:cubicBezTo>
                <a:cubicBezTo>
                  <a:pt x="1107177" y="411727"/>
                  <a:pt x="1110987" y="404107"/>
                  <a:pt x="1119560" y="398392"/>
                </a:cubicBezTo>
                <a:cubicBezTo>
                  <a:pt x="1136705" y="387914"/>
                  <a:pt x="1146230" y="371722"/>
                  <a:pt x="1150040" y="352672"/>
                </a:cubicBezTo>
                <a:cubicBezTo>
                  <a:pt x="1151945" y="344099"/>
                  <a:pt x="1155755" y="335527"/>
                  <a:pt x="1155755" y="326002"/>
                </a:cubicBezTo>
                <a:cubicBezTo>
                  <a:pt x="1155755" y="305047"/>
                  <a:pt x="1155755" y="284092"/>
                  <a:pt x="1153850" y="263137"/>
                </a:cubicBezTo>
                <a:cubicBezTo>
                  <a:pt x="1152897" y="254564"/>
                  <a:pt x="1148135" y="247897"/>
                  <a:pt x="1135752" y="252659"/>
                </a:cubicBezTo>
                <a:cubicBezTo>
                  <a:pt x="1125275" y="256469"/>
                  <a:pt x="1123370" y="252659"/>
                  <a:pt x="1124322" y="241229"/>
                </a:cubicBezTo>
                <a:cubicBezTo>
                  <a:pt x="1125275" y="228847"/>
                  <a:pt x="1125275" y="215512"/>
                  <a:pt x="1125275" y="203129"/>
                </a:cubicBezTo>
                <a:cubicBezTo>
                  <a:pt x="1125275" y="196462"/>
                  <a:pt x="1123370" y="188842"/>
                  <a:pt x="1124322" y="182174"/>
                </a:cubicBezTo>
                <a:cubicBezTo>
                  <a:pt x="1125275" y="133597"/>
                  <a:pt x="1102415" y="93592"/>
                  <a:pt x="1074792" y="56444"/>
                </a:cubicBezTo>
                <a:cubicBezTo>
                  <a:pt x="1069077" y="47872"/>
                  <a:pt x="1057647" y="42157"/>
                  <a:pt x="1048122" y="37394"/>
                </a:cubicBezTo>
                <a:cubicBezTo>
                  <a:pt x="1033835" y="30727"/>
                  <a:pt x="1019547" y="24059"/>
                  <a:pt x="1005260" y="20249"/>
                </a:cubicBezTo>
                <a:cubicBezTo>
                  <a:pt x="959540" y="5009"/>
                  <a:pt x="914772" y="-706"/>
                  <a:pt x="873815" y="24059"/>
                </a:cubicBezTo>
                <a:cubicBezTo>
                  <a:pt x="839525" y="45967"/>
                  <a:pt x="808092" y="71684"/>
                  <a:pt x="782375" y="104069"/>
                </a:cubicBezTo>
                <a:cubicBezTo>
                  <a:pt x="779517" y="107879"/>
                  <a:pt x="776660" y="112642"/>
                  <a:pt x="775707" y="117404"/>
                </a:cubicBezTo>
                <a:cubicBezTo>
                  <a:pt x="772850" y="131692"/>
                  <a:pt x="770945" y="145027"/>
                  <a:pt x="769040" y="159314"/>
                </a:cubicBezTo>
                <a:cubicBezTo>
                  <a:pt x="765230" y="204082"/>
                  <a:pt x="777612" y="249802"/>
                  <a:pt x="759515" y="293617"/>
                </a:cubicBezTo>
                <a:cubicBezTo>
                  <a:pt x="759515" y="294569"/>
                  <a:pt x="759515" y="296474"/>
                  <a:pt x="759515" y="297427"/>
                </a:cubicBezTo>
                <a:cubicBezTo>
                  <a:pt x="760467" y="322192"/>
                  <a:pt x="760467" y="346957"/>
                  <a:pt x="762372" y="370769"/>
                </a:cubicBezTo>
                <a:cubicBezTo>
                  <a:pt x="763325" y="390772"/>
                  <a:pt x="769040" y="409822"/>
                  <a:pt x="786185" y="424109"/>
                </a:cubicBezTo>
                <a:cubicBezTo>
                  <a:pt x="792852" y="429824"/>
                  <a:pt x="797615" y="438397"/>
                  <a:pt x="799520" y="446969"/>
                </a:cubicBezTo>
                <a:cubicBezTo>
                  <a:pt x="805235" y="469829"/>
                  <a:pt x="809045" y="493642"/>
                  <a:pt x="811902" y="517454"/>
                </a:cubicBezTo>
                <a:cubicBezTo>
                  <a:pt x="812855" y="525074"/>
                  <a:pt x="810950" y="536504"/>
                  <a:pt x="806187" y="540314"/>
                </a:cubicBezTo>
                <a:cubicBezTo>
                  <a:pt x="783327" y="557459"/>
                  <a:pt x="761420" y="578414"/>
                  <a:pt x="729035" y="576509"/>
                </a:cubicBezTo>
                <a:cubicBezTo>
                  <a:pt x="725225" y="576509"/>
                  <a:pt x="721415" y="578414"/>
                  <a:pt x="717605" y="579367"/>
                </a:cubicBezTo>
                <a:cubicBezTo>
                  <a:pt x="660455" y="592702"/>
                  <a:pt x="603305" y="606037"/>
                  <a:pt x="546155" y="617467"/>
                </a:cubicBezTo>
                <a:cubicBezTo>
                  <a:pt x="521390" y="622229"/>
                  <a:pt x="494720" y="623182"/>
                  <a:pt x="469955" y="627944"/>
                </a:cubicBezTo>
                <a:cubicBezTo>
                  <a:pt x="445190" y="632707"/>
                  <a:pt x="421377" y="639374"/>
                  <a:pt x="396612" y="646994"/>
                </a:cubicBezTo>
                <a:cubicBezTo>
                  <a:pt x="374705" y="653662"/>
                  <a:pt x="357560" y="668902"/>
                  <a:pt x="348035" y="688904"/>
                </a:cubicBezTo>
                <a:cubicBezTo>
                  <a:pt x="329937" y="727004"/>
                  <a:pt x="321365" y="767009"/>
                  <a:pt x="311840" y="807014"/>
                </a:cubicBezTo>
                <a:cubicBezTo>
                  <a:pt x="308030" y="824159"/>
                  <a:pt x="302315" y="838447"/>
                  <a:pt x="287075" y="848924"/>
                </a:cubicBezTo>
                <a:cubicBezTo>
                  <a:pt x="269930" y="861307"/>
                  <a:pt x="253737" y="875594"/>
                  <a:pt x="246117" y="896549"/>
                </a:cubicBezTo>
                <a:cubicBezTo>
                  <a:pt x="243260" y="905122"/>
                  <a:pt x="239450" y="914647"/>
                  <a:pt x="233735" y="922267"/>
                </a:cubicBezTo>
                <a:cubicBezTo>
                  <a:pt x="209922" y="950842"/>
                  <a:pt x="195635" y="987037"/>
                  <a:pt x="164202" y="1008944"/>
                </a:cubicBezTo>
                <a:cubicBezTo>
                  <a:pt x="159440" y="1012754"/>
                  <a:pt x="155630" y="1018469"/>
                  <a:pt x="152772" y="1024184"/>
                </a:cubicBezTo>
                <a:cubicBezTo>
                  <a:pt x="128960" y="1059427"/>
                  <a:pt x="105147" y="1094669"/>
                  <a:pt x="81335" y="1130864"/>
                </a:cubicBezTo>
                <a:cubicBezTo>
                  <a:pt x="50855" y="1177537"/>
                  <a:pt x="22280" y="1225162"/>
                  <a:pt x="10850" y="1280407"/>
                </a:cubicBezTo>
                <a:cubicBezTo>
                  <a:pt x="2277" y="1320412"/>
                  <a:pt x="8945" y="1359464"/>
                  <a:pt x="27042" y="1395659"/>
                </a:cubicBezTo>
                <a:cubicBezTo>
                  <a:pt x="36567" y="1415662"/>
                  <a:pt x="49902" y="1434712"/>
                  <a:pt x="61332" y="1453762"/>
                </a:cubicBezTo>
                <a:cubicBezTo>
                  <a:pt x="66095" y="1460429"/>
                  <a:pt x="71810" y="1467097"/>
                  <a:pt x="74667" y="1474717"/>
                </a:cubicBezTo>
                <a:cubicBezTo>
                  <a:pt x="78477" y="1489004"/>
                  <a:pt x="83240" y="1501387"/>
                  <a:pt x="97527" y="1509007"/>
                </a:cubicBezTo>
                <a:cubicBezTo>
                  <a:pt x="102290" y="1510912"/>
                  <a:pt x="104195" y="1517579"/>
                  <a:pt x="108005" y="1522342"/>
                </a:cubicBezTo>
                <a:cubicBezTo>
                  <a:pt x="126102" y="1549012"/>
                  <a:pt x="143247" y="1575682"/>
                  <a:pt x="162297" y="1602352"/>
                </a:cubicBezTo>
                <a:cubicBezTo>
                  <a:pt x="174680" y="1620449"/>
                  <a:pt x="189920" y="1636642"/>
                  <a:pt x="201350" y="1654739"/>
                </a:cubicBezTo>
                <a:cubicBezTo>
                  <a:pt x="228020" y="1694744"/>
                  <a:pt x="257547" y="1731892"/>
                  <a:pt x="288980" y="1768087"/>
                </a:cubicBezTo>
                <a:cubicBezTo>
                  <a:pt x="300410" y="1781422"/>
                  <a:pt x="303267" y="1794757"/>
                  <a:pt x="300410" y="1810949"/>
                </a:cubicBezTo>
                <a:cubicBezTo>
                  <a:pt x="295647" y="1843334"/>
                  <a:pt x="290885" y="1875719"/>
                  <a:pt x="288027" y="1909057"/>
                </a:cubicBezTo>
                <a:cubicBezTo>
                  <a:pt x="284217" y="1960492"/>
                  <a:pt x="282312" y="2012879"/>
                  <a:pt x="279455" y="2064314"/>
                </a:cubicBezTo>
                <a:cubicBezTo>
                  <a:pt x="279455" y="2069077"/>
                  <a:pt x="278502" y="2074792"/>
                  <a:pt x="277550" y="2079554"/>
                </a:cubicBezTo>
                <a:cubicBezTo>
                  <a:pt x="273740" y="2117654"/>
                  <a:pt x="268025" y="2154802"/>
                  <a:pt x="266120" y="2192902"/>
                </a:cubicBezTo>
                <a:cubicBezTo>
                  <a:pt x="264215" y="2241479"/>
                  <a:pt x="263262" y="2290057"/>
                  <a:pt x="265167" y="2338634"/>
                </a:cubicBezTo>
                <a:cubicBezTo>
                  <a:pt x="266120" y="2381497"/>
                  <a:pt x="259452" y="2422454"/>
                  <a:pt x="251832" y="2463412"/>
                </a:cubicBezTo>
                <a:cubicBezTo>
                  <a:pt x="248975" y="2479604"/>
                  <a:pt x="253737" y="2490082"/>
                  <a:pt x="268025" y="2496749"/>
                </a:cubicBezTo>
                <a:cubicBezTo>
                  <a:pt x="297552" y="2508179"/>
                  <a:pt x="326127" y="2523419"/>
                  <a:pt x="358512" y="2521514"/>
                </a:cubicBezTo>
                <a:cubicBezTo>
                  <a:pt x="365180" y="2521514"/>
                  <a:pt x="370895" y="2523419"/>
                  <a:pt x="377562" y="2525324"/>
                </a:cubicBezTo>
                <a:cubicBezTo>
                  <a:pt x="411852" y="2531039"/>
                  <a:pt x="443285" y="2530087"/>
                  <a:pt x="467097" y="2499607"/>
                </a:cubicBezTo>
                <a:cubicBezTo>
                  <a:pt x="474717" y="2490082"/>
                  <a:pt x="485195" y="2483414"/>
                  <a:pt x="496625" y="2472937"/>
                </a:cubicBezTo>
                <a:cubicBezTo>
                  <a:pt x="497577" y="2485319"/>
                  <a:pt x="498530" y="2492939"/>
                  <a:pt x="498530" y="2500559"/>
                </a:cubicBezTo>
                <a:cubicBezTo>
                  <a:pt x="498530" y="2551994"/>
                  <a:pt x="498530" y="2602477"/>
                  <a:pt x="497577" y="2653912"/>
                </a:cubicBezTo>
                <a:cubicBezTo>
                  <a:pt x="496625" y="2687249"/>
                  <a:pt x="492815" y="2719634"/>
                  <a:pt x="491862" y="2752972"/>
                </a:cubicBezTo>
                <a:cubicBezTo>
                  <a:pt x="490910" y="2807264"/>
                  <a:pt x="491862" y="2861557"/>
                  <a:pt x="489957" y="2915849"/>
                </a:cubicBezTo>
                <a:cubicBezTo>
                  <a:pt x="486147" y="3045389"/>
                  <a:pt x="496625" y="3174929"/>
                  <a:pt x="483290" y="3303517"/>
                </a:cubicBezTo>
                <a:cubicBezTo>
                  <a:pt x="479480" y="3343522"/>
                  <a:pt x="482337" y="3383527"/>
                  <a:pt x="483290" y="3423532"/>
                </a:cubicBezTo>
                <a:cubicBezTo>
                  <a:pt x="484242" y="3504494"/>
                  <a:pt x="483290" y="3585457"/>
                  <a:pt x="489005" y="3666419"/>
                </a:cubicBezTo>
                <a:cubicBezTo>
                  <a:pt x="495672" y="3761669"/>
                  <a:pt x="495672" y="3857872"/>
                  <a:pt x="497577" y="3953122"/>
                </a:cubicBezTo>
                <a:cubicBezTo>
                  <a:pt x="497577" y="3956932"/>
                  <a:pt x="498530" y="3960742"/>
                  <a:pt x="498530" y="3964552"/>
                </a:cubicBezTo>
                <a:cubicBezTo>
                  <a:pt x="500435" y="3982649"/>
                  <a:pt x="503292" y="4001699"/>
                  <a:pt x="505197" y="4019797"/>
                </a:cubicBezTo>
                <a:cubicBezTo>
                  <a:pt x="506150" y="4040752"/>
                  <a:pt x="506150" y="4062659"/>
                  <a:pt x="507102" y="4083614"/>
                </a:cubicBezTo>
                <a:cubicBezTo>
                  <a:pt x="508055" y="4093139"/>
                  <a:pt x="509007" y="4104569"/>
                  <a:pt x="513770" y="4111237"/>
                </a:cubicBezTo>
                <a:cubicBezTo>
                  <a:pt x="528057" y="4131239"/>
                  <a:pt x="534725" y="4153147"/>
                  <a:pt x="539487" y="4176959"/>
                </a:cubicBezTo>
                <a:cubicBezTo>
                  <a:pt x="546155" y="4211249"/>
                  <a:pt x="554727" y="4244587"/>
                  <a:pt x="562347" y="4278877"/>
                </a:cubicBezTo>
                <a:cubicBezTo>
                  <a:pt x="563300" y="4285544"/>
                  <a:pt x="565205" y="4295069"/>
                  <a:pt x="561395" y="4299832"/>
                </a:cubicBezTo>
                <a:cubicBezTo>
                  <a:pt x="549965" y="4316977"/>
                  <a:pt x="553775" y="4336027"/>
                  <a:pt x="551870" y="4354124"/>
                </a:cubicBezTo>
                <a:cubicBezTo>
                  <a:pt x="549965" y="4379842"/>
                  <a:pt x="563300" y="4395082"/>
                  <a:pt x="583302" y="4404607"/>
                </a:cubicBezTo>
                <a:cubicBezTo>
                  <a:pt x="591875" y="4409369"/>
                  <a:pt x="597590" y="4414132"/>
                  <a:pt x="600447" y="4423657"/>
                </a:cubicBezTo>
                <a:cubicBezTo>
                  <a:pt x="605210" y="4438897"/>
                  <a:pt x="614735" y="4452232"/>
                  <a:pt x="628070" y="4459852"/>
                </a:cubicBezTo>
                <a:cubicBezTo>
                  <a:pt x="648072" y="4469377"/>
                  <a:pt x="669027" y="4478902"/>
                  <a:pt x="690935" y="4483664"/>
                </a:cubicBezTo>
                <a:cubicBezTo>
                  <a:pt x="713795" y="4489379"/>
                  <a:pt x="738560" y="4491284"/>
                  <a:pt x="762372" y="4492237"/>
                </a:cubicBezTo>
                <a:cubicBezTo>
                  <a:pt x="808092" y="4493189"/>
                  <a:pt x="852860" y="4493189"/>
                  <a:pt x="898580" y="4493189"/>
                </a:cubicBezTo>
                <a:cubicBezTo>
                  <a:pt x="917630" y="4493189"/>
                  <a:pt x="922392" y="4482712"/>
                  <a:pt x="913820" y="4464614"/>
                </a:cubicBezTo>
                <a:cubicBezTo>
                  <a:pt x="909057" y="4455089"/>
                  <a:pt x="906200" y="4444612"/>
                  <a:pt x="901437" y="4434134"/>
                </a:cubicBezTo>
                <a:cubicBezTo>
                  <a:pt x="890960" y="4406512"/>
                  <a:pt x="880482" y="4378889"/>
                  <a:pt x="869052" y="4351267"/>
                </a:cubicBezTo>
                <a:cubicBezTo>
                  <a:pt x="867147" y="4346504"/>
                  <a:pt x="863337" y="4342694"/>
                  <a:pt x="859527" y="4338884"/>
                </a:cubicBezTo>
                <a:cubicBezTo>
                  <a:pt x="837620" y="4317929"/>
                  <a:pt x="818570" y="4295069"/>
                  <a:pt x="811902" y="4263637"/>
                </a:cubicBezTo>
                <a:cubicBezTo>
                  <a:pt x="808092" y="4244587"/>
                  <a:pt x="806187" y="4225537"/>
                  <a:pt x="812855" y="4206487"/>
                </a:cubicBezTo>
                <a:cubicBezTo>
                  <a:pt x="817617" y="4193152"/>
                  <a:pt x="820475" y="4178864"/>
                  <a:pt x="823332" y="4165529"/>
                </a:cubicBezTo>
                <a:cubicBezTo>
                  <a:pt x="830000" y="4127429"/>
                  <a:pt x="835715" y="4089329"/>
                  <a:pt x="841430" y="4050277"/>
                </a:cubicBezTo>
                <a:cubicBezTo>
                  <a:pt x="845240" y="4028369"/>
                  <a:pt x="850955" y="4005509"/>
                  <a:pt x="849050" y="3982649"/>
                </a:cubicBezTo>
                <a:cubicBezTo>
                  <a:pt x="843335" y="3899782"/>
                  <a:pt x="839525" y="3817867"/>
                  <a:pt x="837620" y="3734999"/>
                </a:cubicBezTo>
                <a:cubicBezTo>
                  <a:pt x="836667" y="3711187"/>
                  <a:pt x="831905" y="3686422"/>
                  <a:pt x="826190" y="3662609"/>
                </a:cubicBezTo>
                <a:cubicBezTo>
                  <a:pt x="821427" y="3641654"/>
                  <a:pt x="813807" y="3622604"/>
                  <a:pt x="807140" y="3601649"/>
                </a:cubicBezTo>
                <a:cubicBezTo>
                  <a:pt x="801425" y="3580694"/>
                  <a:pt x="794757" y="3559739"/>
                  <a:pt x="789995" y="3537832"/>
                </a:cubicBezTo>
                <a:cubicBezTo>
                  <a:pt x="787137" y="3523544"/>
                  <a:pt x="785232" y="3508304"/>
                  <a:pt x="786185" y="3494017"/>
                </a:cubicBezTo>
                <a:cubicBezTo>
                  <a:pt x="786185" y="3480682"/>
                  <a:pt x="789995" y="3467347"/>
                  <a:pt x="790947" y="3454012"/>
                </a:cubicBezTo>
                <a:cubicBezTo>
                  <a:pt x="793805" y="3434009"/>
                  <a:pt x="797615" y="3413054"/>
                  <a:pt x="798567" y="3393052"/>
                </a:cubicBezTo>
                <a:cubicBezTo>
                  <a:pt x="799520" y="3353999"/>
                  <a:pt x="799520" y="3313994"/>
                  <a:pt x="799520" y="3274942"/>
                </a:cubicBezTo>
                <a:cubicBezTo>
                  <a:pt x="799520" y="3270179"/>
                  <a:pt x="800472" y="3262559"/>
                  <a:pt x="803330" y="3260654"/>
                </a:cubicBezTo>
                <a:cubicBezTo>
                  <a:pt x="818570" y="3252082"/>
                  <a:pt x="817617" y="3237794"/>
                  <a:pt x="819522" y="3223507"/>
                </a:cubicBezTo>
                <a:cubicBezTo>
                  <a:pt x="820475" y="3208267"/>
                  <a:pt x="822380" y="3193979"/>
                  <a:pt x="825237" y="3178739"/>
                </a:cubicBezTo>
                <a:cubicBezTo>
                  <a:pt x="847145" y="3057772"/>
                  <a:pt x="868100" y="2936804"/>
                  <a:pt x="903342" y="2818694"/>
                </a:cubicBezTo>
                <a:cubicBezTo>
                  <a:pt x="910010" y="2796787"/>
                  <a:pt x="915725" y="2773927"/>
                  <a:pt x="921440" y="2752019"/>
                </a:cubicBezTo>
                <a:cubicBezTo>
                  <a:pt x="923345" y="2752972"/>
                  <a:pt x="925250" y="2752972"/>
                  <a:pt x="927155" y="2753924"/>
                </a:cubicBezTo>
                <a:cubicBezTo>
                  <a:pt x="924297" y="2782499"/>
                  <a:pt x="921440" y="2810122"/>
                  <a:pt x="917630" y="2838697"/>
                </a:cubicBezTo>
                <a:cubicBezTo>
                  <a:pt x="906200" y="2923469"/>
                  <a:pt x="895722" y="3008242"/>
                  <a:pt x="899532" y="3093967"/>
                </a:cubicBezTo>
                <a:cubicBezTo>
                  <a:pt x="900485" y="3104444"/>
                  <a:pt x="903342" y="3113969"/>
                  <a:pt x="902390" y="3124447"/>
                </a:cubicBezTo>
                <a:cubicBezTo>
                  <a:pt x="900485" y="3146354"/>
                  <a:pt x="895722" y="3168262"/>
                  <a:pt x="893817" y="3190169"/>
                </a:cubicBezTo>
                <a:cubicBezTo>
                  <a:pt x="892865" y="3201599"/>
                  <a:pt x="893817" y="3213029"/>
                  <a:pt x="894770" y="3224459"/>
                </a:cubicBezTo>
                <a:cubicBezTo>
                  <a:pt x="898580" y="3258749"/>
                  <a:pt x="903342" y="3293039"/>
                  <a:pt x="905247" y="3328282"/>
                </a:cubicBezTo>
                <a:cubicBezTo>
                  <a:pt x="907152" y="3355904"/>
                  <a:pt x="904295" y="3383527"/>
                  <a:pt x="905247" y="3412102"/>
                </a:cubicBezTo>
                <a:cubicBezTo>
                  <a:pt x="908105" y="3485444"/>
                  <a:pt x="910962" y="3559739"/>
                  <a:pt x="913820" y="3633082"/>
                </a:cubicBezTo>
                <a:cubicBezTo>
                  <a:pt x="914772" y="3665467"/>
                  <a:pt x="917630" y="3697852"/>
                  <a:pt x="919535" y="3730237"/>
                </a:cubicBezTo>
                <a:cubicBezTo>
                  <a:pt x="919535" y="3740714"/>
                  <a:pt x="919535" y="3751192"/>
                  <a:pt x="916677" y="3760717"/>
                </a:cubicBezTo>
                <a:cubicBezTo>
                  <a:pt x="907152" y="3794054"/>
                  <a:pt x="897627" y="3827392"/>
                  <a:pt x="896675" y="3862634"/>
                </a:cubicBezTo>
                <a:cubicBezTo>
                  <a:pt x="894770" y="3919784"/>
                  <a:pt x="887150" y="3975982"/>
                  <a:pt x="883340" y="4033132"/>
                </a:cubicBezTo>
                <a:cubicBezTo>
                  <a:pt x="879530" y="4090282"/>
                  <a:pt x="874767" y="4147432"/>
                  <a:pt x="855717" y="4201724"/>
                </a:cubicBezTo>
                <a:cubicBezTo>
                  <a:pt x="845240" y="4233157"/>
                  <a:pt x="850955" y="4246492"/>
                  <a:pt x="880482" y="4262684"/>
                </a:cubicBezTo>
                <a:cubicBezTo>
                  <a:pt x="898580" y="4272209"/>
                  <a:pt x="917630" y="4279829"/>
                  <a:pt x="936680" y="4289354"/>
                </a:cubicBezTo>
                <a:cubicBezTo>
                  <a:pt x="950015" y="4296022"/>
                  <a:pt x="964302" y="4299832"/>
                  <a:pt x="979542" y="4295069"/>
                </a:cubicBezTo>
                <a:cubicBezTo>
                  <a:pt x="993830" y="4290307"/>
                  <a:pt x="1007165" y="4294117"/>
                  <a:pt x="1015737" y="4306499"/>
                </a:cubicBezTo>
                <a:cubicBezTo>
                  <a:pt x="1023357" y="4316977"/>
                  <a:pt x="1030977" y="4329359"/>
                  <a:pt x="1038597" y="4339837"/>
                </a:cubicBezTo>
                <a:cubicBezTo>
                  <a:pt x="1044312" y="4347457"/>
                  <a:pt x="1050980" y="4357934"/>
                  <a:pt x="1059552" y="4361744"/>
                </a:cubicBezTo>
                <a:cubicBezTo>
                  <a:pt x="1093842" y="4379842"/>
                  <a:pt x="1131942" y="4389367"/>
                  <a:pt x="1170995" y="4391272"/>
                </a:cubicBezTo>
                <a:cubicBezTo>
                  <a:pt x="1208142" y="4393177"/>
                  <a:pt x="1246242" y="4391272"/>
                  <a:pt x="1283390" y="4390319"/>
                </a:cubicBezTo>
                <a:cubicBezTo>
                  <a:pt x="1295772" y="4390319"/>
                  <a:pt x="1309107" y="4387462"/>
                  <a:pt x="1321490" y="4385557"/>
                </a:cubicBezTo>
                <a:cubicBezTo>
                  <a:pt x="1336730" y="4382699"/>
                  <a:pt x="1342445" y="4370317"/>
                  <a:pt x="1333872" y="4358887"/>
                </a:cubicBezTo>
                <a:cubicBezTo>
                  <a:pt x="1325300" y="4348409"/>
                  <a:pt x="1323395" y="4336027"/>
                  <a:pt x="1317680" y="4324597"/>
                </a:cubicBezTo>
                <a:cubicBezTo>
                  <a:pt x="1312917" y="4314119"/>
                  <a:pt x="1306250" y="4304594"/>
                  <a:pt x="1297677" y="4296974"/>
                </a:cubicBezTo>
                <a:cubicBezTo>
                  <a:pt x="1286247" y="4286497"/>
                  <a:pt x="1273865" y="4274114"/>
                  <a:pt x="1258625" y="4268399"/>
                </a:cubicBezTo>
                <a:cubicBezTo>
                  <a:pt x="1228145" y="4256017"/>
                  <a:pt x="1207190" y="4235062"/>
                  <a:pt x="1196712" y="4203629"/>
                </a:cubicBezTo>
                <a:cubicBezTo>
                  <a:pt x="1196712" y="4202677"/>
                  <a:pt x="1195760" y="4202677"/>
                  <a:pt x="1195760" y="4201724"/>
                </a:cubicBezTo>
                <a:cubicBezTo>
                  <a:pt x="1188140" y="4180769"/>
                  <a:pt x="1179567" y="4159814"/>
                  <a:pt x="1173852" y="4137907"/>
                </a:cubicBezTo>
                <a:cubicBezTo>
                  <a:pt x="1167185" y="4113142"/>
                  <a:pt x="1165280" y="4087424"/>
                  <a:pt x="1159565" y="4061707"/>
                </a:cubicBezTo>
                <a:cubicBezTo>
                  <a:pt x="1154802" y="4041704"/>
                  <a:pt x="1151945" y="4021702"/>
                  <a:pt x="1165280" y="4002652"/>
                </a:cubicBezTo>
                <a:cubicBezTo>
                  <a:pt x="1170995" y="3994079"/>
                  <a:pt x="1170995" y="3981697"/>
                  <a:pt x="1172900" y="3971219"/>
                </a:cubicBezTo>
                <a:cubicBezTo>
                  <a:pt x="1177662" y="3938834"/>
                  <a:pt x="1181472" y="3907402"/>
                  <a:pt x="1185282" y="3875017"/>
                </a:cubicBezTo>
                <a:cubicBezTo>
                  <a:pt x="1188140" y="3853109"/>
                  <a:pt x="1192902" y="3830249"/>
                  <a:pt x="1194807" y="3808342"/>
                </a:cubicBezTo>
                <a:cubicBezTo>
                  <a:pt x="1198617" y="3763574"/>
                  <a:pt x="1201475" y="3719759"/>
                  <a:pt x="1204332" y="3674992"/>
                </a:cubicBezTo>
                <a:cubicBezTo>
                  <a:pt x="1204332" y="3670229"/>
                  <a:pt x="1205285" y="3666419"/>
                  <a:pt x="1206237" y="3661657"/>
                </a:cubicBezTo>
                <a:cubicBezTo>
                  <a:pt x="1216715" y="3607364"/>
                  <a:pt x="1222430" y="3553072"/>
                  <a:pt x="1226240" y="3498779"/>
                </a:cubicBezTo>
                <a:cubicBezTo>
                  <a:pt x="1227192" y="3477824"/>
                  <a:pt x="1230050" y="3457822"/>
                  <a:pt x="1231002" y="3436867"/>
                </a:cubicBezTo>
                <a:cubicBezTo>
                  <a:pt x="1231955" y="3428294"/>
                  <a:pt x="1231002" y="3419722"/>
                  <a:pt x="1230050" y="3412102"/>
                </a:cubicBezTo>
                <a:cubicBezTo>
                  <a:pt x="1229097" y="3399719"/>
                  <a:pt x="1225287" y="3386384"/>
                  <a:pt x="1225287" y="3374002"/>
                </a:cubicBezTo>
                <a:cubicBezTo>
                  <a:pt x="1224335" y="3347332"/>
                  <a:pt x="1224335" y="3320662"/>
                  <a:pt x="1225287" y="3293992"/>
                </a:cubicBezTo>
                <a:cubicBezTo>
                  <a:pt x="1226240" y="3280657"/>
                  <a:pt x="1229097" y="3267322"/>
                  <a:pt x="1231955" y="3253987"/>
                </a:cubicBezTo>
                <a:cubicBezTo>
                  <a:pt x="1233860" y="3243509"/>
                  <a:pt x="1238622" y="3233032"/>
                  <a:pt x="1239575" y="3222554"/>
                </a:cubicBezTo>
                <a:cubicBezTo>
                  <a:pt x="1243385" y="3188264"/>
                  <a:pt x="1245290" y="3154927"/>
                  <a:pt x="1248147" y="3120637"/>
                </a:cubicBezTo>
                <a:cubicBezTo>
                  <a:pt x="1248147" y="3116827"/>
                  <a:pt x="1249100" y="3113017"/>
                  <a:pt x="1250052" y="3109207"/>
                </a:cubicBezTo>
                <a:cubicBezTo>
                  <a:pt x="1254815" y="3079679"/>
                  <a:pt x="1258625" y="3049199"/>
                  <a:pt x="1263387" y="3019672"/>
                </a:cubicBezTo>
                <a:cubicBezTo>
                  <a:pt x="1267197" y="2996812"/>
                  <a:pt x="1270055" y="2973952"/>
                  <a:pt x="1274817" y="2951092"/>
                </a:cubicBezTo>
                <a:cubicBezTo>
                  <a:pt x="1279580" y="2928232"/>
                  <a:pt x="1288152" y="2906324"/>
                  <a:pt x="1287200" y="2882512"/>
                </a:cubicBezTo>
                <a:cubicBezTo>
                  <a:pt x="1287200" y="2875844"/>
                  <a:pt x="1288152" y="2868224"/>
                  <a:pt x="1289105" y="2861557"/>
                </a:cubicBezTo>
                <a:cubicBezTo>
                  <a:pt x="1293867" y="2829172"/>
                  <a:pt x="1297677" y="2796787"/>
                  <a:pt x="1302440" y="2764402"/>
                </a:cubicBezTo>
                <a:cubicBezTo>
                  <a:pt x="1304345" y="2752019"/>
                  <a:pt x="1306250" y="2740589"/>
                  <a:pt x="1308155" y="2728207"/>
                </a:cubicBezTo>
                <a:cubicBezTo>
                  <a:pt x="1311012" y="2710109"/>
                  <a:pt x="1315775" y="2692012"/>
                  <a:pt x="1317680" y="2672962"/>
                </a:cubicBezTo>
                <a:cubicBezTo>
                  <a:pt x="1322442" y="2634862"/>
                  <a:pt x="1332920" y="2596762"/>
                  <a:pt x="1328157" y="2557709"/>
                </a:cubicBezTo>
                <a:cubicBezTo>
                  <a:pt x="1328157" y="2556757"/>
                  <a:pt x="1328157" y="2554852"/>
                  <a:pt x="1329110" y="2553899"/>
                </a:cubicBezTo>
                <a:cubicBezTo>
                  <a:pt x="1330062" y="2542469"/>
                  <a:pt x="1336730" y="2536754"/>
                  <a:pt x="1348160" y="2535802"/>
                </a:cubicBezTo>
                <a:cubicBezTo>
                  <a:pt x="1384355" y="2531992"/>
                  <a:pt x="1416740" y="2517704"/>
                  <a:pt x="1445315" y="2494844"/>
                </a:cubicBezTo>
                <a:cubicBezTo>
                  <a:pt x="1463412" y="2480557"/>
                  <a:pt x="1479605" y="2465317"/>
                  <a:pt x="1474842" y="2438647"/>
                </a:cubicBezTo>
                <a:cubicBezTo>
                  <a:pt x="1471985" y="2422454"/>
                  <a:pt x="1471985" y="2405309"/>
                  <a:pt x="1470080" y="2388164"/>
                </a:cubicBezTo>
                <a:cubicBezTo>
                  <a:pt x="1469127" y="2375782"/>
                  <a:pt x="1468175" y="2363399"/>
                  <a:pt x="1468175" y="2351017"/>
                </a:cubicBezTo>
                <a:cubicBezTo>
                  <a:pt x="1465317" y="2232907"/>
                  <a:pt x="1472937" y="2115749"/>
                  <a:pt x="1460555" y="1997639"/>
                </a:cubicBezTo>
                <a:cubicBezTo>
                  <a:pt x="1459602" y="1990972"/>
                  <a:pt x="1460555" y="1983352"/>
                  <a:pt x="1460555" y="1976684"/>
                </a:cubicBezTo>
                <a:cubicBezTo>
                  <a:pt x="1460555" y="1966207"/>
                  <a:pt x="1463412" y="1957634"/>
                  <a:pt x="1471985" y="1951919"/>
                </a:cubicBezTo>
                <a:cubicBezTo>
                  <a:pt x="1483415" y="1943347"/>
                  <a:pt x="1491987" y="1932869"/>
                  <a:pt x="1495797" y="1918582"/>
                </a:cubicBezTo>
                <a:cubicBezTo>
                  <a:pt x="1499607" y="1906199"/>
                  <a:pt x="1507227" y="1895722"/>
                  <a:pt x="1513895" y="1884292"/>
                </a:cubicBezTo>
                <a:cubicBezTo>
                  <a:pt x="1533897" y="1853812"/>
                  <a:pt x="1554852" y="1825237"/>
                  <a:pt x="1573902" y="1793804"/>
                </a:cubicBezTo>
                <a:cubicBezTo>
                  <a:pt x="1584380" y="1776659"/>
                  <a:pt x="1590095" y="1757609"/>
                  <a:pt x="1599620" y="1739512"/>
                </a:cubicBezTo>
                <a:cubicBezTo>
                  <a:pt x="1631052" y="1679504"/>
                  <a:pt x="1663437" y="1621402"/>
                  <a:pt x="1692965" y="1561394"/>
                </a:cubicBezTo>
                <a:cubicBezTo>
                  <a:pt x="1703442" y="1539487"/>
                  <a:pt x="1712967" y="1515674"/>
                  <a:pt x="1714872" y="1491862"/>
                </a:cubicBezTo>
                <a:cubicBezTo>
                  <a:pt x="1716777" y="1463287"/>
                  <a:pt x="1723445" y="1435664"/>
                  <a:pt x="1729160" y="1408042"/>
                </a:cubicBezTo>
                <a:cubicBezTo>
                  <a:pt x="1737732" y="1383277"/>
                  <a:pt x="1743447" y="1357559"/>
                  <a:pt x="1732970" y="1329937"/>
                </a:cubicBezTo>
                <a:close/>
                <a:moveTo>
                  <a:pt x="373752" y="1452809"/>
                </a:moveTo>
                <a:cubicBezTo>
                  <a:pt x="373752" y="1455667"/>
                  <a:pt x="368990" y="1457572"/>
                  <a:pt x="367085" y="1460429"/>
                </a:cubicBezTo>
                <a:cubicBezTo>
                  <a:pt x="365180" y="1458524"/>
                  <a:pt x="361370" y="1455667"/>
                  <a:pt x="361370" y="1453762"/>
                </a:cubicBezTo>
                <a:cubicBezTo>
                  <a:pt x="358512" y="1418519"/>
                  <a:pt x="334700" y="1394707"/>
                  <a:pt x="319460" y="1365179"/>
                </a:cubicBezTo>
                <a:cubicBezTo>
                  <a:pt x="317555" y="1360417"/>
                  <a:pt x="313745" y="1356607"/>
                  <a:pt x="310887" y="1351844"/>
                </a:cubicBezTo>
                <a:cubicBezTo>
                  <a:pt x="307077" y="1346129"/>
                  <a:pt x="307077" y="1340414"/>
                  <a:pt x="311840" y="1334699"/>
                </a:cubicBezTo>
                <a:cubicBezTo>
                  <a:pt x="322317" y="1322317"/>
                  <a:pt x="331842" y="1309934"/>
                  <a:pt x="343272" y="1297552"/>
                </a:cubicBezTo>
                <a:cubicBezTo>
                  <a:pt x="354702" y="1285169"/>
                  <a:pt x="360417" y="1285169"/>
                  <a:pt x="367085" y="1301362"/>
                </a:cubicBezTo>
                <a:cubicBezTo>
                  <a:pt x="372800" y="1315649"/>
                  <a:pt x="375657" y="1331842"/>
                  <a:pt x="377562" y="1348034"/>
                </a:cubicBezTo>
                <a:cubicBezTo>
                  <a:pt x="379467" y="1358512"/>
                  <a:pt x="377562" y="1369942"/>
                  <a:pt x="377562" y="1381372"/>
                </a:cubicBezTo>
                <a:cubicBezTo>
                  <a:pt x="378515" y="1381372"/>
                  <a:pt x="379467" y="1381372"/>
                  <a:pt x="381372" y="1381372"/>
                </a:cubicBezTo>
                <a:cubicBezTo>
                  <a:pt x="378515" y="1404232"/>
                  <a:pt x="376610" y="1428044"/>
                  <a:pt x="373752" y="1452809"/>
                </a:cubicBezTo>
                <a:close/>
                <a:moveTo>
                  <a:pt x="575682" y="1686172"/>
                </a:moveTo>
                <a:cubicBezTo>
                  <a:pt x="570920" y="1693792"/>
                  <a:pt x="565205" y="1700459"/>
                  <a:pt x="559490" y="1708079"/>
                </a:cubicBezTo>
                <a:cubicBezTo>
                  <a:pt x="532820" y="1744274"/>
                  <a:pt x="506150" y="1781422"/>
                  <a:pt x="480432" y="1817617"/>
                </a:cubicBezTo>
                <a:cubicBezTo>
                  <a:pt x="477575" y="1821427"/>
                  <a:pt x="477575" y="1828094"/>
                  <a:pt x="476622" y="1834762"/>
                </a:cubicBezTo>
                <a:cubicBezTo>
                  <a:pt x="465192" y="1832857"/>
                  <a:pt x="453762" y="1830952"/>
                  <a:pt x="437570" y="1828094"/>
                </a:cubicBezTo>
                <a:cubicBezTo>
                  <a:pt x="449000" y="1814759"/>
                  <a:pt x="457572" y="1803329"/>
                  <a:pt x="466145" y="1792852"/>
                </a:cubicBezTo>
                <a:cubicBezTo>
                  <a:pt x="496625" y="1757609"/>
                  <a:pt x="527105" y="1723319"/>
                  <a:pt x="557585" y="1688077"/>
                </a:cubicBezTo>
                <a:cubicBezTo>
                  <a:pt x="560442" y="1684267"/>
                  <a:pt x="564252" y="1681409"/>
                  <a:pt x="567110" y="1678552"/>
                </a:cubicBezTo>
                <a:cubicBezTo>
                  <a:pt x="569015" y="1677599"/>
                  <a:pt x="572825" y="1677599"/>
                  <a:pt x="573777" y="1678552"/>
                </a:cubicBezTo>
                <a:cubicBezTo>
                  <a:pt x="575682" y="1680457"/>
                  <a:pt x="576635" y="1685219"/>
                  <a:pt x="575682" y="1686172"/>
                </a:cubicBezTo>
                <a:close/>
                <a:moveTo>
                  <a:pt x="889055" y="1877624"/>
                </a:moveTo>
                <a:cubicBezTo>
                  <a:pt x="889055" y="1874767"/>
                  <a:pt x="889055" y="1872862"/>
                  <a:pt x="890007" y="1871909"/>
                </a:cubicBezTo>
                <a:cubicBezTo>
                  <a:pt x="907152" y="1852859"/>
                  <a:pt x="907152" y="1849049"/>
                  <a:pt x="887150" y="1834762"/>
                </a:cubicBezTo>
                <a:cubicBezTo>
                  <a:pt x="854765" y="1812854"/>
                  <a:pt x="824285" y="1789042"/>
                  <a:pt x="789995" y="1769992"/>
                </a:cubicBezTo>
                <a:cubicBezTo>
                  <a:pt x="757610" y="1752847"/>
                  <a:pt x="722367" y="1741417"/>
                  <a:pt x="689030" y="1727129"/>
                </a:cubicBezTo>
                <a:cubicBezTo>
                  <a:pt x="677600" y="1722367"/>
                  <a:pt x="666170" y="1718557"/>
                  <a:pt x="655692" y="1712842"/>
                </a:cubicBezTo>
                <a:cubicBezTo>
                  <a:pt x="638547" y="1704269"/>
                  <a:pt x="621402" y="1693792"/>
                  <a:pt x="604257" y="1685219"/>
                </a:cubicBezTo>
                <a:cubicBezTo>
                  <a:pt x="586160" y="1675694"/>
                  <a:pt x="585207" y="1648072"/>
                  <a:pt x="602352" y="1636642"/>
                </a:cubicBezTo>
                <a:cubicBezTo>
                  <a:pt x="608067" y="1632832"/>
                  <a:pt x="614735" y="1630927"/>
                  <a:pt x="618545" y="1626164"/>
                </a:cubicBezTo>
                <a:cubicBezTo>
                  <a:pt x="623307" y="1621402"/>
                  <a:pt x="625212" y="1614734"/>
                  <a:pt x="628070" y="1608067"/>
                </a:cubicBezTo>
                <a:cubicBezTo>
                  <a:pt x="631880" y="1599494"/>
                  <a:pt x="632832" y="1589017"/>
                  <a:pt x="637595" y="1581397"/>
                </a:cubicBezTo>
                <a:cubicBezTo>
                  <a:pt x="658550" y="1549012"/>
                  <a:pt x="683315" y="1519484"/>
                  <a:pt x="711890" y="1492814"/>
                </a:cubicBezTo>
                <a:cubicBezTo>
                  <a:pt x="749990" y="1455667"/>
                  <a:pt x="771897" y="1408042"/>
                  <a:pt x="788090" y="1357559"/>
                </a:cubicBezTo>
                <a:cubicBezTo>
                  <a:pt x="812855" y="1278502"/>
                  <a:pt x="823332" y="1197539"/>
                  <a:pt x="821427" y="1114672"/>
                </a:cubicBezTo>
                <a:cubicBezTo>
                  <a:pt x="819522" y="1039424"/>
                  <a:pt x="820475" y="964177"/>
                  <a:pt x="819522" y="889882"/>
                </a:cubicBezTo>
                <a:cubicBezTo>
                  <a:pt x="818570" y="839399"/>
                  <a:pt x="815712" y="788917"/>
                  <a:pt x="813807" y="738434"/>
                </a:cubicBezTo>
                <a:cubicBezTo>
                  <a:pt x="813807" y="732719"/>
                  <a:pt x="813807" y="726052"/>
                  <a:pt x="813807" y="720337"/>
                </a:cubicBezTo>
                <a:cubicBezTo>
                  <a:pt x="815712" y="719384"/>
                  <a:pt x="817617" y="719384"/>
                  <a:pt x="818570" y="718432"/>
                </a:cubicBezTo>
                <a:cubicBezTo>
                  <a:pt x="833810" y="750817"/>
                  <a:pt x="848097" y="783202"/>
                  <a:pt x="863337" y="815587"/>
                </a:cubicBezTo>
                <a:cubicBezTo>
                  <a:pt x="864290" y="815587"/>
                  <a:pt x="865242" y="814634"/>
                  <a:pt x="866195" y="814634"/>
                </a:cubicBezTo>
                <a:cubicBezTo>
                  <a:pt x="860480" y="800347"/>
                  <a:pt x="853812" y="786059"/>
                  <a:pt x="848097" y="771772"/>
                </a:cubicBezTo>
                <a:cubicBezTo>
                  <a:pt x="841430" y="756532"/>
                  <a:pt x="836667" y="741292"/>
                  <a:pt x="828095" y="727004"/>
                </a:cubicBezTo>
                <a:cubicBezTo>
                  <a:pt x="809045" y="692714"/>
                  <a:pt x="809997" y="654614"/>
                  <a:pt x="810950" y="617467"/>
                </a:cubicBezTo>
                <a:cubicBezTo>
                  <a:pt x="810950" y="605084"/>
                  <a:pt x="811902" y="592702"/>
                  <a:pt x="812855" y="580319"/>
                </a:cubicBezTo>
                <a:cubicBezTo>
                  <a:pt x="813807" y="571747"/>
                  <a:pt x="815712" y="564127"/>
                  <a:pt x="816665" y="556507"/>
                </a:cubicBezTo>
                <a:cubicBezTo>
                  <a:pt x="818570" y="555554"/>
                  <a:pt x="819522" y="555554"/>
                  <a:pt x="821427" y="554602"/>
                </a:cubicBezTo>
                <a:cubicBezTo>
                  <a:pt x="832857" y="567937"/>
                  <a:pt x="844287" y="581272"/>
                  <a:pt x="856670" y="594607"/>
                </a:cubicBezTo>
                <a:cubicBezTo>
                  <a:pt x="872862" y="613657"/>
                  <a:pt x="887150" y="635564"/>
                  <a:pt x="913820" y="638422"/>
                </a:cubicBezTo>
                <a:cubicBezTo>
                  <a:pt x="942395" y="642232"/>
                  <a:pt x="956682" y="661282"/>
                  <a:pt x="974780" y="679379"/>
                </a:cubicBezTo>
                <a:cubicBezTo>
                  <a:pt x="981447" y="686047"/>
                  <a:pt x="984305" y="689857"/>
                  <a:pt x="973827" y="696524"/>
                </a:cubicBezTo>
                <a:cubicBezTo>
                  <a:pt x="964302" y="702239"/>
                  <a:pt x="956682" y="711764"/>
                  <a:pt x="950015" y="721289"/>
                </a:cubicBezTo>
                <a:cubicBezTo>
                  <a:pt x="931917" y="746054"/>
                  <a:pt x="914772" y="770819"/>
                  <a:pt x="899532" y="797489"/>
                </a:cubicBezTo>
                <a:cubicBezTo>
                  <a:pt x="910010" y="785107"/>
                  <a:pt x="920487" y="772724"/>
                  <a:pt x="930012" y="759389"/>
                </a:cubicBezTo>
                <a:cubicBezTo>
                  <a:pt x="935727" y="751769"/>
                  <a:pt x="939537" y="749864"/>
                  <a:pt x="945252" y="759389"/>
                </a:cubicBezTo>
                <a:cubicBezTo>
                  <a:pt x="952872" y="771772"/>
                  <a:pt x="961445" y="784154"/>
                  <a:pt x="954777" y="800347"/>
                </a:cubicBezTo>
                <a:cubicBezTo>
                  <a:pt x="913820" y="910837"/>
                  <a:pt x="909057" y="1026089"/>
                  <a:pt x="910962" y="1142294"/>
                </a:cubicBezTo>
                <a:cubicBezTo>
                  <a:pt x="913820" y="1260404"/>
                  <a:pt x="913820" y="1377562"/>
                  <a:pt x="917630" y="1495672"/>
                </a:cubicBezTo>
                <a:cubicBezTo>
                  <a:pt x="920487" y="1589017"/>
                  <a:pt x="924297" y="1683314"/>
                  <a:pt x="929060" y="1776659"/>
                </a:cubicBezTo>
                <a:cubicBezTo>
                  <a:pt x="929060" y="1785232"/>
                  <a:pt x="932870" y="1796662"/>
                  <a:pt x="938585" y="1802377"/>
                </a:cubicBezTo>
                <a:cubicBezTo>
                  <a:pt x="967160" y="1833809"/>
                  <a:pt x="996687" y="1865242"/>
                  <a:pt x="1026215" y="1895722"/>
                </a:cubicBezTo>
                <a:cubicBezTo>
                  <a:pt x="1030025" y="1899532"/>
                  <a:pt x="1033835" y="1903342"/>
                  <a:pt x="1036692" y="1909057"/>
                </a:cubicBezTo>
                <a:cubicBezTo>
                  <a:pt x="983352" y="1909057"/>
                  <a:pt x="935727" y="1897627"/>
                  <a:pt x="889055" y="1877624"/>
                </a:cubicBezTo>
                <a:close/>
                <a:moveTo>
                  <a:pt x="1279580" y="1673789"/>
                </a:moveTo>
                <a:cubicBezTo>
                  <a:pt x="1278627" y="1698554"/>
                  <a:pt x="1274817" y="1723319"/>
                  <a:pt x="1275770" y="1747132"/>
                </a:cubicBezTo>
                <a:cubicBezTo>
                  <a:pt x="1275770" y="1771897"/>
                  <a:pt x="1267197" y="1791899"/>
                  <a:pt x="1250052" y="1809044"/>
                </a:cubicBezTo>
                <a:cubicBezTo>
                  <a:pt x="1229097" y="1829047"/>
                  <a:pt x="1208142" y="1850002"/>
                  <a:pt x="1188140" y="1870004"/>
                </a:cubicBezTo>
                <a:cubicBezTo>
                  <a:pt x="1177662" y="1880482"/>
                  <a:pt x="1170042" y="1891912"/>
                  <a:pt x="1170042" y="1907152"/>
                </a:cubicBezTo>
                <a:cubicBezTo>
                  <a:pt x="1170042" y="1911914"/>
                  <a:pt x="1165280" y="1917629"/>
                  <a:pt x="1160517" y="1919534"/>
                </a:cubicBezTo>
                <a:cubicBezTo>
                  <a:pt x="1154802" y="1922392"/>
                  <a:pt x="1148135" y="1925249"/>
                  <a:pt x="1142420" y="1924297"/>
                </a:cubicBezTo>
                <a:cubicBezTo>
                  <a:pt x="1110987" y="1922392"/>
                  <a:pt x="1079555" y="1919534"/>
                  <a:pt x="1045265" y="1916677"/>
                </a:cubicBezTo>
                <a:cubicBezTo>
                  <a:pt x="1049075" y="1910009"/>
                  <a:pt x="1050980" y="1905247"/>
                  <a:pt x="1053837" y="1901437"/>
                </a:cubicBezTo>
                <a:cubicBezTo>
                  <a:pt x="1079555" y="1868099"/>
                  <a:pt x="1106225" y="1835714"/>
                  <a:pt x="1132895" y="1803329"/>
                </a:cubicBezTo>
                <a:cubicBezTo>
                  <a:pt x="1140515" y="1793804"/>
                  <a:pt x="1144325" y="1784279"/>
                  <a:pt x="1143372" y="1770944"/>
                </a:cubicBezTo>
                <a:cubicBezTo>
                  <a:pt x="1141467" y="1735702"/>
                  <a:pt x="1139562" y="1701412"/>
                  <a:pt x="1137657" y="1666169"/>
                </a:cubicBezTo>
                <a:cubicBezTo>
                  <a:pt x="1134800" y="1612829"/>
                  <a:pt x="1133847" y="1558537"/>
                  <a:pt x="1130037" y="1505197"/>
                </a:cubicBezTo>
                <a:cubicBezTo>
                  <a:pt x="1126227" y="1435664"/>
                  <a:pt x="1121465" y="1366132"/>
                  <a:pt x="1115750" y="1296599"/>
                </a:cubicBezTo>
                <a:cubicBezTo>
                  <a:pt x="1110035" y="1228019"/>
                  <a:pt x="1103367" y="1160392"/>
                  <a:pt x="1094795" y="1091812"/>
                </a:cubicBezTo>
                <a:cubicBezTo>
                  <a:pt x="1084317" y="1006087"/>
                  <a:pt x="1071935" y="920362"/>
                  <a:pt x="1037645" y="839399"/>
                </a:cubicBezTo>
                <a:cubicBezTo>
                  <a:pt x="1029072" y="820349"/>
                  <a:pt x="1024310" y="800347"/>
                  <a:pt x="1019547" y="780344"/>
                </a:cubicBezTo>
                <a:cubicBezTo>
                  <a:pt x="1018595" y="774629"/>
                  <a:pt x="1020500" y="767009"/>
                  <a:pt x="1024310" y="761294"/>
                </a:cubicBezTo>
                <a:cubicBezTo>
                  <a:pt x="1028120" y="755579"/>
                  <a:pt x="1034787" y="751769"/>
                  <a:pt x="1042407" y="744149"/>
                </a:cubicBezTo>
                <a:cubicBezTo>
                  <a:pt x="1051932" y="766057"/>
                  <a:pt x="1060505" y="785107"/>
                  <a:pt x="1069077" y="806062"/>
                </a:cubicBezTo>
                <a:cubicBezTo>
                  <a:pt x="1065267" y="773677"/>
                  <a:pt x="1037645" y="721289"/>
                  <a:pt x="1014785" y="699382"/>
                </a:cubicBezTo>
                <a:cubicBezTo>
                  <a:pt x="1003355" y="688904"/>
                  <a:pt x="1003355" y="687952"/>
                  <a:pt x="1015737" y="677474"/>
                </a:cubicBezTo>
                <a:cubicBezTo>
                  <a:pt x="1033835" y="662234"/>
                  <a:pt x="1051932" y="647947"/>
                  <a:pt x="1068125" y="631754"/>
                </a:cubicBezTo>
                <a:cubicBezTo>
                  <a:pt x="1084317" y="615562"/>
                  <a:pt x="1095747" y="596512"/>
                  <a:pt x="1096700" y="571747"/>
                </a:cubicBezTo>
                <a:cubicBezTo>
                  <a:pt x="1096700" y="565079"/>
                  <a:pt x="1099557" y="559364"/>
                  <a:pt x="1102415" y="552697"/>
                </a:cubicBezTo>
                <a:cubicBezTo>
                  <a:pt x="1111940" y="569842"/>
                  <a:pt x="1122417" y="586987"/>
                  <a:pt x="1120512" y="606989"/>
                </a:cubicBezTo>
                <a:cubicBezTo>
                  <a:pt x="1116702" y="651757"/>
                  <a:pt x="1111940" y="697477"/>
                  <a:pt x="1107177" y="742244"/>
                </a:cubicBezTo>
                <a:cubicBezTo>
                  <a:pt x="1106225" y="748912"/>
                  <a:pt x="1105272" y="754627"/>
                  <a:pt x="1108130" y="761294"/>
                </a:cubicBezTo>
                <a:cubicBezTo>
                  <a:pt x="1114797" y="714622"/>
                  <a:pt x="1120512" y="667949"/>
                  <a:pt x="1127180" y="621277"/>
                </a:cubicBezTo>
                <a:cubicBezTo>
                  <a:pt x="1150992" y="690809"/>
                  <a:pt x="1176710" y="758437"/>
                  <a:pt x="1187187" y="829874"/>
                </a:cubicBezTo>
                <a:cubicBezTo>
                  <a:pt x="1194807" y="886072"/>
                  <a:pt x="1212905" y="939412"/>
                  <a:pt x="1228145" y="993704"/>
                </a:cubicBezTo>
                <a:cubicBezTo>
                  <a:pt x="1240527" y="1037519"/>
                  <a:pt x="1247195" y="1082287"/>
                  <a:pt x="1246242" y="1128007"/>
                </a:cubicBezTo>
                <a:cubicBezTo>
                  <a:pt x="1244337" y="1207064"/>
                  <a:pt x="1252910" y="1285169"/>
                  <a:pt x="1270055" y="1363274"/>
                </a:cubicBezTo>
                <a:cubicBezTo>
                  <a:pt x="1274817" y="1384229"/>
                  <a:pt x="1274817" y="1405184"/>
                  <a:pt x="1276722" y="1427092"/>
                </a:cubicBezTo>
                <a:cubicBezTo>
                  <a:pt x="1279580" y="1463287"/>
                  <a:pt x="1284342" y="1499482"/>
                  <a:pt x="1284342" y="1534724"/>
                </a:cubicBezTo>
                <a:cubicBezTo>
                  <a:pt x="1284342" y="1581397"/>
                  <a:pt x="1281485" y="1628069"/>
                  <a:pt x="1279580" y="1673789"/>
                </a:cubicBezTo>
                <a:close/>
                <a:moveTo>
                  <a:pt x="1437695" y="1289932"/>
                </a:moveTo>
                <a:cubicBezTo>
                  <a:pt x="1439600" y="1289932"/>
                  <a:pt x="1440552" y="1288979"/>
                  <a:pt x="1442457" y="1288979"/>
                </a:cubicBezTo>
                <a:cubicBezTo>
                  <a:pt x="1444362" y="1292789"/>
                  <a:pt x="1446267" y="1296599"/>
                  <a:pt x="1447220" y="1300409"/>
                </a:cubicBezTo>
                <a:cubicBezTo>
                  <a:pt x="1448172" y="1308982"/>
                  <a:pt x="1448172" y="1318507"/>
                  <a:pt x="1448172" y="1327079"/>
                </a:cubicBezTo>
                <a:cubicBezTo>
                  <a:pt x="1446267" y="1352797"/>
                  <a:pt x="1451030" y="1375657"/>
                  <a:pt x="1470080" y="1394707"/>
                </a:cubicBezTo>
                <a:cubicBezTo>
                  <a:pt x="1481510" y="1406137"/>
                  <a:pt x="1481510" y="1418519"/>
                  <a:pt x="1476747" y="1433759"/>
                </a:cubicBezTo>
                <a:cubicBezTo>
                  <a:pt x="1469127" y="1457572"/>
                  <a:pt x="1453887" y="1476622"/>
                  <a:pt x="1439600" y="1497577"/>
                </a:cubicBezTo>
                <a:cubicBezTo>
                  <a:pt x="1431980" y="1428044"/>
                  <a:pt x="1431027" y="1359464"/>
                  <a:pt x="1437695" y="1289932"/>
                </a:cubicBezTo>
                <a:close/>
                <a:moveTo>
                  <a:pt x="1475795" y="1882387"/>
                </a:moveTo>
                <a:cubicBezTo>
                  <a:pt x="1468175" y="1887149"/>
                  <a:pt x="1465317" y="1880482"/>
                  <a:pt x="1462460" y="1874767"/>
                </a:cubicBezTo>
                <a:cubicBezTo>
                  <a:pt x="1438647" y="1833809"/>
                  <a:pt x="1411977" y="1796662"/>
                  <a:pt x="1371972" y="1769992"/>
                </a:cubicBezTo>
                <a:cubicBezTo>
                  <a:pt x="1360542" y="1762372"/>
                  <a:pt x="1348160" y="1756657"/>
                  <a:pt x="1336730" y="1750942"/>
                </a:cubicBezTo>
                <a:cubicBezTo>
                  <a:pt x="1331015" y="1748084"/>
                  <a:pt x="1325300" y="1746179"/>
                  <a:pt x="1319585" y="1744274"/>
                </a:cubicBezTo>
                <a:cubicBezTo>
                  <a:pt x="1319585" y="1742369"/>
                  <a:pt x="1320537" y="1740464"/>
                  <a:pt x="1320537" y="1738559"/>
                </a:cubicBezTo>
                <a:cubicBezTo>
                  <a:pt x="1326252" y="1739512"/>
                  <a:pt x="1331967" y="1738559"/>
                  <a:pt x="1337682" y="1740464"/>
                </a:cubicBezTo>
                <a:cubicBezTo>
                  <a:pt x="1367210" y="1749989"/>
                  <a:pt x="1395785" y="1762372"/>
                  <a:pt x="1416740" y="1788089"/>
                </a:cubicBezTo>
                <a:cubicBezTo>
                  <a:pt x="1434837" y="1809997"/>
                  <a:pt x="1454840" y="1831904"/>
                  <a:pt x="1473890" y="1853812"/>
                </a:cubicBezTo>
                <a:cubicBezTo>
                  <a:pt x="1476747" y="1857622"/>
                  <a:pt x="1478652" y="1861432"/>
                  <a:pt x="1480557" y="1865242"/>
                </a:cubicBezTo>
                <a:cubicBezTo>
                  <a:pt x="1483415" y="1872862"/>
                  <a:pt x="1482462" y="1878577"/>
                  <a:pt x="1475795" y="1882387"/>
                </a:cubicBezTo>
                <a:close/>
              </a:path>
            </a:pathLst>
          </a:custGeom>
          <a:solidFill>
            <a:srgbClr val="0680c3"/>
          </a:solidFill>
          <a:ln w="9360">
            <a:noFill/>
          </a:ln>
        </p:spPr>
        <p:style>
          <a:lnRef idx="0"/>
          <a:fillRef idx="0"/>
          <a:effectRef idx="0"/>
          <a:fontRef idx="minor"/>
        </p:style>
      </p:sp>
      <p:grpSp>
        <p:nvGrpSpPr>
          <p:cNvPr id="368" name=""/>
          <p:cNvGrpSpPr/>
          <p:nvPr/>
        </p:nvGrpSpPr>
        <p:grpSpPr>
          <a:xfrm>
            <a:off x="8331480" y="1306440"/>
            <a:ext cx="1932120" cy="2310840"/>
            <a:chOff x="8331480" y="1306440"/>
            <a:chExt cx="1932120" cy="2310840"/>
          </a:xfrm>
        </p:grpSpPr>
        <p:sp>
          <p:nvSpPr>
            <p:cNvPr id="369" name="Freeform: Shape 108"/>
            <p:cNvSpPr/>
            <p:nvPr/>
          </p:nvSpPr>
          <p:spPr>
            <a:xfrm>
              <a:off x="8331480" y="1306440"/>
              <a:ext cx="1932120" cy="231084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0680c3"/>
            </a:solidFill>
            <a:ln w="5040">
              <a:noFill/>
            </a:ln>
          </p:spPr>
          <p:style>
            <a:lnRef idx="0"/>
            <a:fillRef idx="0"/>
            <a:effectRef idx="0"/>
            <a:fontRef idx="minor"/>
          </p:style>
        </p:sp>
        <p:graphicFrame>
          <p:nvGraphicFramePr>
            <p:cNvPr id="370" name="Chart 109"/>
            <p:cNvGraphicFramePr/>
            <p:nvPr/>
          </p:nvGraphicFramePr>
          <p:xfrm>
            <a:off x="8591040" y="1616400"/>
            <a:ext cx="1412640" cy="1692000"/>
          </p:xfrm>
          <a:graphic>
            <a:graphicData uri="http://schemas.openxmlformats.org/drawingml/2006/chart">
              <c:chart xmlns:c="http://schemas.openxmlformats.org/drawingml/2006/chart" xmlns:r="http://schemas.openxmlformats.org/officeDocument/2006/relationships" r:id="rId1"/>
            </a:graphicData>
          </a:graphic>
        </p:graphicFrame>
      </p:grpSp>
      <p:grpSp>
        <p:nvGrpSpPr>
          <p:cNvPr id="371" name=""/>
          <p:cNvGrpSpPr/>
          <p:nvPr/>
        </p:nvGrpSpPr>
        <p:grpSpPr>
          <a:xfrm>
            <a:off x="1899000" y="1306440"/>
            <a:ext cx="1895400" cy="2312280"/>
            <a:chOff x="1899000" y="1306440"/>
            <a:chExt cx="1895400" cy="2312280"/>
          </a:xfrm>
        </p:grpSpPr>
        <p:sp>
          <p:nvSpPr>
            <p:cNvPr id="372" name="Freeform: Shape 107"/>
            <p:cNvSpPr/>
            <p:nvPr/>
          </p:nvSpPr>
          <p:spPr>
            <a:xfrm>
              <a:off x="1899000" y="1306440"/>
              <a:ext cx="1895400" cy="2312280"/>
            </a:xfrm>
            <a:custGeom>
              <a:avLst/>
              <a:gdLst/>
              <a:ah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solidFill>
              <a:srgbClr val="90c221"/>
            </a:solidFill>
            <a:ln w="5040">
              <a:noFill/>
            </a:ln>
          </p:spPr>
          <p:style>
            <a:lnRef idx="0"/>
            <a:fillRef idx="0"/>
            <a:effectRef idx="0"/>
            <a:fontRef idx="minor"/>
          </p:style>
        </p:sp>
        <p:graphicFrame>
          <p:nvGraphicFramePr>
            <p:cNvPr id="373" name="Chart 110"/>
            <p:cNvGraphicFramePr/>
            <p:nvPr/>
          </p:nvGraphicFramePr>
          <p:xfrm>
            <a:off x="2153880" y="1616040"/>
            <a:ext cx="1385640" cy="1693800"/>
          </p:xfrm>
          <a:graphic>
            <a:graphicData uri="http://schemas.openxmlformats.org/drawingml/2006/chart">
              <c:chart xmlns:c="http://schemas.openxmlformats.org/drawingml/2006/chart" xmlns:r="http://schemas.openxmlformats.org/officeDocument/2006/relationships" r:id="rId2"/>
            </a:graphicData>
          </a:graphic>
        </p:graphicFrame>
      </p:grpSp>
      <p:sp>
        <p:nvSpPr>
          <p:cNvPr id="374" name=""/>
          <p:cNvSpPr txBox="1"/>
          <p:nvPr/>
        </p:nvSpPr>
        <p:spPr>
          <a:xfrm>
            <a:off x="720000" y="3829320"/>
            <a:ext cx="4211280" cy="526680"/>
          </a:xfrm>
          <a:prstGeom prst="rect">
            <a:avLst/>
          </a:prstGeom>
          <a:noFill/>
          <a:ln w="0">
            <a:noFill/>
          </a:ln>
        </p:spPr>
        <p:txBody>
          <a:bodyPr lIns="0" rIns="0" tIns="0" bIns="0" anchor="t">
            <a:noAutofit/>
          </a:bodyPr>
          <a:p>
            <a:pPr algn="ctr">
              <a:buNone/>
            </a:pPr>
            <a:r>
              <a:rPr b="1" lang="es-CU" sz="3600" spc="-1" strike="noStrike">
                <a:solidFill>
                  <a:srgbClr val="041a59"/>
                </a:solidFill>
                <a:latin typeface="Arial"/>
                <a:ea typeface="Droid Sans Fallback"/>
              </a:rPr>
              <a:t>Objeto de estudio</a:t>
            </a:r>
            <a:endParaRPr b="0" lang="es-ES" sz="3600" spc="-1" strike="noStrike">
              <a:solidFill>
                <a:srgbClr val="041a59"/>
              </a:solidFill>
              <a:latin typeface="Times New Roman"/>
            </a:endParaRPr>
          </a:p>
        </p:txBody>
      </p:sp>
      <p:sp>
        <p:nvSpPr>
          <p:cNvPr id="375" name=""/>
          <p:cNvSpPr txBox="1"/>
          <p:nvPr/>
        </p:nvSpPr>
        <p:spPr>
          <a:xfrm>
            <a:off x="7184160" y="3819960"/>
            <a:ext cx="4211280" cy="526680"/>
          </a:xfrm>
          <a:prstGeom prst="rect">
            <a:avLst/>
          </a:prstGeom>
          <a:noFill/>
          <a:ln w="0">
            <a:noFill/>
          </a:ln>
        </p:spPr>
        <p:txBody>
          <a:bodyPr lIns="0" rIns="0" tIns="0" bIns="0" anchor="t">
            <a:noAutofit/>
          </a:bodyPr>
          <a:p>
            <a:pPr algn="ctr">
              <a:buNone/>
            </a:pPr>
            <a:r>
              <a:rPr b="1" lang="es-CU" sz="3600" spc="-1" strike="noStrike">
                <a:solidFill>
                  <a:srgbClr val="041a59"/>
                </a:solidFill>
                <a:latin typeface="Arial"/>
                <a:ea typeface="Droid Sans Fallback"/>
              </a:rPr>
              <a:t>Campo de acción</a:t>
            </a:r>
            <a:endParaRPr b="0" lang="es-ES" sz="3600" spc="-1" strike="noStrike">
              <a:solidFill>
                <a:srgbClr val="041a59"/>
              </a:solidFill>
              <a:latin typeface="Times New Roman"/>
            </a:endParaRPr>
          </a:p>
        </p:txBody>
      </p:sp>
      <p:sp>
        <p:nvSpPr>
          <p:cNvPr id="376" name="Google Shape;176;p 6"/>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377" name="Google Shape;177;p 6"/>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378" name="Google Shape;178;p 6"/>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5</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
          <p:cNvSpPr txBox="1"/>
          <p:nvPr/>
        </p:nvSpPr>
        <p:spPr>
          <a:xfrm>
            <a:off x="1415880" y="40248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Objetivo general</a:t>
            </a:r>
            <a:endParaRPr b="1" lang="es-ES" sz="4800" spc="-1" strike="noStrike">
              <a:solidFill>
                <a:srgbClr val="041a59"/>
              </a:solidFill>
              <a:latin typeface="Arial"/>
            </a:endParaRPr>
          </a:p>
        </p:txBody>
      </p:sp>
      <p:sp>
        <p:nvSpPr>
          <p:cNvPr id="380" name=""/>
          <p:cNvSpPr txBox="1"/>
          <p:nvPr/>
        </p:nvSpPr>
        <p:spPr>
          <a:xfrm>
            <a:off x="331920" y="2520000"/>
            <a:ext cx="11440080" cy="3319920"/>
          </a:xfrm>
          <a:prstGeom prst="rect">
            <a:avLst/>
          </a:prstGeom>
          <a:noFill/>
          <a:ln w="0">
            <a:noFill/>
          </a:ln>
        </p:spPr>
        <p:txBody>
          <a:bodyPr lIns="0" rIns="0" tIns="0" bIns="0" anchor="t">
            <a:noAutofit/>
          </a:bodyPr>
          <a:p>
            <a:pPr algn="ctr">
              <a:buNone/>
            </a:pPr>
            <a:r>
              <a:rPr b="0" lang="es-CU" sz="4400" spc="-1" strike="noStrike">
                <a:solidFill>
                  <a:srgbClr val="000000"/>
                </a:solidFill>
                <a:latin typeface="Arial"/>
                <a:ea typeface="Droid Sans Fallback"/>
              </a:rPr>
              <a:t>Diseñar</a:t>
            </a:r>
            <a:r>
              <a:rPr b="0" lang="es-CU" sz="4400" spc="-1" strike="noStrike">
                <a:solidFill>
                  <a:srgbClr val="000000"/>
                </a:solidFill>
                <a:latin typeface="Arial"/>
                <a:ea typeface="Droid Sans Fallback"/>
              </a:rPr>
              <a:t> la </a:t>
            </a:r>
            <a:r>
              <a:rPr b="0" lang="es-CU" sz="4400" spc="-1" strike="noStrike">
                <a:solidFill>
                  <a:srgbClr val="000000"/>
                </a:solidFill>
                <a:latin typeface="Arial"/>
                <a:ea typeface="Droid Sans Fallback"/>
              </a:rPr>
              <a:t>arquitectura de </a:t>
            </a:r>
            <a:r>
              <a:rPr b="0" lang="es-CU" sz="4400" spc="-1" strike="noStrike">
                <a:solidFill>
                  <a:srgbClr val="000000"/>
                </a:solidFill>
                <a:latin typeface="Arial"/>
                <a:ea typeface="Droid Sans Fallback"/>
              </a:rPr>
              <a:t>software de un </a:t>
            </a:r>
            <a:r>
              <a:rPr b="0" lang="es-CU" sz="4400" spc="-1" strike="noStrike">
                <a:solidFill>
                  <a:srgbClr val="000000"/>
                </a:solidFill>
                <a:latin typeface="Arial"/>
                <a:ea typeface="Droid Sans Fallback"/>
              </a:rPr>
              <a:t>sistema de gestión </a:t>
            </a:r>
            <a:r>
              <a:rPr b="0" lang="es-CU" sz="4400" spc="-1" strike="noStrike">
                <a:solidFill>
                  <a:srgbClr val="000000"/>
                </a:solidFill>
                <a:latin typeface="Arial"/>
                <a:ea typeface="Droid Sans Fallback"/>
              </a:rPr>
              <a:t>y procesamiento </a:t>
            </a:r>
            <a:r>
              <a:rPr b="0" lang="es-CU" sz="4400" spc="-1" strike="noStrike">
                <a:solidFill>
                  <a:srgbClr val="000000"/>
                </a:solidFill>
                <a:latin typeface="Arial"/>
                <a:ea typeface="Droid Sans Fallback"/>
              </a:rPr>
              <a:t>de datos de </a:t>
            </a:r>
            <a:r>
              <a:rPr b="0" lang="es-CU" sz="4400" spc="-1" strike="noStrike">
                <a:solidFill>
                  <a:srgbClr val="000000"/>
                </a:solidFill>
                <a:latin typeface="Arial"/>
                <a:ea typeface="Droid Sans Fallback"/>
              </a:rPr>
              <a:t>neurociencias que </a:t>
            </a:r>
            <a:r>
              <a:rPr b="0" lang="es-CU" sz="4400" spc="-1" strike="noStrike">
                <a:solidFill>
                  <a:srgbClr val="000000"/>
                </a:solidFill>
                <a:latin typeface="Arial"/>
                <a:ea typeface="Droid Sans Fallback"/>
              </a:rPr>
              <a:t>propicien su </a:t>
            </a:r>
            <a:r>
              <a:rPr b="0" lang="es-CU" sz="4400" spc="-1" strike="noStrike">
                <a:solidFill>
                  <a:srgbClr val="000000"/>
                </a:solidFill>
                <a:latin typeface="Arial"/>
                <a:ea typeface="Droid Sans Fallback"/>
              </a:rPr>
              <a:t>mantenibilidad, </a:t>
            </a:r>
            <a:r>
              <a:rPr b="0" lang="es-CU" sz="4400" spc="-1" strike="noStrike">
                <a:solidFill>
                  <a:srgbClr val="000000"/>
                </a:solidFill>
                <a:latin typeface="Arial"/>
                <a:ea typeface="Droid Sans Fallback"/>
              </a:rPr>
              <a:t>escalabilidad e </a:t>
            </a:r>
            <a:r>
              <a:rPr b="0" lang="es-CU" sz="4400" spc="-1" strike="noStrike">
                <a:solidFill>
                  <a:srgbClr val="000000"/>
                </a:solidFill>
                <a:latin typeface="Arial"/>
                <a:ea typeface="Droid Sans Fallback"/>
              </a:rPr>
              <a:t>integración</a:t>
            </a:r>
            <a:endParaRPr b="0" lang="es-ES" sz="4400" spc="-1" strike="noStrike">
              <a:latin typeface="Times New Roman"/>
            </a:endParaRPr>
          </a:p>
        </p:txBody>
      </p:sp>
      <p:sp>
        <p:nvSpPr>
          <p:cNvPr id="381" name="Google Shape;176;p 7"/>
          <p:cNvSpPr/>
          <p:nvPr/>
        </p:nvSpPr>
        <p:spPr>
          <a:xfrm>
            <a:off x="11358000" y="398160"/>
            <a:ext cx="705240" cy="705240"/>
          </a:xfrm>
          <a:prstGeom prst="ellipse">
            <a:avLst/>
          </a:prstGeom>
          <a:solidFill>
            <a:schemeClr val="dk1"/>
          </a:solidFill>
          <a:ln w="0">
            <a:noFill/>
          </a:ln>
        </p:spPr>
        <p:style>
          <a:lnRef idx="0"/>
          <a:fillRef idx="0"/>
          <a:effectRef idx="0"/>
          <a:fontRef idx="minor"/>
        </p:style>
      </p:sp>
      <p:sp>
        <p:nvSpPr>
          <p:cNvPr id="382" name="Google Shape;177;p 7"/>
          <p:cNvSpPr/>
          <p:nvPr/>
        </p:nvSpPr>
        <p:spPr>
          <a:xfrm>
            <a:off x="10998720" y="594360"/>
            <a:ext cx="254160" cy="317880"/>
          </a:xfrm>
          <a:prstGeom prst="rect">
            <a:avLst/>
          </a:prstGeom>
          <a:solidFill>
            <a:schemeClr val="lt1"/>
          </a:solidFill>
          <a:ln w="0">
            <a:noFill/>
          </a:ln>
        </p:spPr>
        <p:style>
          <a:lnRef idx="0"/>
          <a:fillRef idx="0"/>
          <a:effectRef idx="0"/>
          <a:fontRef idx="minor"/>
        </p:style>
      </p:sp>
      <p:sp>
        <p:nvSpPr>
          <p:cNvPr id="383" name="Google Shape;178;p 7"/>
          <p:cNvSpPr/>
          <p:nvPr/>
        </p:nvSpPr>
        <p:spPr>
          <a:xfrm>
            <a:off x="1135800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6</a:t>
            </a:r>
            <a:endParaRPr b="0" lang="es-ES" sz="3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1260360" y="338760"/>
            <a:ext cx="9671040" cy="824400"/>
          </a:xfrm>
          <a:prstGeom prst="rect">
            <a:avLst/>
          </a:prstGeom>
          <a:noFill/>
          <a:ln w="0">
            <a:noFill/>
          </a:ln>
        </p:spPr>
        <p:txBody>
          <a:bodyPr lIns="90000" rIns="90000" tIns="45000" bIns="45000" anchor="ctr">
            <a:noAutofit/>
          </a:bodyPr>
          <a:p>
            <a:pPr algn="ctr">
              <a:lnSpc>
                <a:spcPct val="90000"/>
              </a:lnSpc>
              <a:buNone/>
              <a:tabLst>
                <a:tab algn="l" pos="0"/>
              </a:tabLst>
            </a:pPr>
            <a:r>
              <a:rPr b="1" lang="es-ES" sz="4800" spc="-1" strike="noStrike">
                <a:solidFill>
                  <a:srgbClr val="041a59"/>
                </a:solidFill>
                <a:latin typeface="Open Sans"/>
                <a:ea typeface="Open Sans"/>
              </a:rPr>
              <a:t>Tareas </a:t>
            </a:r>
            <a:r>
              <a:rPr b="1" lang="es-ES" sz="4800" spc="-1" strike="noStrike">
                <a:solidFill>
                  <a:srgbClr val="041a59"/>
                </a:solidFill>
                <a:latin typeface="Open Sans"/>
                <a:ea typeface="Open Sans"/>
              </a:rPr>
              <a:t>Investigativas </a:t>
            </a:r>
            <a:endParaRPr b="0" lang="es-ES" sz="4800" spc="-1" strike="noStrike">
              <a:latin typeface="Arial"/>
            </a:endParaRPr>
          </a:p>
        </p:txBody>
      </p:sp>
      <p:sp>
        <p:nvSpPr>
          <p:cNvPr id="385" name="Google Shape;176;p8"/>
          <p:cNvSpPr/>
          <p:nvPr/>
        </p:nvSpPr>
        <p:spPr>
          <a:xfrm>
            <a:off x="11357640" y="398160"/>
            <a:ext cx="705240" cy="705240"/>
          </a:xfrm>
          <a:prstGeom prst="ellipse">
            <a:avLst/>
          </a:prstGeom>
          <a:solidFill>
            <a:schemeClr val="dk1"/>
          </a:solidFill>
          <a:ln w="0">
            <a:noFill/>
          </a:ln>
        </p:spPr>
        <p:style>
          <a:lnRef idx="0"/>
          <a:fillRef idx="0"/>
          <a:effectRef idx="0"/>
          <a:fontRef idx="minor"/>
        </p:style>
      </p:sp>
      <p:sp>
        <p:nvSpPr>
          <p:cNvPr id="386" name="Google Shape;177;p8"/>
          <p:cNvSpPr/>
          <p:nvPr/>
        </p:nvSpPr>
        <p:spPr>
          <a:xfrm>
            <a:off x="10998360" y="594360"/>
            <a:ext cx="254160" cy="317880"/>
          </a:xfrm>
          <a:prstGeom prst="rect">
            <a:avLst/>
          </a:prstGeom>
          <a:solidFill>
            <a:schemeClr val="lt1"/>
          </a:solidFill>
          <a:ln w="0">
            <a:noFill/>
          </a:ln>
        </p:spPr>
        <p:style>
          <a:lnRef idx="0"/>
          <a:fillRef idx="0"/>
          <a:effectRef idx="0"/>
          <a:fontRef idx="minor"/>
        </p:style>
      </p:sp>
      <p:sp>
        <p:nvSpPr>
          <p:cNvPr id="387" name="Google Shape;178;p8"/>
          <p:cNvSpPr/>
          <p:nvPr/>
        </p:nvSpPr>
        <p:spPr>
          <a:xfrm>
            <a:off x="1135764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7</a:t>
            </a:r>
            <a:endParaRPr b="0" lang="es-ES" sz="3000" spc="-1" strike="noStrike">
              <a:latin typeface="Arial"/>
            </a:endParaRPr>
          </a:p>
        </p:txBody>
      </p:sp>
      <p:sp>
        <p:nvSpPr>
          <p:cNvPr id="388" name=""/>
          <p:cNvSpPr txBox="1"/>
          <p:nvPr/>
        </p:nvSpPr>
        <p:spPr>
          <a:xfrm>
            <a:off x="1903680" y="1391760"/>
            <a:ext cx="9754560" cy="2377800"/>
          </a:xfrm>
          <a:prstGeom prst="rect">
            <a:avLst/>
          </a:prstGeom>
          <a:noFill/>
          <a:ln w="0">
            <a:noFill/>
          </a:ln>
        </p:spPr>
        <p:txBody>
          <a:bodyPr lIns="0" rIns="0" tIns="0" bIns="0" anchor="ctr">
            <a:noAutofit/>
          </a:bodyPr>
          <a:p>
            <a:pPr marL="216000" indent="-216000" algn="just">
              <a:lnSpc>
                <a:spcPct val="150000"/>
              </a:lnSpc>
              <a:buClr>
                <a:srgbClr val="ffffff"/>
              </a:buClr>
              <a:buSzPct val="45000"/>
              <a:buFont typeface="Wingdings" charset="2"/>
              <a:buChar char=""/>
            </a:pPr>
            <a:r>
              <a:rPr b="1" lang="es-CU" sz="2800" spc="-1" strike="noStrike">
                <a:solidFill>
                  <a:srgbClr val="041a59"/>
                </a:solidFill>
                <a:latin typeface="Arial"/>
                <a:ea typeface="Droid Sans Fallback"/>
              </a:rPr>
              <a:t>Elaboración</a:t>
            </a:r>
            <a:r>
              <a:rPr b="0" lang="es-CU" sz="2800" spc="-1" strike="noStrike">
                <a:solidFill>
                  <a:srgbClr val="000000"/>
                </a:solidFill>
                <a:latin typeface="Arial"/>
                <a:ea typeface="Droid Sans Fallback"/>
              </a:rPr>
              <a:t> de un </a:t>
            </a:r>
            <a:r>
              <a:rPr b="1" lang="es-CU" sz="2800" spc="-1" strike="noStrike">
                <a:solidFill>
                  <a:srgbClr val="041a59"/>
                </a:solidFill>
                <a:latin typeface="Arial"/>
                <a:ea typeface="Droid Sans Fallback"/>
              </a:rPr>
              <a:t>marco </a:t>
            </a:r>
            <a:r>
              <a:rPr b="1" lang="es-CU" sz="2800" spc="-1" strike="noStrike">
                <a:solidFill>
                  <a:srgbClr val="041a59"/>
                </a:solidFill>
                <a:latin typeface="Arial"/>
                <a:ea typeface="Droid Sans Fallback"/>
              </a:rPr>
              <a:t>teórico-metodológico</a:t>
            </a:r>
            <a:r>
              <a:rPr b="0" lang="es-CU" sz="2800" spc="-1" strike="noStrike">
                <a:solidFill>
                  <a:srgbClr val="000000"/>
                </a:solidFill>
                <a:latin typeface="Arial"/>
                <a:ea typeface="Droid Sans Fallback"/>
              </a:rPr>
              <a:t> </a:t>
            </a:r>
            <a:r>
              <a:rPr b="0" lang="es-CU" sz="2800" spc="-1" strike="noStrike">
                <a:solidFill>
                  <a:srgbClr val="000000"/>
                </a:solidFill>
                <a:latin typeface="Arial"/>
                <a:ea typeface="Droid Sans Fallback"/>
              </a:rPr>
              <a:t>referente a las </a:t>
            </a:r>
            <a:r>
              <a:rPr b="0" lang="es-CU" sz="2800" spc="-1" strike="noStrike">
                <a:solidFill>
                  <a:srgbClr val="000000"/>
                </a:solidFill>
                <a:latin typeface="Arial"/>
                <a:ea typeface="Droid Sans Fallback"/>
              </a:rPr>
              <a:t>arquitecturas de software </a:t>
            </a:r>
            <a:r>
              <a:rPr b="0" lang="es-CU" sz="2800" spc="-1" strike="noStrike">
                <a:solidFill>
                  <a:srgbClr val="000000"/>
                </a:solidFill>
                <a:latin typeface="Arial"/>
                <a:ea typeface="Droid Sans Fallback"/>
              </a:rPr>
              <a:t>presentes en plataformas </a:t>
            </a:r>
            <a:r>
              <a:rPr b="0" lang="es-CU" sz="2800" spc="-1" strike="noStrike">
                <a:solidFill>
                  <a:srgbClr val="000000"/>
                </a:solidFill>
                <a:latin typeface="Arial"/>
                <a:ea typeface="Droid Sans Fallback"/>
              </a:rPr>
              <a:t>usadas en el ámbito de la </a:t>
            </a:r>
            <a:r>
              <a:rPr b="0" lang="es-CU" sz="2800" spc="-1" strike="noStrike">
                <a:solidFill>
                  <a:srgbClr val="000000"/>
                </a:solidFill>
                <a:latin typeface="Arial"/>
                <a:ea typeface="Droid Sans Fallback"/>
              </a:rPr>
              <a:t>neurociencia y los </a:t>
            </a:r>
            <a:r>
              <a:rPr b="0" lang="es-CU" sz="2800" spc="-1" strike="noStrike">
                <a:solidFill>
                  <a:srgbClr val="000000"/>
                </a:solidFill>
                <a:latin typeface="Arial"/>
                <a:ea typeface="Droid Sans Fallback"/>
              </a:rPr>
              <a:t>elementos fundamentales </a:t>
            </a:r>
            <a:r>
              <a:rPr b="0" lang="es-CU" sz="2800" spc="-1" strike="noStrike">
                <a:solidFill>
                  <a:srgbClr val="000000"/>
                </a:solidFill>
                <a:latin typeface="Arial"/>
                <a:ea typeface="Droid Sans Fallback"/>
              </a:rPr>
              <a:t>del objeto de estudio.</a:t>
            </a:r>
            <a:endParaRPr b="0" lang="es-ES" sz="2800" spc="-1" strike="noStrike">
              <a:latin typeface="Arial"/>
            </a:endParaRPr>
          </a:p>
        </p:txBody>
      </p:sp>
      <p:sp>
        <p:nvSpPr>
          <p:cNvPr id="389" name=""/>
          <p:cNvSpPr txBox="1"/>
          <p:nvPr/>
        </p:nvSpPr>
        <p:spPr>
          <a:xfrm>
            <a:off x="1903680" y="4229640"/>
            <a:ext cx="9796320" cy="2377800"/>
          </a:xfrm>
          <a:prstGeom prst="rect">
            <a:avLst/>
          </a:prstGeom>
          <a:noFill/>
          <a:ln w="0">
            <a:noFill/>
          </a:ln>
        </p:spPr>
        <p:txBody>
          <a:bodyPr lIns="0" rIns="0" tIns="0" bIns="0" anchor="ctr">
            <a:noAutofit/>
          </a:bodyPr>
          <a:p>
            <a:pPr marL="216000" indent="-216000" algn="just">
              <a:lnSpc>
                <a:spcPct val="150000"/>
              </a:lnSpc>
              <a:spcAft>
                <a:spcPts val="1236"/>
              </a:spcAft>
              <a:buClr>
                <a:srgbClr val="ffffff"/>
              </a:buClr>
              <a:buSzPct val="45000"/>
              <a:buFont typeface="Wingdings" charset="2"/>
              <a:buChar char=""/>
            </a:pPr>
            <a:r>
              <a:rPr b="1" lang="es-CU" sz="2800" spc="-1" strike="noStrike">
                <a:solidFill>
                  <a:srgbClr val="041a59"/>
                </a:solidFill>
                <a:latin typeface="Arial"/>
                <a:ea typeface="Droid Sans Fallback"/>
              </a:rPr>
              <a:t>Diagnóstico</a:t>
            </a:r>
            <a:r>
              <a:rPr b="0" lang="es-CU" sz="2800" spc="-1" strike="noStrike">
                <a:solidFill>
                  <a:srgbClr val="000000"/>
                </a:solidFill>
                <a:latin typeface="Arial"/>
                <a:ea typeface="Droid Sans Fallback"/>
              </a:rPr>
              <a:t> de las </a:t>
            </a:r>
            <a:r>
              <a:rPr b="1" lang="es-CU" sz="2800" spc="-1" strike="noStrike">
                <a:solidFill>
                  <a:srgbClr val="041a59"/>
                </a:solidFill>
                <a:latin typeface="Arial"/>
                <a:ea typeface="Droid Sans Fallback"/>
              </a:rPr>
              <a:t>arquitecturas de software</a:t>
            </a:r>
            <a:r>
              <a:rPr b="0" lang="es-CU" sz="2800" spc="-1" strike="noStrike">
                <a:solidFill>
                  <a:srgbClr val="000000"/>
                </a:solidFill>
                <a:latin typeface="Arial"/>
                <a:ea typeface="Droid Sans Fallback"/>
              </a:rPr>
              <a:t> </a:t>
            </a:r>
            <a:r>
              <a:rPr b="0" lang="es-CU" sz="2800" spc="-1" strike="noStrike">
                <a:solidFill>
                  <a:srgbClr val="000000"/>
                </a:solidFill>
                <a:latin typeface="Arial"/>
                <a:ea typeface="Droid Sans Fallback"/>
              </a:rPr>
              <a:t>de productos </a:t>
            </a:r>
            <a:r>
              <a:rPr b="0" lang="es-CU" sz="2800" spc="-1" strike="noStrike">
                <a:solidFill>
                  <a:srgbClr val="000000"/>
                </a:solidFill>
                <a:latin typeface="Arial"/>
                <a:ea typeface="Droid Sans Fallback"/>
              </a:rPr>
              <a:t>establecidos en el campo </a:t>
            </a:r>
            <a:r>
              <a:rPr b="0" lang="es-CU" sz="2800" spc="-1" strike="noStrike">
                <a:solidFill>
                  <a:srgbClr val="000000"/>
                </a:solidFill>
                <a:latin typeface="Arial"/>
                <a:ea typeface="Droid Sans Fallback"/>
              </a:rPr>
              <a:t>de gestión y el </a:t>
            </a:r>
            <a:r>
              <a:rPr b="0" lang="es-CU" sz="2800" spc="-1" strike="noStrike">
                <a:solidFill>
                  <a:srgbClr val="000000"/>
                </a:solidFill>
                <a:latin typeface="Arial"/>
                <a:ea typeface="Droid Sans Fallback"/>
              </a:rPr>
              <a:t>procesamiento de </a:t>
            </a:r>
            <a:r>
              <a:rPr b="0" lang="es-CU" sz="2800" spc="-1" strike="noStrike">
                <a:solidFill>
                  <a:srgbClr val="000000"/>
                </a:solidFill>
                <a:latin typeface="Arial"/>
                <a:ea typeface="Droid Sans Fallback"/>
              </a:rPr>
              <a:t>neurodatos para </a:t>
            </a:r>
            <a:r>
              <a:rPr b="0" lang="es-CU" sz="2800" spc="-1" strike="noStrike">
                <a:solidFill>
                  <a:srgbClr val="000000"/>
                </a:solidFill>
                <a:latin typeface="Arial"/>
                <a:ea typeface="Droid Sans Fallback"/>
              </a:rPr>
              <a:t>identificar buenas </a:t>
            </a:r>
            <a:r>
              <a:rPr b="0" lang="es-CU" sz="2800" spc="-1" strike="noStrike">
                <a:solidFill>
                  <a:srgbClr val="000000"/>
                </a:solidFill>
                <a:latin typeface="Arial"/>
                <a:ea typeface="Droid Sans Fallback"/>
              </a:rPr>
              <a:t>prácticas, errores y </a:t>
            </a:r>
            <a:r>
              <a:rPr b="0" lang="es-CU" sz="2800" spc="-1" strike="noStrike">
                <a:solidFill>
                  <a:srgbClr val="000000"/>
                </a:solidFill>
                <a:latin typeface="Arial"/>
                <a:ea typeface="Droid Sans Fallback"/>
              </a:rPr>
              <a:t>elementos a reutilizar.</a:t>
            </a:r>
            <a:endParaRPr b="0" lang="es-ES" sz="2800" spc="-1" strike="noStrike">
              <a:latin typeface="Arial"/>
            </a:endParaRPr>
          </a:p>
        </p:txBody>
      </p:sp>
      <p:pic>
        <p:nvPicPr>
          <p:cNvPr id="390" name="" descr=""/>
          <p:cNvPicPr/>
          <p:nvPr/>
        </p:nvPicPr>
        <p:blipFill>
          <a:blip r:embed="rId1"/>
          <a:stretch/>
        </p:blipFill>
        <p:spPr>
          <a:xfrm>
            <a:off x="396000" y="2016000"/>
            <a:ext cx="1297080" cy="1260000"/>
          </a:xfrm>
          <a:prstGeom prst="rect">
            <a:avLst/>
          </a:prstGeom>
          <a:ln w="0">
            <a:noFill/>
          </a:ln>
        </p:spPr>
      </p:pic>
      <p:pic>
        <p:nvPicPr>
          <p:cNvPr id="391" name="" descr=""/>
          <p:cNvPicPr/>
          <p:nvPr/>
        </p:nvPicPr>
        <p:blipFill>
          <a:blip r:embed="rId2"/>
          <a:stretch/>
        </p:blipFill>
        <p:spPr>
          <a:xfrm>
            <a:off x="473760" y="4860000"/>
            <a:ext cx="1296720" cy="1260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260360" y="338760"/>
            <a:ext cx="9671040" cy="824400"/>
          </a:xfrm>
          <a:prstGeom prst="rect">
            <a:avLst/>
          </a:prstGeom>
          <a:noFill/>
          <a:ln w="0">
            <a:noFill/>
          </a:ln>
        </p:spPr>
        <p:txBody>
          <a:bodyPr lIns="90000" rIns="90000" tIns="45000" bIns="45000" anchor="ctr">
            <a:noAutofit/>
          </a:bodyPr>
          <a:p>
            <a:pPr algn="ctr">
              <a:lnSpc>
                <a:spcPct val="90000"/>
              </a:lnSpc>
              <a:buNone/>
              <a:tabLst>
                <a:tab algn="l" pos="0"/>
              </a:tabLst>
            </a:pPr>
            <a:r>
              <a:rPr b="1" lang="es-ES" sz="4800" spc="-1" strike="noStrike">
                <a:solidFill>
                  <a:srgbClr val="041a59"/>
                </a:solidFill>
                <a:latin typeface="Open Sans"/>
                <a:ea typeface="Open Sans"/>
              </a:rPr>
              <a:t>Tareas </a:t>
            </a:r>
            <a:r>
              <a:rPr b="1" lang="es-ES" sz="4800" spc="-1" strike="noStrike">
                <a:solidFill>
                  <a:srgbClr val="041a59"/>
                </a:solidFill>
                <a:latin typeface="Open Sans"/>
                <a:ea typeface="Open Sans"/>
              </a:rPr>
              <a:t>Investigativas </a:t>
            </a:r>
            <a:endParaRPr b="0" lang="es-ES" sz="4800" spc="-1" strike="noStrike">
              <a:latin typeface="Arial"/>
            </a:endParaRPr>
          </a:p>
        </p:txBody>
      </p:sp>
      <p:sp>
        <p:nvSpPr>
          <p:cNvPr id="393" name="Google Shape;176;p 2"/>
          <p:cNvSpPr/>
          <p:nvPr/>
        </p:nvSpPr>
        <p:spPr>
          <a:xfrm>
            <a:off x="11357640" y="398160"/>
            <a:ext cx="705240" cy="705240"/>
          </a:xfrm>
          <a:prstGeom prst="ellipse">
            <a:avLst/>
          </a:prstGeom>
          <a:solidFill>
            <a:schemeClr val="dk1"/>
          </a:solidFill>
          <a:ln w="0">
            <a:noFill/>
          </a:ln>
        </p:spPr>
        <p:style>
          <a:lnRef idx="0"/>
          <a:fillRef idx="0"/>
          <a:effectRef idx="0"/>
          <a:fontRef idx="minor"/>
        </p:style>
      </p:sp>
      <p:sp>
        <p:nvSpPr>
          <p:cNvPr id="394" name="Google Shape;177;p 2"/>
          <p:cNvSpPr/>
          <p:nvPr/>
        </p:nvSpPr>
        <p:spPr>
          <a:xfrm>
            <a:off x="10998360" y="594360"/>
            <a:ext cx="254160" cy="317880"/>
          </a:xfrm>
          <a:prstGeom prst="rect">
            <a:avLst/>
          </a:prstGeom>
          <a:solidFill>
            <a:schemeClr val="lt1"/>
          </a:solidFill>
          <a:ln w="0">
            <a:noFill/>
          </a:ln>
        </p:spPr>
        <p:style>
          <a:lnRef idx="0"/>
          <a:fillRef idx="0"/>
          <a:effectRef idx="0"/>
          <a:fontRef idx="minor"/>
        </p:style>
      </p:sp>
      <p:sp>
        <p:nvSpPr>
          <p:cNvPr id="395" name="Google Shape;178;p 2"/>
          <p:cNvSpPr/>
          <p:nvPr/>
        </p:nvSpPr>
        <p:spPr>
          <a:xfrm>
            <a:off x="1135764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8</a:t>
            </a:r>
            <a:endParaRPr b="0" lang="es-ES" sz="3000" spc="-1" strike="noStrike">
              <a:latin typeface="Arial"/>
            </a:endParaRPr>
          </a:p>
        </p:txBody>
      </p:sp>
      <p:sp>
        <p:nvSpPr>
          <p:cNvPr id="396" name=""/>
          <p:cNvSpPr txBox="1"/>
          <p:nvPr/>
        </p:nvSpPr>
        <p:spPr>
          <a:xfrm>
            <a:off x="2284560" y="4320000"/>
            <a:ext cx="9415440" cy="2160000"/>
          </a:xfrm>
          <a:prstGeom prst="rect">
            <a:avLst/>
          </a:prstGeom>
          <a:noFill/>
          <a:ln w="0">
            <a:noFill/>
          </a:ln>
        </p:spPr>
        <p:txBody>
          <a:bodyPr lIns="0" rIns="0" tIns="0" bIns="0" anchor="ctr">
            <a:noAutofit/>
          </a:bodyPr>
          <a:p>
            <a:pPr algn="just">
              <a:lnSpc>
                <a:spcPct val="150000"/>
              </a:lnSpc>
              <a:buNone/>
            </a:pPr>
            <a:r>
              <a:rPr b="1" lang="es-CU" sz="2800" spc="-1" strike="noStrike">
                <a:solidFill>
                  <a:srgbClr val="041a59"/>
                </a:solidFill>
                <a:latin typeface="Arial"/>
                <a:ea typeface="Droid Sans Fallback"/>
              </a:rPr>
              <a:t>Validación</a:t>
            </a:r>
            <a:r>
              <a:rPr b="0" lang="es-CU" sz="2800" spc="-1" strike="noStrike">
                <a:solidFill>
                  <a:srgbClr val="000000"/>
                </a:solidFill>
                <a:latin typeface="Arial"/>
                <a:ea typeface="Droid Sans Fallback"/>
              </a:rPr>
              <a:t> de la propuesta de </a:t>
            </a:r>
            <a:r>
              <a:rPr b="0" lang="es-CU" sz="2800" spc="-1" strike="noStrike">
                <a:solidFill>
                  <a:srgbClr val="000000"/>
                </a:solidFill>
                <a:latin typeface="Arial"/>
                <a:ea typeface="Droid Sans Fallback"/>
              </a:rPr>
              <a:t>solución a partir de los métodos </a:t>
            </a:r>
            <a:r>
              <a:rPr b="0" lang="es-CU" sz="2800" spc="-1" strike="noStrike">
                <a:solidFill>
                  <a:srgbClr val="000000"/>
                </a:solidFill>
                <a:latin typeface="Arial"/>
                <a:ea typeface="Droid Sans Fallback"/>
              </a:rPr>
              <a:t>definidos en la investigación.</a:t>
            </a:r>
            <a:endParaRPr b="0" lang="es-ES" sz="2800" spc="-1" strike="noStrike">
              <a:latin typeface="Times New Roman"/>
            </a:endParaRPr>
          </a:p>
        </p:txBody>
      </p:sp>
      <p:sp>
        <p:nvSpPr>
          <p:cNvPr id="397" name=""/>
          <p:cNvSpPr txBox="1"/>
          <p:nvPr/>
        </p:nvSpPr>
        <p:spPr>
          <a:xfrm>
            <a:off x="2066400" y="1440000"/>
            <a:ext cx="9595440" cy="2032920"/>
          </a:xfrm>
          <a:prstGeom prst="rect">
            <a:avLst/>
          </a:prstGeom>
          <a:noFill/>
          <a:ln w="0">
            <a:noFill/>
          </a:ln>
        </p:spPr>
        <p:txBody>
          <a:bodyPr lIns="0" rIns="0" tIns="0" bIns="0" anchor="ctr">
            <a:noAutofit/>
          </a:bodyPr>
          <a:p>
            <a:pPr marL="216000" indent="-216000" algn="just">
              <a:lnSpc>
                <a:spcPct val="150000"/>
              </a:lnSpc>
              <a:buClr>
                <a:srgbClr val="ffffff"/>
              </a:buClr>
              <a:buSzPct val="45000"/>
              <a:buFont typeface="Wingdings" charset="2"/>
              <a:buChar char=""/>
            </a:pPr>
            <a:r>
              <a:rPr b="1" lang="es-CU" sz="2800" spc="-1" strike="noStrike">
                <a:solidFill>
                  <a:srgbClr val="041a59"/>
                </a:solidFill>
                <a:latin typeface="Arial"/>
                <a:ea typeface="Droid Sans Fallback"/>
              </a:rPr>
              <a:t>Diseño</a:t>
            </a:r>
            <a:r>
              <a:rPr b="0" lang="es-CU" sz="2800" spc="-1" strike="noStrike">
                <a:solidFill>
                  <a:srgbClr val="000000"/>
                </a:solidFill>
                <a:latin typeface="Arial"/>
                <a:ea typeface="Droid Sans Fallback"/>
              </a:rPr>
              <a:t> de la arquitectura de </a:t>
            </a:r>
            <a:r>
              <a:rPr b="0" lang="es-CU" sz="2800" spc="-1" strike="noStrike">
                <a:solidFill>
                  <a:srgbClr val="000000"/>
                </a:solidFill>
                <a:latin typeface="Arial"/>
                <a:ea typeface="Droid Sans Fallback"/>
              </a:rPr>
              <a:t>software para la gestión y </a:t>
            </a:r>
            <a:r>
              <a:rPr b="0" lang="es-CU" sz="2800" spc="-1" strike="noStrike">
                <a:solidFill>
                  <a:srgbClr val="000000"/>
                </a:solidFill>
                <a:latin typeface="Arial"/>
                <a:ea typeface="Droid Sans Fallback"/>
              </a:rPr>
              <a:t>procesamiento de neurodatos.</a:t>
            </a:r>
            <a:endParaRPr b="0" lang="es-ES" sz="2800" spc="-1" strike="noStrike">
              <a:latin typeface="Arial"/>
            </a:endParaRPr>
          </a:p>
        </p:txBody>
      </p:sp>
      <p:pic>
        <p:nvPicPr>
          <p:cNvPr id="398" name="" descr=""/>
          <p:cNvPicPr/>
          <p:nvPr/>
        </p:nvPicPr>
        <p:blipFill>
          <a:blip r:embed="rId1"/>
          <a:stretch/>
        </p:blipFill>
        <p:spPr>
          <a:xfrm>
            <a:off x="524160" y="1800000"/>
            <a:ext cx="1275840" cy="1440000"/>
          </a:xfrm>
          <a:prstGeom prst="rect">
            <a:avLst/>
          </a:prstGeom>
          <a:ln w="0">
            <a:noFill/>
          </a:ln>
        </p:spPr>
      </p:pic>
      <p:pic>
        <p:nvPicPr>
          <p:cNvPr id="399" name="" descr=""/>
          <p:cNvPicPr/>
          <p:nvPr/>
        </p:nvPicPr>
        <p:blipFill>
          <a:blip r:embed="rId2"/>
          <a:stretch/>
        </p:blipFill>
        <p:spPr>
          <a:xfrm>
            <a:off x="540000" y="4752000"/>
            <a:ext cx="1275840" cy="14256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Google Shape;176;p 1"/>
          <p:cNvSpPr/>
          <p:nvPr/>
        </p:nvSpPr>
        <p:spPr>
          <a:xfrm>
            <a:off x="11357640" y="398160"/>
            <a:ext cx="705240" cy="705240"/>
          </a:xfrm>
          <a:prstGeom prst="ellipse">
            <a:avLst/>
          </a:prstGeom>
          <a:solidFill>
            <a:schemeClr val="dk1"/>
          </a:solidFill>
          <a:ln w="0">
            <a:noFill/>
          </a:ln>
        </p:spPr>
        <p:style>
          <a:lnRef idx="0"/>
          <a:fillRef idx="0"/>
          <a:effectRef idx="0"/>
          <a:fontRef idx="minor"/>
        </p:style>
      </p:sp>
      <p:sp>
        <p:nvSpPr>
          <p:cNvPr id="401" name="Google Shape;177;p 1"/>
          <p:cNvSpPr/>
          <p:nvPr/>
        </p:nvSpPr>
        <p:spPr>
          <a:xfrm>
            <a:off x="10998360" y="594360"/>
            <a:ext cx="254160" cy="317880"/>
          </a:xfrm>
          <a:prstGeom prst="rect">
            <a:avLst/>
          </a:prstGeom>
          <a:solidFill>
            <a:schemeClr val="lt1"/>
          </a:solidFill>
          <a:ln w="0">
            <a:noFill/>
          </a:ln>
        </p:spPr>
        <p:style>
          <a:lnRef idx="0"/>
          <a:fillRef idx="0"/>
          <a:effectRef idx="0"/>
          <a:fontRef idx="minor"/>
        </p:style>
      </p:sp>
      <p:sp>
        <p:nvSpPr>
          <p:cNvPr id="402" name="Google Shape;178;p 1"/>
          <p:cNvSpPr/>
          <p:nvPr/>
        </p:nvSpPr>
        <p:spPr>
          <a:xfrm>
            <a:off x="11357640" y="398160"/>
            <a:ext cx="705240" cy="705240"/>
          </a:xfrm>
          <a:prstGeom prst="rect">
            <a:avLst/>
          </a:prstGeom>
          <a:noFill/>
          <a:ln w="0">
            <a:noFill/>
          </a:ln>
        </p:spPr>
        <p:style>
          <a:lnRef idx="0"/>
          <a:fillRef idx="0"/>
          <a:effectRef idx="0"/>
          <a:fontRef idx="minor"/>
        </p:style>
        <p:txBody>
          <a:bodyPr lIns="90000" rIns="90000" tIns="91440" bIns="91440" anchor="ctr">
            <a:noAutofit/>
          </a:bodyPr>
          <a:p>
            <a:pPr algn="ctr">
              <a:lnSpc>
                <a:spcPct val="100000"/>
              </a:lnSpc>
              <a:buNone/>
              <a:tabLst>
                <a:tab algn="l" pos="0"/>
              </a:tabLst>
            </a:pPr>
            <a:r>
              <a:rPr b="1" lang="en-US" sz="3000" spc="-1" strike="noStrike">
                <a:solidFill>
                  <a:srgbClr val="ffffff"/>
                </a:solidFill>
                <a:latin typeface="Open Sans"/>
                <a:ea typeface="Open Sans"/>
              </a:rPr>
              <a:t>9</a:t>
            </a:r>
            <a:endParaRPr b="0" lang="es-ES" sz="3000" spc="-1" strike="noStrike">
              <a:latin typeface="Arial"/>
            </a:endParaRPr>
          </a:p>
        </p:txBody>
      </p:sp>
      <p:sp>
        <p:nvSpPr>
          <p:cNvPr id="403" name=""/>
          <p:cNvSpPr txBox="1"/>
          <p:nvPr/>
        </p:nvSpPr>
        <p:spPr>
          <a:xfrm>
            <a:off x="250200" y="2328480"/>
            <a:ext cx="4789800" cy="911880"/>
          </a:xfrm>
          <a:prstGeom prst="rect">
            <a:avLst/>
          </a:prstGeom>
          <a:noFill/>
          <a:ln w="0">
            <a:noFill/>
          </a:ln>
        </p:spPr>
        <p:txBody>
          <a:bodyPr lIns="0" rIns="0" tIns="0" bIns="0" anchor="ctr">
            <a:noAutofit/>
          </a:bodyPr>
          <a:p>
            <a:pPr algn="ctr">
              <a:buNone/>
            </a:pPr>
            <a:r>
              <a:rPr b="0" lang="es-CU" sz="3200" spc="-1" strike="noStrike">
                <a:solidFill>
                  <a:srgbClr val="000000"/>
                </a:solidFill>
                <a:latin typeface="Arial"/>
                <a:ea typeface="Droid Sans Fallback"/>
              </a:rPr>
              <a:t>Proyecto "Cerebro Humano" (</a:t>
            </a:r>
            <a:r>
              <a:rPr b="1" lang="es-CU" sz="3200" spc="-1" strike="noStrike">
                <a:solidFill>
                  <a:srgbClr val="041a59"/>
                </a:solidFill>
                <a:latin typeface="Arial"/>
                <a:ea typeface="Droid Sans Fallback"/>
              </a:rPr>
              <a:t>HPB</a:t>
            </a:r>
            <a:r>
              <a:rPr b="0" lang="es-CU" sz="3200" spc="-1" strike="noStrike">
                <a:solidFill>
                  <a:srgbClr val="000000"/>
                </a:solidFill>
                <a:latin typeface="Arial"/>
                <a:ea typeface="Droid Sans Fallback"/>
              </a:rPr>
              <a:t>)</a:t>
            </a:r>
            <a:endParaRPr b="0" lang="es-ES" sz="3200" spc="-1" strike="noStrike">
              <a:solidFill>
                <a:srgbClr val="000000"/>
              </a:solidFill>
              <a:latin typeface="Times New Roman"/>
            </a:endParaRPr>
          </a:p>
        </p:txBody>
      </p:sp>
      <p:sp>
        <p:nvSpPr>
          <p:cNvPr id="404" name=""/>
          <p:cNvSpPr txBox="1"/>
          <p:nvPr/>
        </p:nvSpPr>
        <p:spPr>
          <a:xfrm>
            <a:off x="7837920" y="2053080"/>
            <a:ext cx="4354200" cy="1187280"/>
          </a:xfrm>
          <a:prstGeom prst="rect">
            <a:avLst/>
          </a:prstGeom>
          <a:noFill/>
          <a:ln w="0">
            <a:noFill/>
          </a:ln>
        </p:spPr>
        <p:txBody>
          <a:bodyPr lIns="0" rIns="0" tIns="0" bIns="0" anchor="ctr">
            <a:noAutofit/>
          </a:bodyPr>
          <a:p>
            <a:pPr algn="ctr">
              <a:buNone/>
            </a:pPr>
            <a:r>
              <a:rPr b="0" lang="es-CU" sz="3200" spc="-1" strike="noStrike">
                <a:solidFill>
                  <a:srgbClr val="000000"/>
                </a:solidFill>
                <a:latin typeface="Arial"/>
                <a:ea typeface="Droid Sans Fallback"/>
              </a:rPr>
              <a:t>Marco de Información de </a:t>
            </a:r>
            <a:r>
              <a:rPr b="0" lang="es-CU" sz="3200" spc="-1" strike="noStrike">
                <a:solidFill>
                  <a:srgbClr val="000000"/>
                </a:solidFill>
                <a:latin typeface="Arial"/>
                <a:ea typeface="Droid Sans Fallback"/>
              </a:rPr>
              <a:t>Neurociencia</a:t>
            </a:r>
            <a:endParaRPr b="0" lang="es-ES" sz="3200" spc="-1" strike="noStrike">
              <a:latin typeface="Times New Roman"/>
            </a:endParaRPr>
          </a:p>
        </p:txBody>
      </p:sp>
      <p:sp>
        <p:nvSpPr>
          <p:cNvPr id="405" name=""/>
          <p:cNvSpPr txBox="1"/>
          <p:nvPr/>
        </p:nvSpPr>
        <p:spPr>
          <a:xfrm>
            <a:off x="3589920" y="5040360"/>
            <a:ext cx="5524200" cy="911880"/>
          </a:xfrm>
          <a:prstGeom prst="rect">
            <a:avLst/>
          </a:prstGeom>
          <a:noFill/>
          <a:ln w="0">
            <a:noFill/>
          </a:ln>
        </p:spPr>
        <p:txBody>
          <a:bodyPr lIns="0" rIns="0" tIns="0" bIns="0" anchor="ctr">
            <a:noAutofit/>
          </a:bodyPr>
          <a:p>
            <a:pPr algn="ctr">
              <a:buNone/>
            </a:pPr>
            <a:r>
              <a:rPr b="0" lang="es-CU" sz="3200" spc="-1" strike="noStrike">
                <a:solidFill>
                  <a:srgbClr val="000000"/>
                </a:solidFill>
                <a:latin typeface="Arial"/>
                <a:ea typeface="Droid Sans Fallback"/>
              </a:rPr>
              <a:t>Grupo de Información Cerebral </a:t>
            </a:r>
            <a:r>
              <a:rPr b="0" lang="es-CU" sz="3200" spc="-1" strike="noStrike">
                <a:solidFill>
                  <a:srgbClr val="000000"/>
                </a:solidFill>
                <a:latin typeface="Arial"/>
                <a:ea typeface="Droid Sans Fallback"/>
              </a:rPr>
              <a:t>(</a:t>
            </a:r>
            <a:r>
              <a:rPr b="1" lang="es-CU" sz="3200" spc="-1" strike="noStrike">
                <a:solidFill>
                  <a:srgbClr val="041a59"/>
                </a:solidFill>
                <a:latin typeface="Arial"/>
                <a:ea typeface="Droid Sans Fallback"/>
              </a:rPr>
              <a:t>BIG</a:t>
            </a:r>
            <a:r>
              <a:rPr b="0" lang="es-CU" sz="3200" spc="-1" strike="noStrike">
                <a:solidFill>
                  <a:srgbClr val="000000"/>
                </a:solidFill>
                <a:latin typeface="Arial"/>
                <a:ea typeface="Droid Sans Fallback"/>
              </a:rPr>
              <a:t>)</a:t>
            </a:r>
            <a:endParaRPr b="0" lang="es-ES" sz="3200" spc="-1" strike="noStrike">
              <a:latin typeface="Times New Roman"/>
            </a:endParaRPr>
          </a:p>
        </p:txBody>
      </p:sp>
      <p:grpSp>
        <p:nvGrpSpPr>
          <p:cNvPr id="406" name="그룹 1"/>
          <p:cNvGrpSpPr/>
          <p:nvPr/>
        </p:nvGrpSpPr>
        <p:grpSpPr>
          <a:xfrm>
            <a:off x="2324520" y="3237120"/>
            <a:ext cx="8175600" cy="968040"/>
            <a:chOff x="2324520" y="3237120"/>
            <a:chExt cx="8175600" cy="968040"/>
          </a:xfrm>
        </p:grpSpPr>
        <p:sp>
          <p:nvSpPr>
            <p:cNvPr id="407" name="Oval 1"/>
            <p:cNvSpPr/>
            <p:nvPr/>
          </p:nvSpPr>
          <p:spPr>
            <a:xfrm>
              <a:off x="2324520" y="3329280"/>
              <a:ext cx="1955880" cy="762120"/>
            </a:xfrm>
            <a:custGeom>
              <a:avLst/>
              <a:gdLst/>
              <a:ah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rgbClr val="87addb"/>
            </a:solidFill>
            <a:ln w="63360">
              <a:solidFill>
                <a:srgbClr val="ffffff"/>
              </a:solidFill>
              <a:miter/>
            </a:ln>
          </p:spPr>
          <p:style>
            <a:lnRef idx="0"/>
            <a:fillRef idx="0"/>
            <a:effectRef idx="0"/>
            <a:fontRef idx="minor"/>
          </p:style>
        </p:sp>
        <p:sp>
          <p:nvSpPr>
            <p:cNvPr id="408" name="Oval 2"/>
            <p:cNvSpPr/>
            <p:nvPr/>
          </p:nvSpPr>
          <p:spPr>
            <a:xfrm>
              <a:off x="3858840" y="3340440"/>
              <a:ext cx="1955520" cy="761760"/>
            </a:xfrm>
            <a:custGeom>
              <a:avLst/>
              <a:gdLst/>
              <a:ah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rgbClr val="87addb"/>
            </a:solidFill>
            <a:ln w="63360">
              <a:solidFill>
                <a:srgbClr val="ffffff"/>
              </a:solidFill>
              <a:miter/>
            </a:ln>
          </p:spPr>
          <p:style>
            <a:lnRef idx="0"/>
            <a:fillRef idx="0"/>
            <a:effectRef idx="0"/>
            <a:fontRef idx="minor"/>
          </p:style>
        </p:sp>
        <p:sp>
          <p:nvSpPr>
            <p:cNvPr id="409" name="Oval 3"/>
            <p:cNvSpPr/>
            <p:nvPr/>
          </p:nvSpPr>
          <p:spPr>
            <a:xfrm>
              <a:off x="5393160" y="3340440"/>
              <a:ext cx="1955880" cy="761760"/>
            </a:xfrm>
            <a:custGeom>
              <a:avLst/>
              <a:gdLst/>
              <a:ah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rgbClr val="87addb"/>
            </a:solidFill>
            <a:ln w="63360">
              <a:solidFill>
                <a:srgbClr val="ffffff"/>
              </a:solidFill>
              <a:miter/>
            </a:ln>
          </p:spPr>
          <p:style>
            <a:lnRef idx="0"/>
            <a:fillRef idx="0"/>
            <a:effectRef idx="0"/>
            <a:fontRef idx="minor"/>
          </p:style>
        </p:sp>
        <p:sp>
          <p:nvSpPr>
            <p:cNvPr id="410" name="Oval 4"/>
            <p:cNvSpPr/>
            <p:nvPr/>
          </p:nvSpPr>
          <p:spPr>
            <a:xfrm>
              <a:off x="6927480" y="3340440"/>
              <a:ext cx="1955520" cy="761760"/>
            </a:xfrm>
            <a:custGeom>
              <a:avLst/>
              <a:gdLst/>
              <a:ah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rgbClr val="87addb"/>
            </a:solidFill>
            <a:ln w="63360">
              <a:solidFill>
                <a:srgbClr val="ffffff"/>
              </a:solidFill>
              <a:miter/>
            </a:ln>
          </p:spPr>
          <p:style>
            <a:lnRef idx="0"/>
            <a:fillRef idx="0"/>
            <a:effectRef idx="0"/>
            <a:fontRef idx="minor"/>
          </p:style>
        </p:sp>
        <p:sp>
          <p:nvSpPr>
            <p:cNvPr id="411" name="Oval 5"/>
            <p:cNvSpPr/>
            <p:nvPr/>
          </p:nvSpPr>
          <p:spPr>
            <a:xfrm>
              <a:off x="8461440" y="3340440"/>
              <a:ext cx="1955880" cy="761760"/>
            </a:xfrm>
            <a:custGeom>
              <a:avLst/>
              <a:gdLst/>
              <a:ah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rgbClr val="f77660"/>
            </a:solidFill>
            <a:ln w="63360">
              <a:solidFill>
                <a:srgbClr val="ffffff"/>
              </a:solidFill>
              <a:miter/>
            </a:ln>
          </p:spPr>
          <p:style>
            <a:lnRef idx="0"/>
            <a:fillRef idx="0"/>
            <a:effectRef idx="0"/>
            <a:fontRef idx="minor"/>
          </p:style>
        </p:sp>
        <p:sp>
          <p:nvSpPr>
            <p:cNvPr id="412" name="Oval 6"/>
            <p:cNvSpPr/>
            <p:nvPr/>
          </p:nvSpPr>
          <p:spPr>
            <a:xfrm>
              <a:off x="9763200" y="3237120"/>
              <a:ext cx="736920" cy="968040"/>
            </a:xfrm>
            <a:prstGeom prst="ellipse">
              <a:avLst/>
            </a:prstGeom>
            <a:solidFill>
              <a:srgbClr val="f77660">
                <a:alpha val="50000"/>
              </a:srgbClr>
            </a:solidFill>
            <a:ln w="12600">
              <a:noFill/>
            </a:ln>
          </p:spPr>
          <p:style>
            <a:lnRef idx="0"/>
            <a:fillRef idx="0"/>
            <a:effectRef idx="0"/>
            <a:fontRef idx="minor"/>
          </p:style>
        </p:sp>
        <p:sp>
          <p:nvSpPr>
            <p:cNvPr id="413" name="Oval 7"/>
            <p:cNvSpPr/>
            <p:nvPr/>
          </p:nvSpPr>
          <p:spPr>
            <a:xfrm>
              <a:off x="9997560" y="3544560"/>
              <a:ext cx="268200" cy="352800"/>
            </a:xfrm>
            <a:prstGeom prst="ellipse">
              <a:avLst/>
            </a:prstGeom>
            <a:solidFill>
              <a:srgbClr val="a31f08"/>
            </a:solidFill>
            <a:ln w="12600">
              <a:noFill/>
            </a:ln>
          </p:spPr>
          <p:style>
            <a:lnRef idx="0"/>
            <a:fillRef idx="0"/>
            <a:effectRef idx="0"/>
            <a:fontRef idx="minor"/>
          </p:style>
        </p:sp>
      </p:grpSp>
      <p:sp>
        <p:nvSpPr>
          <p:cNvPr id="414" name="TextBox 2"/>
          <p:cNvSpPr/>
          <p:nvPr/>
        </p:nvSpPr>
        <p:spPr>
          <a:xfrm>
            <a:off x="1752120" y="1661760"/>
            <a:ext cx="1316520" cy="488160"/>
          </a:xfrm>
          <a:prstGeom prst="rect">
            <a:avLst/>
          </a:prstGeom>
          <a:noFill/>
          <a:ln w="0">
            <a:noFill/>
          </a:ln>
        </p:spPr>
        <p:style>
          <a:lnRef idx="0"/>
          <a:fillRef idx="0"/>
          <a:effectRef idx="0"/>
          <a:fontRef idx="minor"/>
        </p:style>
        <p:txBody>
          <a:bodyPr lIns="108000" rIns="0" tIns="0" bIns="0" anchor="ctr">
            <a:spAutoFit/>
          </a:bodyPr>
          <a:p>
            <a:pPr algn="ctr">
              <a:lnSpc>
                <a:spcPct val="100000"/>
              </a:lnSpc>
              <a:buNone/>
            </a:pPr>
            <a:r>
              <a:rPr b="1" lang="en-US" sz="3200" spc="-1" strike="noStrike">
                <a:solidFill>
                  <a:srgbClr val="87addb"/>
                </a:solidFill>
                <a:latin typeface="Arial"/>
                <a:ea typeface="Arial Unicode MS"/>
              </a:rPr>
              <a:t>1989</a:t>
            </a:r>
            <a:endParaRPr b="0" lang="es-ES" sz="3200" spc="-1" strike="noStrike">
              <a:latin typeface="Arial"/>
            </a:endParaRPr>
          </a:p>
        </p:txBody>
      </p:sp>
      <p:sp>
        <p:nvSpPr>
          <p:cNvPr id="415" name="TextBox 3"/>
          <p:cNvSpPr/>
          <p:nvPr/>
        </p:nvSpPr>
        <p:spPr>
          <a:xfrm>
            <a:off x="5549040" y="4603320"/>
            <a:ext cx="1316520" cy="488160"/>
          </a:xfrm>
          <a:prstGeom prst="rect">
            <a:avLst/>
          </a:prstGeom>
          <a:noFill/>
          <a:ln w="0">
            <a:noFill/>
          </a:ln>
        </p:spPr>
        <p:style>
          <a:lnRef idx="0"/>
          <a:fillRef idx="0"/>
          <a:effectRef idx="0"/>
          <a:fontRef idx="minor"/>
        </p:style>
        <p:txBody>
          <a:bodyPr lIns="108000" rIns="0" tIns="0" bIns="0" anchor="ctr">
            <a:spAutoFit/>
          </a:bodyPr>
          <a:p>
            <a:pPr algn="ctr">
              <a:lnSpc>
                <a:spcPct val="100000"/>
              </a:lnSpc>
              <a:buNone/>
            </a:pPr>
            <a:r>
              <a:rPr b="1" lang="en-US" sz="3200" spc="-1" strike="noStrike">
                <a:solidFill>
                  <a:srgbClr val="87addb"/>
                </a:solidFill>
                <a:latin typeface="Arial"/>
                <a:ea typeface="Arial Unicode MS"/>
              </a:rPr>
              <a:t>2003</a:t>
            </a:r>
            <a:endParaRPr b="0" lang="es-ES" sz="3200" spc="-1" strike="noStrike">
              <a:latin typeface="Arial"/>
            </a:endParaRPr>
          </a:p>
        </p:txBody>
      </p:sp>
      <p:sp>
        <p:nvSpPr>
          <p:cNvPr id="416" name="TextBox 4"/>
          <p:cNvSpPr/>
          <p:nvPr/>
        </p:nvSpPr>
        <p:spPr>
          <a:xfrm>
            <a:off x="8453160" y="1636560"/>
            <a:ext cx="3048120" cy="487800"/>
          </a:xfrm>
          <a:prstGeom prst="rect">
            <a:avLst/>
          </a:prstGeom>
          <a:noFill/>
          <a:ln w="0">
            <a:noFill/>
          </a:ln>
        </p:spPr>
        <p:style>
          <a:lnRef idx="0"/>
          <a:fillRef idx="0"/>
          <a:effectRef idx="0"/>
          <a:fontRef idx="minor"/>
        </p:style>
        <p:txBody>
          <a:bodyPr lIns="108000" rIns="0" tIns="0" bIns="0" anchor="t">
            <a:spAutoFit/>
          </a:bodyPr>
          <a:p>
            <a:pPr algn="ctr">
              <a:lnSpc>
                <a:spcPct val="100000"/>
              </a:lnSpc>
              <a:buNone/>
            </a:pPr>
            <a:r>
              <a:rPr b="1" lang="en-US" sz="3200" spc="-1" strike="noStrike">
                <a:solidFill>
                  <a:srgbClr val="f77660"/>
                </a:solidFill>
                <a:latin typeface="Arial"/>
                <a:ea typeface="Arial Unicode MS"/>
              </a:rPr>
              <a:t>2004 - 2020</a:t>
            </a:r>
            <a:endParaRPr b="0" lang="es-ES" sz="3200" spc="-1" strike="noStrike">
              <a:latin typeface="Arial"/>
            </a:endParaRPr>
          </a:p>
        </p:txBody>
      </p:sp>
      <p:sp>
        <p:nvSpPr>
          <p:cNvPr id="417" name=""/>
          <p:cNvSpPr txBox="1"/>
          <p:nvPr/>
        </p:nvSpPr>
        <p:spPr>
          <a:xfrm>
            <a:off x="1415880" y="402840"/>
            <a:ext cx="9360000" cy="681480"/>
          </a:xfrm>
          <a:prstGeom prst="rect">
            <a:avLst/>
          </a:prstGeom>
          <a:noFill/>
          <a:ln w="0">
            <a:noFill/>
          </a:ln>
        </p:spPr>
        <p:txBody>
          <a:bodyPr lIns="0" rIns="0" tIns="0" bIns="0" anchor="ctr">
            <a:noAutofit/>
          </a:bodyPr>
          <a:p>
            <a:pPr algn="ctr">
              <a:buNone/>
            </a:pPr>
            <a:r>
              <a:rPr b="1" lang="es-ES" sz="4800" spc="-1" strike="noStrike">
                <a:solidFill>
                  <a:srgbClr val="041a59"/>
                </a:solidFill>
                <a:latin typeface="Arial"/>
              </a:rPr>
              <a:t>Antecedentes</a:t>
            </a:r>
            <a:endParaRPr b="1" lang="es-ES" sz="4800" spc="-1" strike="noStrike">
              <a:solidFill>
                <a:srgbClr val="041a59"/>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e7e6e6"/>
      </a:lt2>
      <a:accent1>
        <a:srgbClr val="f99e0d"/>
      </a:accent1>
      <a:accent2>
        <a:srgbClr val="ce002a"/>
      </a:accent2>
      <a:accent3>
        <a:srgbClr val="ff661a"/>
      </a:accent3>
      <a:accent4>
        <a:srgbClr val="5e9900"/>
      </a:accent4>
      <a:accent5>
        <a:srgbClr val="e000e0"/>
      </a:accent5>
      <a:accent6>
        <a:srgbClr val="22b260"/>
      </a:accent6>
      <a:hlink>
        <a:srgbClr val="1d71ae"/>
      </a:hlink>
      <a:folHlink>
        <a:srgbClr val="f99e0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LibreOffice/7.3.4.2$Linux_X86_64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2022-02-03T04:43:51Z</dcterms:created>
  <dc:creator>Hector Betancourt Matos</dc:creator>
  <dc:description/>
  <dc:language>es-ES</dc:language>
  <cp:lastModifiedBy/>
  <dcterms:modified xsi:type="dcterms:W3CDTF">2022-10-11T01:35:25Z</dcterms:modified>
  <cp:revision>38</cp:revision>
  <dc:subject/>
  <dc:title/>
</cp:coreProperties>
</file>

<file path=docProps/custom.xml><?xml version="1.0" encoding="utf-8"?>
<Properties xmlns="http://schemas.openxmlformats.org/officeDocument/2006/custom-properties" xmlns:vt="http://schemas.openxmlformats.org/officeDocument/2006/docPropsVTypes"/>
</file>