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51baba0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51baba0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51baba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51baba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951baba0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951baba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51baba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51baba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51baba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951baba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51baba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51baba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951baba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951baba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951baba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951baba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299f7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b299f7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299f77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299f77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51baba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51baba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299f77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299f77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299f77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299f77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299f77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299f77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b299f77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b299f77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299f77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b299f77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299f77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299f77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299f77a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299f77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b299f77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b299f77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51baba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51baba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51baba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51baba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51baba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51baba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951baba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951baba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51baba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951baba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51baba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951baba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51baba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51baba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51baba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51baba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POO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Iniciais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ME Artur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define: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Os elementos de dados que um objeto contém (atributos)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O comportamento que o objeto possui (métodos)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A maneira como esses elementos de dados e métodos podem ser acessados (interface)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 uma abstração de objeto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–Tipo Abstrato de Dado: tipo definido pelo usuário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Contém toda a descrição da forma do objeto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Molde para a criação do objeto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Matriz geradora de objetos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Fábrica de objetos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orientado a objetos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POO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Um conceito do mundo real é um objeto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Escreve-se código organizado em torno de objetos (conceitos), não de funções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POO → modelagem conceitual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Procedimental → modelagem funcional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orientado a objetos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a diferença entre Classe e Objeto?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a) Classe: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é definição do tipo;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representa um conjunto de objetos de mesmo tipo;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Classe = {obj1, obj2, obj3, … , objN}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b) Objeto: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é cada instância derivada da classe;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É um elemento do conjunto representado pela classe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 orientado a objetos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1000275"/>
            <a:ext cx="828169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Definições: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Valores associados: objetos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Atributos de classe (coletivos)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Mesmo valor inicial é dividido entre todos os objetos criados (valor padrão)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Valor armazenado na classe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Possuem o mesmo valor para todos os objetos de uma classe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Área de memoria compartilhada por todos os objetos da classe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Definições: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Valores associados: objetos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Atributos de objeto (individuais)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Atributo individual armazenado no objeto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Cada objeto define um valor inicial, que pode coincidir com o valor de outros objetos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Área de memória reservada individualmente para cada objeto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Comportamentos, ações e reações dos objetos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Uma função, um serviço fornecido pelo objeto para outros objetos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Podem manipular os atributos do objeto (alteração do estado do objeto)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Exemplos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Um automóvel tem o comportamento de se locomover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Um computador processa programas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Uma método de conversão de uma imagem colorida em tons de cinza altera o estado da imagem, convertendo cada pixel colorido em um pixel cinza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Conceitual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objetos do mundo real e suas interrelações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Descobrir os conceitos (classes) que compõe o domínio do problema.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Elementos básicos: Conceitos (classes), Atributos, Associações.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Conceitos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São substantivos que representam “coisas” que o sistema manipula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São fortes candidatos a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Diagrama de classes da UML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Ferramenta para modelagem conceitual e projeto da arquitetura do software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Conceitual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50" y="1495675"/>
            <a:ext cx="5340775" cy="3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Conceitual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615" y="1248438"/>
            <a:ext cx="486413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68" y="1507855"/>
            <a:ext cx="64770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0" y="1152425"/>
            <a:ext cx="78274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Sistema O.O.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Pessoal de Mídias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Armazenar os dados de um acervo de CDs e DVDs pessoais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CD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DVD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Usuário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Sistema Principal: controle dos objetos que compõem o sistema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em JavaScript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15"/>
              <a:t>Para definir </a:t>
            </a:r>
            <a:r>
              <a:rPr lang="pt-BR" sz="4115"/>
              <a:t>Classes</a:t>
            </a:r>
            <a:r>
              <a:rPr lang="pt-BR" sz="4115"/>
              <a:t> em Js utilizamos a palavra reservada class.</a:t>
            </a:r>
            <a:endParaRPr sz="4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43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943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Retangulo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943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943">
                <a:solidFill>
                  <a:srgbClr val="B5424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largura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943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943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altura = altura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43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943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largura = largura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43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43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43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43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43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em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46"/>
              <a:t>Outra forma de definir Classe - Sem nome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62626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// sem nome</a:t>
            </a:r>
            <a:endParaRPr sz="4837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Retangulo = </a:t>
            </a:r>
            <a:r>
              <a:rPr lang="pt-BR" sz="4837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837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4837">
                <a:solidFill>
                  <a:srgbClr val="B5424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largura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837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4837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altura = altura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837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4837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largura = largura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837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37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37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4837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em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4"/>
              <a:t>Outra forma de definir Classe - Nomeada</a:t>
            </a:r>
            <a:endParaRPr sz="400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4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626262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// nomeada</a:t>
            </a:r>
            <a:endParaRPr sz="3194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Retangulo = </a:t>
            </a:r>
            <a:r>
              <a:rPr lang="pt-BR" sz="3194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3194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Retangulo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194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3194">
                <a:solidFill>
                  <a:srgbClr val="B5424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largura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194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3194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altura = altura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194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3194">
                <a:solidFill>
                  <a:srgbClr val="0045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largura = largura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194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194">
              <a:solidFill>
                <a:srgbClr val="21212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94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194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4846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r>
              <a:rPr lang="pt-BR"/>
              <a:t> em JavaScript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75" y="1152425"/>
            <a:ext cx="591249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Caracteristicas POO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Abstração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Encapsulamento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Herança(Prototype)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Polimorfismo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escrever um programa OO, cria-se um modelo do mundo real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Modelo descrito por partes, que são os objetos que aparecem no domínio do problema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Os objetos possuem características próprias, denotadas por atributos.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Os objetos possuem funções (comportamentos – específicos), dados por métodos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Os objetos podem ser categorizados, agrupados, e uma classe descreve todos os objetos de um tipo particular.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componentes de um problema 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Coisas do mundo real ou imaginário, que podemos de alguma forma identificar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pedra, uma caneta, um copo, etc. •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necessita ser real, ou existir no mundo real 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necessita ser palpável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Representam entidades em um sistema de software que representam instâncias de entidades do mundo real e de algum sistema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 propriedades que o caracterizam, e que são armazenadas no próprio objeto: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atributos</a:t>
            </a:r>
            <a:r>
              <a:rPr lang="pt-BR"/>
              <a:t> – Quando um objeto comunica-se com o meio, realiza ações que podem alterar seu estado: alterações nos valores de seus atributos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Realiza operações para contribuir com o funcionamento do sistema: representadas por: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métodos </a:t>
            </a:r>
            <a:r>
              <a:rPr lang="pt-BR"/>
              <a:t>– Serviços oferecidos pelo objeto </a:t>
            </a:r>
            <a:endParaRPr/>
          </a:p>
          <a:p>
            <a:pPr indent="0" lvl="0" marL="13716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– Comunicação com outros elementos (objetos) do sistema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 - Características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Identidade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Identificação unívoca de um objeto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Distinção por sua própria existência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Dois objetos são distintos mesmo que todos os seus atributos sejam iguais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Identificador único para cada objeto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Persistência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Tempo de vida de um objeto: temporário ou permanente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Temporário: existe durante a execução do programa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Permanente: armazenado em um meio físico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Objetos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Mensagens –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Elemento utilizado para prover a comunicação entre objetos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Definem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Nome do serviço requisitado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Informação necessária para a execução do serviço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Nome do requisitante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– Na </a:t>
            </a:r>
            <a:r>
              <a:rPr lang="pt-BR"/>
              <a:t>prática</a:t>
            </a:r>
            <a:r>
              <a:rPr lang="pt-BR"/>
              <a:t>, mensagens são implementadas como ativações de um método definido no objeto chamado, no qual: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Nome: identifica o método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Informação necessária: lista de parâmetros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Requisitante: objeto que realizou a chamada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de um mesmo tipo possuem os mesmos comportamentos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Dizemos que objetos de mesmo tipo pertencem à mesma classe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– Uma classe é um tipo a partir do qual objetos são criados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