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124EF-2C14-4245-8520-E9B282F8859C}">
  <a:tblStyle styleId="{1A1124EF-2C14-4245-8520-E9B282F885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e52801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e52801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de528019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de528019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e52801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de52801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de52801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de52801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e52801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de52801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de52801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de52801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e52801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e52801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e52801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e52801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e52801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e52801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e52801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e52801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e52801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de52801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e52801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e52801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e52801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e52801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e52801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e52801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POO - Caracteristicas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ME Artur Oliveira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Maneira </a:t>
            </a:r>
            <a:r>
              <a:rPr lang="pt-BR"/>
              <a:t>clássica é definir métodos na estrutura da classe;</a:t>
            </a:r>
            <a:r>
              <a:rPr lang="pt-BR"/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46" y="1952566"/>
            <a:ext cx="52387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Métodos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2024350"/>
            <a:ext cx="59721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 de Objetos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Criando e iniciando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Lista do Par -  Nome/Valor;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sintaxe utiliza Chaves e </a:t>
            </a:r>
            <a:r>
              <a:rPr lang="pt-BR"/>
              <a:t>vírgulas</a:t>
            </a:r>
            <a:r>
              <a:rPr lang="pt-BR"/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Literais de Objetos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923" y="763500"/>
            <a:ext cx="5500975" cy="41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Relação de Tipo ”tem um”;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objeto composto por outros Objetos;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99" y="2270374"/>
            <a:ext cx="7819801" cy="19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875" y="567725"/>
            <a:ext cx="6367249" cy="43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Sumario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JS difere de outras linguagens;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Java, C++, SmalTalk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206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{1A1124EF-2C14-4245-8520-E9B282F8859C}</a:tableStyleId>
              </a:tblPr>
              <a:tblGrid>
                <a:gridCol w="3619500"/>
                <a:gridCol w="3619500"/>
              </a:tblGrid>
              <a:tr h="471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Diferenças entre Js e outras Linguagens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Linguagens Tradicionais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</a:t>
                      </a:r>
                      <a:r>
                        <a:rPr lang="pt-BR"/>
                        <a:t>Possui</a:t>
                      </a:r>
                      <a:r>
                        <a:rPr lang="pt-BR"/>
                        <a:t> definição de classe formal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Definição de Classe Formal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Herança baseada em </a:t>
                      </a:r>
                      <a:r>
                        <a:rPr lang="pt-BR"/>
                        <a:t>Protótipo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Herança </a:t>
                      </a:r>
                      <a:r>
                        <a:rPr lang="pt-BR"/>
                        <a:t>estendida</a:t>
                      </a:r>
                      <a:r>
                        <a:rPr lang="pt-B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Construtora e Propriedades/Classe e Atributos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OO =&gt; Tipos de Objetos Personalizados =&gt;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Função Construtora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Ex: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683688"/>
            <a:ext cx="48577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Criação de Objeto =&gt; Instância de 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Operador </a:t>
            </a:r>
            <a:r>
              <a:rPr b="1" lang="pt-BR"/>
              <a:t>new + Função Construtora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Ex: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838" y="2959888"/>
            <a:ext cx="27146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063" y="3093238"/>
            <a:ext cx="4314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Operador “.”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Ref + “.” + propriedade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88" y="2152650"/>
            <a:ext cx="66389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838" y="3422163"/>
            <a:ext cx="59626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Js admite </a:t>
            </a:r>
            <a:r>
              <a:rPr lang="pt-BR"/>
              <a:t>adicionar</a:t>
            </a:r>
            <a:r>
              <a:rPr lang="pt-BR"/>
              <a:t> propriedades em qualquer momento da execução do código;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38" y="2571738"/>
            <a:ext cx="59626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Funções invocadas por Objetos;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Criando </a:t>
            </a:r>
            <a:r>
              <a:rPr lang="pt-BR"/>
              <a:t>Métodos</a:t>
            </a:r>
            <a:r>
              <a:rPr lang="pt-B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Atribuir uma função a um nome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Utilizando a propriedade </a:t>
            </a:r>
            <a:r>
              <a:rPr b="1" i="1" lang="pt-BR"/>
              <a:t>Prototype</a:t>
            </a:r>
            <a:endParaRPr b="1" i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2717000"/>
            <a:ext cx="4695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Js Admite adicionar um </a:t>
            </a:r>
            <a:r>
              <a:rPr lang="pt-BR"/>
              <a:t>método</a:t>
            </a:r>
            <a:r>
              <a:rPr lang="pt-BR"/>
              <a:t> a um objeto particular;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00" y="1767625"/>
            <a:ext cx="42672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