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DABBD-E4B8-7946-9C06-60D8314492BF}" type="datetimeFigureOut">
              <a:rPr lang="de-DE" smtClean="0"/>
              <a:t>12.09.18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7677-5434-B741-8500-478172F4E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9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7677-5434-B741-8500-478172F4E26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84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22499"/>
            <a:ext cx="9144000" cy="1770063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846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EF69-A573-734E-A54D-C7FEFE02CFC5}" type="datetime4">
              <a:rPr lang="de-DE" smtClean="0"/>
              <a:t>12. September 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© 2017 Ingenieurbüo Dennis Jung (</a:t>
            </a:r>
            <a:fld id="{BA4A843F-6696-7D47-94EA-4B08ED2C36BF}" type="slidenum">
              <a:rPr lang="de-DE" smtClean="0"/>
              <a:pPr/>
              <a:t>‹Nr.›</a:t>
            </a:fld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99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120-F048-6043-B09A-BA0FF6BFDA85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81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0FCD-BB6B-A049-B887-D12B930F2440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9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46EE-9090-0944-8363-F4E892F806F4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2FC3-78FA-3340-BC3E-222CFBD7410F}" type="datetime4">
              <a:rPr lang="de-DE" smtClean="0"/>
              <a:t>12. September 2018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© 2017 Ingenieurbüo Dennis Jung (</a:t>
            </a:r>
            <a:fld id="{BA4A843F-6696-7D47-94EA-4B08ED2C36BF}" type="slidenum">
              <a:rPr lang="de-DE" smtClean="0"/>
              <a:pPr/>
              <a:t>‹Nr.›</a:t>
            </a:fld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4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 hasCustomPrompt="1"/>
          </p:nvPr>
        </p:nvSpPr>
        <p:spPr>
          <a:xfrm>
            <a:off x="838200" y="2131192"/>
            <a:ext cx="10515600" cy="3961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1. Thema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4" hasCustomPrompt="1"/>
          </p:nvPr>
        </p:nvSpPr>
        <p:spPr>
          <a:xfrm>
            <a:off x="838200" y="2700238"/>
            <a:ext cx="10515600" cy="3961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</a:t>
            </a:r>
            <a:r>
              <a:rPr lang="de-DE"/>
              <a:t>. </a:t>
            </a:r>
            <a:r>
              <a:rPr lang="de-DE" dirty="0"/>
              <a:t>Thema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5" hasCustomPrompt="1"/>
          </p:nvPr>
        </p:nvSpPr>
        <p:spPr>
          <a:xfrm>
            <a:off x="838200" y="3269284"/>
            <a:ext cx="10515600" cy="3961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3. Thema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16" hasCustomPrompt="1"/>
          </p:nvPr>
        </p:nvSpPr>
        <p:spPr>
          <a:xfrm>
            <a:off x="838200" y="3838330"/>
            <a:ext cx="10515600" cy="3961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4. Thema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838200" y="4407376"/>
            <a:ext cx="10515600" cy="3961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5. Thema</a:t>
            </a:r>
          </a:p>
        </p:txBody>
      </p:sp>
      <p:sp>
        <p:nvSpPr>
          <p:cNvPr id="19" name="Inhaltsplatzhalter 13"/>
          <p:cNvSpPr>
            <a:spLocks noGrp="1"/>
          </p:cNvSpPr>
          <p:nvPr>
            <p:ph sz="quarter" idx="18" hasCustomPrompt="1"/>
          </p:nvPr>
        </p:nvSpPr>
        <p:spPr>
          <a:xfrm>
            <a:off x="838200" y="4976422"/>
            <a:ext cx="10515600" cy="3961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6. Thema</a:t>
            </a:r>
          </a:p>
        </p:txBody>
      </p:sp>
      <p:sp>
        <p:nvSpPr>
          <p:cNvPr id="20" name="Inhaltsplatzhalter 13"/>
          <p:cNvSpPr>
            <a:spLocks noGrp="1"/>
          </p:cNvSpPr>
          <p:nvPr>
            <p:ph sz="quarter" idx="19" hasCustomPrompt="1"/>
          </p:nvPr>
        </p:nvSpPr>
        <p:spPr>
          <a:xfrm>
            <a:off x="838200" y="5545467"/>
            <a:ext cx="10515600" cy="3961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7. Thema</a:t>
            </a:r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16C497F-86CD-C544-BBD3-2CA2466650ED}" type="datetime4">
              <a:rPr lang="de-DE" smtClean="0"/>
              <a:t>12. September 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© 2017 Ingenieurbüo Dennis Jung (</a:t>
            </a:r>
            <a:fld id="{BA4A843F-6696-7D47-94EA-4B08ED2C36BF}" type="slidenum">
              <a:rPr lang="de-DE" smtClean="0"/>
              <a:pPr/>
              <a:t>‹Nr.›</a:t>
            </a:fld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3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4002-26E9-9E44-AA99-A1EC839CB658}" type="datetime4">
              <a:rPr lang="de-DE" smtClean="0"/>
              <a:t>12. September 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0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BCAF-E837-5A4C-8B50-54E81FAE4546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6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6D4F-E74F-0147-BCA1-A996F25C16ED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7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F4CC-2E1C-0345-8C69-ED33E474DB29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9320-4131-AA45-8287-51C15DC1429D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69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3C2-6AFE-D646-B7C7-EAEAE45CCCF7}" type="datetime4">
              <a:rPr lang="de-DE" smtClean="0"/>
              <a:t>12. September 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843F-6696-7D47-94EA-4B08ED2C3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4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85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1C21778-11FC-1042-9280-6C1E9F7CA734}" type="datetime4">
              <a:rPr lang="de-DE" smtClean="0"/>
              <a:t>12. September 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82900" y="6356350"/>
            <a:ext cx="527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Intern Ferienregelung Projektdokumentation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© 2017 </a:t>
            </a:r>
            <a:r>
              <a:rPr lang="de-DE" dirty="0" err="1"/>
              <a:t>Ingenieurbüo</a:t>
            </a:r>
            <a:r>
              <a:rPr lang="de-DE" dirty="0"/>
              <a:t> Dennis Jung (</a:t>
            </a:r>
            <a:fld id="{BA4A843F-6696-7D47-94EA-4B08ED2C36BF}" type="slidenum">
              <a:rPr lang="de-DE" smtClean="0"/>
              <a:pPr/>
              <a:t>‹Nr.›</a:t>
            </a:fld>
            <a:r>
              <a:rPr lang="de-DE" dirty="0"/>
              <a:t>)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80" y="487892"/>
            <a:ext cx="198485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9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52" r:id="rId5"/>
    <p:sldLayoutId id="2147483653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Ferienregelung</a:t>
            </a:r>
            <a:br>
              <a:rPr lang="de-DE" dirty="0"/>
            </a:br>
            <a:r>
              <a:rPr lang="de-DE" dirty="0"/>
              <a:t>Systemanforderungen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/>
          </a:p>
          <a:p>
            <a:pPr algn="l"/>
            <a:r>
              <a:rPr lang="de-DE" dirty="0"/>
              <a:t>Referent: Dennis Jung</a:t>
            </a:r>
          </a:p>
          <a:p>
            <a:pPr algn="l"/>
            <a:r>
              <a:rPr lang="de-DE" dirty="0"/>
              <a:t>Version 0.1, 12. September 2018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493000" y="561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09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Systemanforderungen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16E8091-C8D1-A645-9E04-473751D7B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487306"/>
              </p:ext>
            </p:extLst>
          </p:nvPr>
        </p:nvGraphicFramePr>
        <p:xfrm>
          <a:off x="838200" y="1825625"/>
          <a:ext cx="10515601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1236362230"/>
                    </a:ext>
                  </a:extLst>
                </a:gridCol>
                <a:gridCol w="8674100">
                  <a:extLst>
                    <a:ext uri="{9D8B030D-6E8A-4147-A177-3AD203B41FA5}">
                      <a16:colId xmlns:a16="http://schemas.microsoft.com/office/drawing/2014/main" val="2540409622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65151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5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Das System soll nach Auswahl eines Kalenderjahres einen Jahreskalender aufbauen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  <a:latin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1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Das System soll dem Benutzer ermöglichen, die Feiertage für ein Jahr zu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  <a:latin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0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Das System soll dem Benutzer ermöglichen, die Schul-Ferientage für ein Jahr zu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  <a:latin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Das System soll dem Benutzer ermöglichen, die beweglichen Schul-Ferientage für ein Jahr zu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  <a:latin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Das System soll dem Benutzer ermöglichen, wichtige Termine für ein Jahr zu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0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Das System soll dem Benutzer ermöglichen, für jeden Tag zu erfassen, ob sich ein Kind beim 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Haupt- oder Nebenaufenthaltsort aufhält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7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Das System soll dem Benutzer ermöglichen, für jeden Tag eine Abhol- und/oder </a:t>
                      </a:r>
                      <a:r>
                        <a:rPr lang="de-DE" sz="1000" dirty="0" err="1"/>
                        <a:t>Zurückbringzeit</a:t>
                      </a:r>
                      <a:r>
                        <a:rPr lang="de-DE" sz="1000" dirty="0"/>
                        <a:t> für ein Kind zu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0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Das System soll einen Tag abhängig vom Typ (Ferientag, Feiertag, Wochenende, normaler Tag) optisch im Kalender kenntlich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7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wichtige Termine optisch im Kalender kenntlich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00B05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9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den Kalender im DIN-A3 Format gut lesbar bereitstellen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00B05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die festgelegten Aufenthaltsorte (bei Vater oder Mutter) inkl. Abhol- und </a:t>
                      </a:r>
                      <a:r>
                        <a:rPr lang="de-DE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Zurückbringzeiten</a:t>
                      </a:r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als </a:t>
                      </a: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Export aus Sicht des Nebenaufenthaltsortes für </a:t>
                      </a:r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 Import in einen Kalender bereitstellen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C0000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60934"/>
                  </a:ext>
                </a:extLst>
              </a:tr>
            </a:tbl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65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Systemanforderungen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16E8091-C8D1-A645-9E04-473751D7B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71513"/>
              </p:ext>
            </p:extLst>
          </p:nvPr>
        </p:nvGraphicFramePr>
        <p:xfrm>
          <a:off x="838200" y="1825625"/>
          <a:ext cx="10515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1236362230"/>
                    </a:ext>
                  </a:extLst>
                </a:gridCol>
                <a:gridCol w="8674100">
                  <a:extLst>
                    <a:ext uri="{9D8B030D-6E8A-4147-A177-3AD203B41FA5}">
                      <a16:colId xmlns:a16="http://schemas.microsoft.com/office/drawing/2014/main" val="2540409622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65151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5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unterhalb des Kalenders eine Legende für die Farbgebung darstellen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00B05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1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dem Benutzer ermöglichen, Zusatzvereinbarungen zu erfassen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00B05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0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unterhalb des Kalenders die Zusatzvereinbarungen darstellen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rgbClr val="00B050"/>
                          </a:solidFill>
                          <a:latin typeface="Wingdings" pitchFamily="2" charset="2"/>
                        </a:rPr>
                        <a:t>ü</a:t>
                      </a:r>
                      <a:endParaRPr lang="de-DE" sz="1800" dirty="0">
                        <a:solidFill>
                          <a:srgbClr val="00B050"/>
                        </a:solidFill>
                        <a:latin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die erfassten (beweglichen) Schul-Ferientage als Export für den Import in einen Kalender bereitstellen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00B05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die erfassten Feiertage als Export für den Import in einen Kalender bereitstellen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00B05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0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SYS_17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 System soll dem Benutzer ermöglichen, den Haupt- und Nebenaufenthaltsort eines Kindes zu erfassen (typischerweise „Papa“ und „Mama“)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>
                          <a:solidFill>
                            <a:srgbClr val="00B050"/>
                          </a:solidFill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lang="de-DE" sz="1800" kern="1200" dirty="0">
                        <a:solidFill>
                          <a:srgbClr val="00B050"/>
                        </a:solidFill>
                        <a:latin typeface="Wingdings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6263"/>
                  </a:ext>
                </a:extLst>
              </a:tr>
            </a:tbl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Intern Ferienregelung Projektdokumentation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96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äsentation" id="{7B017953-6994-384A-93FB-B5C2504673D9}" vid="{8F874D08-F28C-C946-868A-A551707B789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367</Words>
  <Application>Microsoft Macintosh PowerPoint</Application>
  <PresentationFormat>Breitbild</PresentationFormat>
  <Paragraphs>66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Office-Design</vt:lpstr>
      <vt:lpstr>Ferienregelung Systemanforderungen</vt:lpstr>
      <vt:lpstr>Systemanforderungen</vt:lpstr>
      <vt:lpstr>Systemanforderungen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- Ferienregelung Projektdokumentation</dc:title>
  <dc:creator>Dennis Jung</dc:creator>
  <cp:lastModifiedBy>Dennis Jung</cp:lastModifiedBy>
  <cp:revision>14</cp:revision>
  <dcterms:created xsi:type="dcterms:W3CDTF">2018-04-11T06:26:33Z</dcterms:created>
  <dcterms:modified xsi:type="dcterms:W3CDTF">2018-09-12T04:54:37Z</dcterms:modified>
</cp:coreProperties>
</file>