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4699-3064-6AA7-27DE-61C318D4D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E7E1D-E6B4-A375-07AB-06057908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0C2F-13D9-95F7-5958-4E891513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C19A-C18E-9441-54F6-D97B115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1757-B40A-440F-4050-E7D8CC0B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ECA9-3D44-3F38-6560-025EFC67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1F31E-B9A0-881B-F42F-5599D88F3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71A1-4124-A4D7-ABCF-228D6325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1FE0-65F7-5508-5CD3-816FC12E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3FF4-0415-EE6C-5096-8C58331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91659-62AC-09FA-77FC-210EED17B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79B90-1527-51EF-CCD8-0AAF5E93A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DE61-F3D8-53B0-E2E8-640757F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6CE8-199C-014C-8986-CF2906F1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0C96-2D1C-4E67-5B31-C15C9B16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BA8-4C3F-B799-BED1-03013B2F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3B30-6135-5DF3-0FD8-6FE17E4E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ABD4-423B-4351-BB25-1419554A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9B55-355C-3F45-F64D-B3C8C3CE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73FF-B15D-4C81-65DD-D0408CA7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2CB0-50E5-266D-46A3-E9D268FE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23B50-6669-496B-22D9-1EF0FC4F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CC95-1856-7EE7-532B-D4CF0AE8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29749-8F72-7D8A-5EC1-BAD66316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BC46-2441-B10A-D2A1-41F211D5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4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1AA2-8B33-11A6-248B-253C1D79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1413-53B6-0009-D09B-C4B2F3FCC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432BF-1CDF-3CF2-DEBA-2AC58B42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CEBEB-EE0B-3D65-5F05-D0AE0848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90BFE-78C8-48C5-3A08-CEC52880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799AF-7D3D-66BB-2702-9CF9E0AA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0B8D-A08F-F2E2-73D7-B63BFBF7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4E621-B285-B86C-AD4E-A9DE596F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E6D29-1EEE-9B33-CEE5-C7AC9174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829EE-E561-C8F3-CF67-02A11B67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3A736-6AA7-B2B9-C725-4EBEA46EF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F1685-DF32-5297-AEF9-10078115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40BD3-9076-1781-D8B5-59137088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7948A-5434-099D-7A21-45A6A8DD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4EAA-52FD-6C32-C109-803B3A68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5AB5B-760A-FD7E-419E-FCA8C1AE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591C9-9E83-88ED-500A-2194F32B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BB66B-6807-A695-B915-CE043B37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10CA9-C385-7800-F4D7-0FF95283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8518C-4764-004D-14D4-187030AD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511A2-DC30-0F04-39FC-4ADA2E25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1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83FC-8CE9-FFD3-79EE-A3B7ED68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8BB4-2E71-5239-D8AD-8177B38A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74B5E-625F-4E3C-CDCD-5650FD90B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30E1E-D7D2-154B-FF88-5510BC3A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03A9-64EB-5C8F-DAEC-D483B3C2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1DBD-10CF-D439-A4FA-E2D160F0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EC34-1D97-0B2E-62B7-98050FD5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A22C-C1F3-6FAC-1159-34DF4B35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35FD4-D05D-01BE-B227-5B674179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41E32-2D33-54CD-0B83-5E00AE0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4724-D533-E50E-AF90-FFED3601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F9D8-D64C-0101-0C92-EEEBB202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54181-0A17-06F1-6952-9BA8C934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7401-D908-76EF-01FD-FAA3AA26D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8850-AA01-596D-D6CB-CE09BCBDE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A4D55-C9C6-490D-9E03-B78EDFCEAA4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C1C8-074D-B552-3909-36C5A626F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5798-C0F3-997D-BE3C-B04E9DE58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A2B24-5578-4000-913E-12C43C1F92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F5D88-C131-09A5-5A42-A025F1151D2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40007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6E8FA-AE7F-E5C3-1BD6-A56DF07C2398}"/>
              </a:ext>
            </a:extLst>
          </p:cNvPr>
          <p:cNvSpPr/>
          <p:nvPr/>
        </p:nvSpPr>
        <p:spPr>
          <a:xfrm>
            <a:off x="1179871" y="1017639"/>
            <a:ext cx="1828800" cy="61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Transactional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ED9-6045-BF9E-294E-F3BFE4D18562}"/>
              </a:ext>
            </a:extLst>
          </p:cNvPr>
          <p:cNvSpPr/>
          <p:nvPr/>
        </p:nvSpPr>
        <p:spPr>
          <a:xfrm>
            <a:off x="1179871" y="1892710"/>
            <a:ext cx="1828800" cy="61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9EBAA-B2DB-91F7-7797-1ABB18214B6B}"/>
              </a:ext>
            </a:extLst>
          </p:cNvPr>
          <p:cNvSpPr/>
          <p:nvPr/>
        </p:nvSpPr>
        <p:spPr>
          <a:xfrm>
            <a:off x="1179871" y="2767781"/>
            <a:ext cx="1828800" cy="61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BDE07-D41A-F5B1-95D3-DA986484F704}"/>
              </a:ext>
            </a:extLst>
          </p:cNvPr>
          <p:cNvSpPr/>
          <p:nvPr/>
        </p:nvSpPr>
        <p:spPr>
          <a:xfrm>
            <a:off x="1179871" y="3642852"/>
            <a:ext cx="1828800" cy="61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0AAA5-A274-A54C-C156-B4AE2BF0718D}"/>
              </a:ext>
            </a:extLst>
          </p:cNvPr>
          <p:cNvSpPr/>
          <p:nvPr/>
        </p:nvSpPr>
        <p:spPr>
          <a:xfrm>
            <a:off x="4395019" y="2069690"/>
            <a:ext cx="1700981" cy="1209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9F9054-E069-46B2-5CA8-27E261A52288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3008671" y="1327355"/>
            <a:ext cx="2236839" cy="742335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F0C14F-7F63-26F2-1B79-1CFDAC60539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08671" y="2202426"/>
            <a:ext cx="1386348" cy="2765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EC3530-380E-893E-CA9C-3E3CC96B71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08671" y="3077497"/>
            <a:ext cx="1386348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B4C3D-60A4-9BD9-1A10-8C5F772B2E69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008671" y="3279058"/>
            <a:ext cx="2236839" cy="673510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0FF13-2392-7413-0200-D8208E92D906}"/>
              </a:ext>
            </a:extLst>
          </p:cNvPr>
          <p:cNvSpPr/>
          <p:nvPr/>
        </p:nvSpPr>
        <p:spPr>
          <a:xfrm>
            <a:off x="7233972" y="2069690"/>
            <a:ext cx="1700981" cy="1209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</a:t>
            </a:r>
          </a:p>
          <a:p>
            <a:pPr algn="ctr"/>
            <a:r>
              <a:rPr lang="en-US" dirty="0"/>
              <a:t>Transform</a:t>
            </a:r>
          </a:p>
          <a:p>
            <a:pPr algn="ctr"/>
            <a:r>
              <a:rPr lang="en-US" dirty="0"/>
              <a:t>Load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DA37EE-7FE7-FF77-3ACE-57CF8CBB40E1}"/>
              </a:ext>
            </a:extLst>
          </p:cNvPr>
          <p:cNvSpPr/>
          <p:nvPr/>
        </p:nvSpPr>
        <p:spPr>
          <a:xfrm>
            <a:off x="10072926" y="2051273"/>
            <a:ext cx="1595909" cy="1209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Tool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07C15C-10BB-C506-1C93-7CCA038BE02B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6096000" y="2674374"/>
            <a:ext cx="1137972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0BB10C-DACA-A67D-3884-91A427968E2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934953" y="2655957"/>
            <a:ext cx="1137973" cy="1841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42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Georges Assaf</dc:creator>
  <cp:lastModifiedBy>Georges Assaf</cp:lastModifiedBy>
  <cp:revision>2</cp:revision>
  <dcterms:created xsi:type="dcterms:W3CDTF">2025-01-20T14:46:15Z</dcterms:created>
  <dcterms:modified xsi:type="dcterms:W3CDTF">2025-01-21T06:42:12Z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