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7" autoAdjust="0"/>
    <p:restoredTop sz="94660"/>
  </p:normalViewPr>
  <p:slideViewPr>
    <p:cSldViewPr snapToGrid="0">
      <p:cViewPr varScale="1">
        <p:scale>
          <a:sx n="94" d="100"/>
          <a:sy n="94" d="100"/>
        </p:scale>
        <p:origin x="94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F1844-66DC-08B7-5E6C-9A61AFAEC6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26E11E-5C28-000A-8D0E-C6E9830554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547A5-7A54-6CAA-C9F5-60191348D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7AB4F-77C7-4647-9B73-BF089625F121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C1AF0D-0FD9-6300-E6C2-20E6C7F5A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8093C8-5A94-DD2B-D10E-DCAA3CEFA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28633-8472-4F22-9692-78BE1EF53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182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030F6-F1D2-ECB3-A406-2CD7510F6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097174-FBEA-3DE8-F5E3-9AD00F5EB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966B15-7FDC-1986-1B6E-5D8183423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7AB4F-77C7-4647-9B73-BF089625F121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F91DD8-AC84-47D2-1AFB-7D84B5957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836605-639B-CBDD-8DF4-B60D18233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28633-8472-4F22-9692-78BE1EF53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09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A30A9C-EC6C-D4C3-7988-DCBA42BB7C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5965E4-E87E-C7D7-5242-23928D230F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222DB4-C145-0813-BC81-5816F4E68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7AB4F-77C7-4647-9B73-BF089625F121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568766-540D-E0CA-6C18-626A3DA0A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75A9B7-D6F9-3F6F-FA14-AF6B0030F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28633-8472-4F22-9692-78BE1EF53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192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6A17B-FEFF-1041-365A-1879C9D5E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7840D9-D6CB-3E4E-7D34-CAF08BB09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BF2578-9302-A576-5AE1-A509D7D9E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7AB4F-77C7-4647-9B73-BF089625F121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5E86DC-4FE4-EF83-0034-2D0261B80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7401D5-5395-8217-1C5C-145470BAA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28633-8472-4F22-9692-78BE1EF53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519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D57E1-038F-9136-C545-5EC7BC19B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0D16C9-2A58-EF8F-D97A-2674BE222A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8D5E04-6EE3-D7B4-6890-8AB03A4C1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7AB4F-77C7-4647-9B73-BF089625F121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1BB162-BB82-CA7B-6547-F8859C0A1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2C6484-169F-6B97-F3B2-839665C29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28633-8472-4F22-9692-78BE1EF53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068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94F28-B156-AD2C-BA11-D092EFFF1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1C91E-D924-F622-B7DE-54046FDE21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74AC10-3CDF-0FDF-A53E-62D5605861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D5DF14-2C31-8168-5F03-53199FDF2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7AB4F-77C7-4647-9B73-BF089625F121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FD9884-EFEC-3F6E-255B-5D8225F19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AE3AF4-07BE-D432-DE89-F74515E0B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28633-8472-4F22-9692-78BE1EF53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234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AA331-1C40-CA2F-6CA9-6E634AEA4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685DDA-3D3C-EAF3-00D7-BD86A86C04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7DDD7A-E417-FDBA-31A0-B95D7601E2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A3291A-21C7-DEF7-466A-4413F3F494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7AC055-3DA6-CC2B-85F7-80873AA8D9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6557A5-7D90-8BB4-9DEA-72B2AF143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7AB4F-77C7-4647-9B73-BF089625F121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838403-B780-6C90-2091-EE1ACF82A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88875C-89E1-3829-1CEA-7186324C1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28633-8472-4F22-9692-78BE1EF53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790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792B3-A120-FB50-4DCE-9C9C4C79C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61609E-9D97-29A1-123B-7590351AD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7AB4F-77C7-4647-9B73-BF089625F121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6A01CE-9487-71C8-393F-7555961CC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DBE62E-5643-45E2-B70F-EB77DCD70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28633-8472-4F22-9692-78BE1EF53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76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913930-E35B-836D-A0B8-989643DBC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7AB4F-77C7-4647-9B73-BF089625F121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2AEF26-7EC0-3C81-4A52-3B3E0E9D7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44E25F-2276-BE19-1011-22B10C22A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28633-8472-4F22-9692-78BE1EF53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494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F36E9-4EC9-B976-E183-61D1BB17B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67DA3F-9747-42F9-AABF-7B73FCF834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9960D1-F5AE-041B-7E62-55252939DE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637CB8-157F-5B62-0CC5-F0F12DD70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7AB4F-77C7-4647-9B73-BF089625F121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03738B-C40B-2B4F-CE6D-F42E5BE2B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CB3050-E84F-4A59-4F10-40C8D79EA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28633-8472-4F22-9692-78BE1EF53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033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1CC77-EE12-C0DB-F0D2-4EB6A850C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A8BA32-3A7E-C09A-D6DA-717ED92E0F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8231C9-AFEA-0250-0A79-175C3926F7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100570-B6A0-CD40-B598-7CBF6911A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7AB4F-77C7-4647-9B73-BF089625F121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1A40B9-DB9F-5750-1F7A-B9CE49E0F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157D4F-A06F-8B34-787B-9A67136C6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28633-8472-4F22-9692-78BE1EF53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825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08F4F2-128C-6DBF-3210-EDA934EE1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476E71-0DCC-042D-9058-EA94132A1F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428E17-00D4-269E-CCBE-206EBE1CE7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867AB4F-77C7-4647-9B73-BF089625F121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466CFE-A83A-8F9E-3CA7-7D3DB25921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D7224-0503-89D0-B4FC-27F9102FB2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128633-8472-4F22-9692-78BE1EF5392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32747F-31C3-2139-3257-EEFE5707372A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804662" y="6642100"/>
            <a:ext cx="611188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SLB-Private</a:t>
            </a:r>
          </a:p>
        </p:txBody>
      </p:sp>
    </p:spTree>
    <p:extLst>
      <p:ext uri="{BB962C8B-B14F-4D97-AF65-F5344CB8AC3E}">
        <p14:creationId xmlns:p14="http://schemas.microsoft.com/office/powerpoint/2010/main" val="2700147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B7342-9C15-8FF0-5779-010232DBDD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EABFF8-71FC-BB5E-8E4C-0E401615E8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5382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8bb759f6-5337-4dc5-b19b-e74b6da11f8f}" enabled="1" method="Standard" siteId="{41ff26dc-250f-4b13-8981-739be8610c21}" contentBits="2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Georges Assaf</dc:creator>
  <cp:lastModifiedBy>Georges Assaf</cp:lastModifiedBy>
  <cp:revision>2</cp:revision>
  <dcterms:created xsi:type="dcterms:W3CDTF">2025-02-09T07:26:23Z</dcterms:created>
  <dcterms:modified xsi:type="dcterms:W3CDTF">2025-02-09T07:38:41Z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FooterLocations">
    <vt:lpwstr>Office Theme:8</vt:lpwstr>
  </property>
  <property fmtid="{D5CDD505-2E9C-101B-9397-08002B2CF9AE}" pid="3" name="ClassificationContentMarkingFooterText">
    <vt:lpwstr>SLB-Private</vt:lpwstr>
  </property>
</Properties>
</file>