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690" y="306324"/>
            <a:ext cx="11456619" cy="70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690" y="1263650"/>
            <a:ext cx="11456619" cy="312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slide18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.org/" TargetMode="External"/><Relationship Id="rId3" Type="http://schemas.openxmlformats.org/officeDocument/2006/relationships/hyperlink" Target="http://www.iso.org/about-us.html" TargetMode="External"/><Relationship Id="rId4" Type="http://schemas.openxmlformats.org/officeDocument/2006/relationships/hyperlink" Target="http://www.w3.org/" TargetMode="External"/><Relationship Id="rId5" Type="http://schemas.openxmlformats.org/officeDocument/2006/relationships/hyperlink" Target="http://dublincore.org/" TargetMode="External"/><Relationship Id="rId6" Type="http://schemas.openxmlformats.org/officeDocument/2006/relationships/notesSlide" Target="../notesSlides/notesSlide7.xml"/><Relationship Id="rId7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619" y="2685669"/>
            <a:ext cx="216535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S</a:t>
            </a:r>
            <a:r>
              <a:rPr dirty="0" sz="3200" spc="-4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anda</a:t>
            </a:r>
            <a:r>
              <a:rPr dirty="0" sz="3200" spc="-55">
                <a:latin typeface="Calibri"/>
                <a:cs typeface="Calibri"/>
              </a:rPr>
              <a:t>r</a:t>
            </a:r>
            <a:r>
              <a:rPr dirty="0" sz="3200" spc="-5">
                <a:latin typeface="Calibri"/>
                <a:cs typeface="Calibri"/>
              </a:rPr>
              <a:t>ds</a:t>
            </a:r>
            <a:r>
              <a:rPr dirty="0" sz="3200">
                <a:latin typeface="Calibri"/>
                <a:cs typeface="Calibri"/>
              </a:rPr>
              <a:t>.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.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4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b="0">
                <a:latin typeface="Calibri"/>
                <a:cs typeface="Calibri"/>
              </a:rPr>
              <a:t>M</a:t>
            </a:r>
            <a:r>
              <a:rPr dirty="0" spc="-20" b="0">
                <a:latin typeface="Calibri"/>
                <a:cs typeface="Calibri"/>
              </a:rPr>
              <a:t>e</a:t>
            </a:r>
            <a:r>
              <a:rPr dirty="0" spc="-45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a-</a:t>
            </a:r>
            <a:r>
              <a:rPr dirty="0" spc="-45" b="0">
                <a:latin typeface="Calibri"/>
                <a:cs typeface="Calibri"/>
              </a:rPr>
              <a:t>st</a:t>
            </a:r>
            <a:r>
              <a:rPr dirty="0" b="0">
                <a:latin typeface="Calibri"/>
                <a:cs typeface="Calibri"/>
              </a:rPr>
              <a:t>anda</a:t>
            </a:r>
            <a:r>
              <a:rPr dirty="0" spc="-60" b="0">
                <a:latin typeface="Calibri"/>
                <a:cs typeface="Calibri"/>
              </a:rPr>
              <a:t>r</a:t>
            </a:r>
            <a:r>
              <a:rPr dirty="0" spc="-5" b="0">
                <a:latin typeface="Calibri"/>
                <a:cs typeface="Calibri"/>
              </a:rPr>
              <a:t>d</a:t>
            </a:r>
            <a:r>
              <a:rPr dirty="0" b="0">
                <a:latin typeface="Calibri"/>
                <a:cs typeface="Calibri"/>
              </a:rPr>
              <a:t>s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. . 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5763"/>
            <a:ext cx="10548620" cy="489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Ima</a:t>
            </a:r>
            <a:r>
              <a:rPr dirty="0" sz="1900" spc="-2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ine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ying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g</a:t>
            </a:r>
            <a:r>
              <a:rPr dirty="0" sz="1900" spc="-20">
                <a:latin typeface="Calibri"/>
                <a:cs typeface="Calibri"/>
              </a:rPr>
              <a:t>e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e</a:t>
            </a:r>
            <a:r>
              <a:rPr dirty="0" sz="1900" spc="-40">
                <a:latin typeface="Calibri"/>
                <a:cs typeface="Calibri"/>
              </a:rPr>
              <a:t>v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r</a:t>
            </a:r>
            <a:r>
              <a:rPr dirty="0" sz="1900" spc="-35">
                <a:latin typeface="Calibri"/>
                <a:cs typeface="Calibri"/>
              </a:rPr>
              <a:t>y</a:t>
            </a:r>
            <a:r>
              <a:rPr dirty="0" sz="1900" spc="-15">
                <a:latin typeface="Calibri"/>
                <a:cs typeface="Calibri"/>
              </a:rPr>
              <a:t>on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ag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docu</a:t>
            </a:r>
            <a:r>
              <a:rPr dirty="0" sz="1900" spc="-30">
                <a:latin typeface="Calibri"/>
                <a:cs typeface="Calibri"/>
              </a:rPr>
              <a:t>m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25">
                <a:latin typeface="Calibri"/>
                <a:cs typeface="Calibri"/>
              </a:rPr>
              <a:t>n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mar</a:t>
            </a:r>
            <a:r>
              <a:rPr dirty="0" sz="1900" spc="-35">
                <a:latin typeface="Calibri"/>
                <a:cs typeface="Calibri"/>
              </a:rPr>
              <a:t>k</a:t>
            </a:r>
            <a:r>
              <a:rPr dirty="0" sz="1900" spc="-15">
                <a:latin typeface="Calibri"/>
                <a:cs typeface="Calibri"/>
              </a:rPr>
              <a:t>u</a:t>
            </a:r>
            <a:r>
              <a:rPr dirty="0" sz="1900" spc="-10">
                <a:latin typeface="Calibri"/>
                <a:cs typeface="Calibri"/>
              </a:rPr>
              <a:t>p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lan</a:t>
            </a:r>
            <a:r>
              <a:rPr dirty="0" sz="1900" spc="-25">
                <a:latin typeface="Calibri"/>
                <a:cs typeface="Calibri"/>
              </a:rPr>
              <a:t>g</a:t>
            </a:r>
            <a:r>
              <a:rPr dirty="0" sz="1900" spc="-15">
                <a:latin typeface="Calibri"/>
                <a:cs typeface="Calibri"/>
              </a:rPr>
              <a:t>ua</a:t>
            </a:r>
            <a:r>
              <a:rPr dirty="0" sz="1900" spc="-3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S</a:t>
            </a:r>
            <a:r>
              <a:rPr dirty="0" sz="1900" spc="-15">
                <a:latin typeface="Calibri"/>
                <a:cs typeface="Calibri"/>
              </a:rPr>
              <a:t>hal</a:t>
            </a:r>
            <a:r>
              <a:rPr dirty="0" sz="1900" spc="-5">
                <a:latin typeface="Calibri"/>
                <a:cs typeface="Calibri"/>
              </a:rPr>
              <a:t>l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b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La</a:t>
            </a:r>
            <a:r>
              <a:rPr dirty="0" sz="1900" spc="-180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5">
                <a:latin typeface="Calibri"/>
                <a:cs typeface="Calibri"/>
              </a:rPr>
              <a:t>X</a:t>
            </a:r>
            <a:r>
              <a:rPr dirty="0" sz="1900" spc="-10">
                <a:latin typeface="Calibri"/>
                <a:cs typeface="Calibri"/>
              </a:rPr>
              <a:t>?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r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Scribe?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r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45">
                <a:latin typeface="Calibri"/>
                <a:cs typeface="Calibri"/>
              </a:rPr>
              <a:t>f</a:t>
            </a:r>
            <a:r>
              <a:rPr dirty="0" sz="1900" spc="-10">
                <a:latin typeface="Calibri"/>
                <a:cs typeface="Calibri"/>
              </a:rPr>
              <a:t>f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–</a:t>
            </a:r>
            <a:r>
              <a:rPr dirty="0" sz="1900" spc="-25">
                <a:latin typeface="Calibri"/>
                <a:cs typeface="Calibri"/>
              </a:rPr>
              <a:t>m</a:t>
            </a:r>
            <a:r>
              <a:rPr dirty="0" sz="1900" spc="-10">
                <a:latin typeface="Calibri"/>
                <a:cs typeface="Calibri"/>
              </a:rPr>
              <a:t>s?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n</a:t>
            </a:r>
            <a:r>
              <a:rPr dirty="0" sz="1900" spc="-20">
                <a:latin typeface="Calibri"/>
                <a:cs typeface="Calibri"/>
              </a:rPr>
              <a:t>e</a:t>
            </a:r>
            <a:r>
              <a:rPr dirty="0" sz="1900" spc="-15">
                <a:latin typeface="Calibri"/>
                <a:cs typeface="Calibri"/>
              </a:rPr>
              <a:t>w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one?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5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Ri</a:t>
            </a:r>
            <a:r>
              <a:rPr dirty="0" sz="1900" spc="-20">
                <a:latin typeface="Calibri"/>
                <a:cs typeface="Calibri"/>
              </a:rPr>
              <a:t>g</a:t>
            </a:r>
            <a:r>
              <a:rPr dirty="0" sz="1900" spc="-25">
                <a:latin typeface="Calibri"/>
                <a:cs typeface="Calibri"/>
              </a:rPr>
              <a:t>h</a:t>
            </a:r>
            <a:r>
              <a:rPr dirty="0" sz="1900" spc="-10">
                <a:latin typeface="Calibri"/>
                <a:cs typeface="Calibri"/>
              </a:rPr>
              <a:t>t.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w</a:t>
            </a:r>
            <a:r>
              <a:rPr dirty="0" sz="1900" spc="-10">
                <a:latin typeface="Calibri"/>
                <a:cs typeface="Calibri"/>
              </a:rPr>
              <a:t>on</a:t>
            </a:r>
            <a:r>
              <a:rPr dirty="0" sz="1900" spc="-15">
                <a:latin typeface="Calibri"/>
                <a:cs typeface="Calibri"/>
              </a:rPr>
              <a:t>’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be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45">
                <a:latin typeface="Calibri"/>
                <a:cs typeface="Calibri"/>
              </a:rPr>
              <a:t>s</a:t>
            </a:r>
            <a:r>
              <a:rPr dirty="0" sz="1900" spc="-130">
                <a:latin typeface="Calibri"/>
                <a:cs typeface="Calibri"/>
              </a:rPr>
              <a:t>y</a:t>
            </a:r>
            <a:r>
              <a:rPr dirty="0" sz="1900" spc="-5">
                <a:latin typeface="Calibri"/>
                <a:cs typeface="Calibri"/>
              </a:rPr>
              <a:t>.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m</a:t>
            </a:r>
            <a:r>
              <a:rPr dirty="0" sz="1900" spc="-4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n</a:t>
            </a:r>
            <a:r>
              <a:rPr dirty="0" sz="1900" spc="-20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be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possib</a:t>
            </a:r>
            <a:r>
              <a:rPr dirty="0" sz="1900" spc="-15">
                <a:latin typeface="Calibri"/>
                <a:cs typeface="Calibri"/>
              </a:rPr>
              <a:t>l</a:t>
            </a:r>
            <a:r>
              <a:rPr dirty="0" sz="1900" spc="-10">
                <a:latin typeface="Calibri"/>
                <a:cs typeface="Calibri"/>
              </a:rPr>
              <a:t>e.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nd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y</a:t>
            </a:r>
            <a:r>
              <a:rPr dirty="0" sz="1900" spc="-10">
                <a:latin typeface="Calibri"/>
                <a:cs typeface="Calibri"/>
              </a:rPr>
              <a:t>ou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ou</a:t>
            </a:r>
            <a:r>
              <a:rPr dirty="0" sz="1900" spc="-15">
                <a:latin typeface="Calibri"/>
                <a:cs typeface="Calibri"/>
              </a:rPr>
              <a:t>l</a:t>
            </a:r>
            <a:r>
              <a:rPr dirty="0" sz="1900" spc="-10">
                <a:latin typeface="Calibri"/>
                <a:cs typeface="Calibri"/>
              </a:rPr>
              <a:t>d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g</a:t>
            </a:r>
            <a:r>
              <a:rPr dirty="0" sz="1900" spc="-20">
                <a:latin typeface="Calibri"/>
                <a:cs typeface="Calibri"/>
              </a:rPr>
              <a:t>e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hurt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ying.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So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h</a:t>
            </a:r>
            <a:r>
              <a:rPr dirty="0" sz="1900" spc="-30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w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about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st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di</a:t>
            </a:r>
            <a:r>
              <a:rPr dirty="0" sz="1900" spc="-70">
                <a:latin typeface="Calibri"/>
                <a:cs typeface="Calibri"/>
              </a:rPr>
              <a:t>z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3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no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mar</a:t>
            </a:r>
            <a:r>
              <a:rPr dirty="0" sz="1900" spc="-30">
                <a:latin typeface="Calibri"/>
                <a:cs typeface="Calibri"/>
              </a:rPr>
              <a:t>k</a:t>
            </a:r>
            <a:r>
              <a:rPr dirty="0" sz="1900" spc="-15">
                <a:latin typeface="Calibri"/>
                <a:cs typeface="Calibri"/>
              </a:rPr>
              <a:t>u</a:t>
            </a:r>
            <a:r>
              <a:rPr dirty="0" sz="1900" spc="-10">
                <a:latin typeface="Calibri"/>
                <a:cs typeface="Calibri"/>
              </a:rPr>
              <a:t>p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langua</a:t>
            </a:r>
            <a:r>
              <a:rPr dirty="0" sz="1900" spc="-35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es,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bu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n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h</a:t>
            </a:r>
            <a:r>
              <a:rPr dirty="0" sz="1900" spc="-30" i="1">
                <a:latin typeface="Calibri"/>
                <a:cs typeface="Calibri"/>
              </a:rPr>
              <a:t>o</a:t>
            </a:r>
            <a:r>
              <a:rPr dirty="0" sz="1900" spc="-15" i="1">
                <a:latin typeface="Calibri"/>
                <a:cs typeface="Calibri"/>
              </a:rPr>
              <a:t>w</a:t>
            </a:r>
            <a:r>
              <a:rPr dirty="0" sz="1900" spc="-5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we</a:t>
            </a:r>
            <a:r>
              <a:rPr dirty="0" sz="1900" spc="10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d</a:t>
            </a:r>
            <a:r>
              <a:rPr dirty="0" sz="1900" spc="-20" i="1">
                <a:latin typeface="Calibri"/>
                <a:cs typeface="Calibri"/>
              </a:rPr>
              <a:t>e</a:t>
            </a:r>
            <a:r>
              <a:rPr dirty="0" sz="1900" spc="-15" i="1">
                <a:latin typeface="Calibri"/>
                <a:cs typeface="Calibri"/>
              </a:rPr>
              <a:t>fin</a:t>
            </a:r>
            <a:r>
              <a:rPr dirty="0" sz="1900" spc="-10" i="1">
                <a:latin typeface="Calibri"/>
                <a:cs typeface="Calibri"/>
              </a:rPr>
              <a:t>e</a:t>
            </a:r>
            <a:r>
              <a:rPr dirty="0" sz="1900" spc="20" i="1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mar</a:t>
            </a:r>
            <a:r>
              <a:rPr dirty="0" sz="1900" spc="-35">
                <a:latin typeface="Calibri"/>
                <a:cs typeface="Calibri"/>
              </a:rPr>
              <a:t>k</a:t>
            </a:r>
            <a:r>
              <a:rPr dirty="0" sz="1900" spc="-15">
                <a:latin typeface="Calibri"/>
                <a:cs typeface="Calibri"/>
              </a:rPr>
              <a:t>u</a:t>
            </a:r>
            <a:r>
              <a:rPr dirty="0" sz="1900" spc="-10">
                <a:latin typeface="Calibri"/>
                <a:cs typeface="Calibri"/>
              </a:rPr>
              <a:t>p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langua</a:t>
            </a:r>
            <a:r>
              <a:rPr dirty="0" sz="1900" spc="-35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es.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500">
              <a:latin typeface="Times New Roman"/>
              <a:cs typeface="Times New Roman"/>
            </a:endParaRPr>
          </a:p>
          <a:p>
            <a:pPr marL="875030">
              <a:lnSpc>
                <a:spcPts val="2165"/>
              </a:lnSpc>
            </a:pPr>
            <a:r>
              <a:rPr dirty="0" sz="1900" spc="-10">
                <a:latin typeface="Calibri"/>
                <a:cs typeface="Calibri"/>
              </a:rPr>
              <a:t>i.e.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h</a:t>
            </a:r>
            <a:r>
              <a:rPr dirty="0" sz="1900" spc="-30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w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w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ind</a:t>
            </a:r>
            <a:r>
              <a:rPr dirty="0" sz="1900" spc="-15">
                <a:latin typeface="Calibri"/>
                <a:cs typeface="Calibri"/>
              </a:rPr>
              <a:t>i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wh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ou</a:t>
            </a:r>
            <a:r>
              <a:rPr dirty="0" sz="1900" spc="-10">
                <a:latin typeface="Calibri"/>
                <a:cs typeface="Calibri"/>
              </a:rPr>
              <a:t>r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ags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e,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wh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pa</a:t>
            </a:r>
            <a:r>
              <a:rPr dirty="0" sz="1900" spc="-40">
                <a:latin typeface="Calibri"/>
                <a:cs typeface="Calibri"/>
              </a:rPr>
              <a:t>t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erns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r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us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35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leg</a:t>
            </a:r>
            <a:r>
              <a:rPr dirty="0" sz="1900" spc="-15">
                <a:latin typeface="Calibri"/>
                <a:cs typeface="Calibri"/>
              </a:rPr>
              <a:t>i</a:t>
            </a:r>
            <a:r>
              <a:rPr dirty="0" sz="1900" spc="-10">
                <a:latin typeface="Calibri"/>
                <a:cs typeface="Calibri"/>
              </a:rPr>
              <a:t>ti</a:t>
            </a:r>
            <a:r>
              <a:rPr dirty="0" sz="1900" spc="-25">
                <a:latin typeface="Calibri"/>
                <a:cs typeface="Calibri"/>
              </a:rPr>
              <a:t>m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e,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e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c.</a:t>
            </a:r>
            <a:endParaRPr sz="1900">
              <a:latin typeface="Calibri"/>
              <a:cs typeface="Calibri"/>
            </a:endParaRPr>
          </a:p>
          <a:p>
            <a:pPr marL="1391920">
              <a:lnSpc>
                <a:spcPts val="2050"/>
              </a:lnSpc>
            </a:pPr>
            <a:r>
              <a:rPr dirty="0" sz="1900" spc="-15">
                <a:latin typeface="Calibri"/>
                <a:cs typeface="Calibri"/>
              </a:rPr>
              <a:t>[An</a:t>
            </a:r>
            <a:r>
              <a:rPr dirty="0" sz="1900" spc="-10">
                <a:latin typeface="Calibri"/>
                <a:cs typeface="Calibri"/>
              </a:rPr>
              <a:t>d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d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with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p</a:t>
            </a:r>
            <a:r>
              <a:rPr dirty="0" sz="1900" spc="-5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oces</a:t>
            </a:r>
            <a:r>
              <a:rPr dirty="0" sz="1900" spc="-5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able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f</a:t>
            </a:r>
            <a:r>
              <a:rPr dirty="0" sz="1900" spc="-15">
                <a:latin typeface="Calibri"/>
                <a:cs typeface="Calibri"/>
              </a:rPr>
              <a:t>or</a:t>
            </a:r>
            <a:r>
              <a:rPr dirty="0" sz="1900" spc="-30">
                <a:latin typeface="Calibri"/>
                <a:cs typeface="Calibri"/>
              </a:rPr>
              <a:t>m</a:t>
            </a:r>
            <a:r>
              <a:rPr dirty="0" sz="1900" spc="-10">
                <a:latin typeface="Calibri"/>
                <a:cs typeface="Calibri"/>
              </a:rPr>
              <a:t>al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g</a:t>
            </a:r>
            <a:r>
              <a:rPr dirty="0" sz="1900" spc="-5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ammar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so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sch</a:t>
            </a:r>
            <a:r>
              <a:rPr dirty="0" sz="1900" spc="-5">
                <a:latin typeface="Calibri"/>
                <a:cs typeface="Calibri"/>
              </a:rPr>
              <a:t>e</a:t>
            </a:r>
            <a:r>
              <a:rPr dirty="0" sz="1900" spc="-15">
                <a:latin typeface="Calibri"/>
                <a:cs typeface="Calibri"/>
              </a:rPr>
              <a:t>mas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an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b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v</a:t>
            </a:r>
            <a:r>
              <a:rPr dirty="0" sz="1900" spc="-10">
                <a:latin typeface="Calibri"/>
                <a:cs typeface="Calibri"/>
              </a:rPr>
              <a:t>alid</a:t>
            </a:r>
            <a:r>
              <a:rPr dirty="0" sz="1900" spc="-25">
                <a:latin typeface="Calibri"/>
                <a:cs typeface="Calibri"/>
              </a:rPr>
              <a:t>a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ed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30">
                <a:latin typeface="Calibri"/>
                <a:cs typeface="Calibri"/>
              </a:rPr>
              <a:t>n</a:t>
            </a:r>
            <a:r>
              <a:rPr dirty="0" sz="1900" spc="-10">
                <a:latin typeface="Calibri"/>
                <a:cs typeface="Calibri"/>
              </a:rPr>
              <a:t>fi</a:t>
            </a:r>
            <a:r>
              <a:rPr dirty="0" sz="1900" spc="-10">
                <a:latin typeface="Calibri"/>
                <a:cs typeface="Calibri"/>
              </a:rPr>
              <a:t>gu</a:t>
            </a:r>
            <a:r>
              <a:rPr dirty="0" sz="1900" spc="-45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  <a:p>
            <a:pPr marL="1391920">
              <a:lnSpc>
                <a:spcPts val="2165"/>
              </a:lnSpc>
            </a:pPr>
            <a:r>
              <a:rPr dirty="0" sz="1900">
                <a:latin typeface="Calibri"/>
                <a:cs typeface="Calibri"/>
              </a:rPr>
              <a:t>appl</a:t>
            </a:r>
            <a:r>
              <a:rPr dirty="0" sz="1900" spc="-10">
                <a:latin typeface="Calibri"/>
                <a:cs typeface="Calibri"/>
              </a:rPr>
              <a:t>i</a:t>
            </a:r>
            <a:r>
              <a:rPr dirty="0" sz="1900" spc="-25">
                <a:latin typeface="Calibri"/>
                <a:cs typeface="Calibri"/>
              </a:rPr>
              <a:t>c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ti</a:t>
            </a:r>
            <a:r>
              <a:rPr dirty="0" sz="1900" spc="-20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ns.]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500">
              <a:latin typeface="Times New Roman"/>
              <a:cs typeface="Times New Roman"/>
            </a:endParaRPr>
          </a:p>
          <a:p>
            <a:pPr marL="827405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Then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w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don</a:t>
            </a:r>
            <a:r>
              <a:rPr dirty="0" sz="1900" spc="-15">
                <a:latin typeface="Calibri"/>
                <a:cs typeface="Calibri"/>
              </a:rPr>
              <a:t>’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</a:t>
            </a:r>
            <a:r>
              <a:rPr dirty="0" sz="1900" spc="-45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v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ag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so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much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up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</a:t>
            </a:r>
            <a:r>
              <a:rPr dirty="0" sz="1900" spc="-5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-30">
                <a:latin typeface="Calibri"/>
                <a:cs typeface="Calibri"/>
              </a:rPr>
              <a:t>n</a:t>
            </a:r>
            <a:r>
              <a:rPr dirty="0" sz="1900" spc="-10">
                <a:latin typeface="Calibri"/>
                <a:cs typeface="Calibri"/>
              </a:rPr>
              <a:t>t.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00">
              <a:latin typeface="Times New Roman"/>
              <a:cs typeface="Times New Roman"/>
            </a:endParaRPr>
          </a:p>
          <a:p>
            <a:pPr marL="827405">
              <a:lnSpc>
                <a:spcPct val="100000"/>
              </a:lnSpc>
            </a:pPr>
            <a:r>
              <a:rPr dirty="0" sz="1900" spc="-90">
                <a:latin typeface="Calibri"/>
                <a:cs typeface="Calibri"/>
              </a:rPr>
              <a:t>W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an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s</a:t>
            </a:r>
            <a:r>
              <a:rPr dirty="0" sz="1900">
                <a:latin typeface="Calibri"/>
                <a:cs typeface="Calibri"/>
              </a:rPr>
              <a:t>ti</a:t>
            </a:r>
            <a:r>
              <a:rPr dirty="0" sz="1900" spc="-10">
                <a:latin typeface="Calibri"/>
                <a:cs typeface="Calibri"/>
              </a:rPr>
              <a:t>l</a:t>
            </a:r>
            <a:r>
              <a:rPr dirty="0" sz="1900">
                <a:latin typeface="Calibri"/>
                <a:cs typeface="Calibri"/>
              </a:rPr>
              <a:t>l </a:t>
            </a:r>
            <a:r>
              <a:rPr dirty="0" sz="1900" spc="-70">
                <a:latin typeface="Calibri"/>
                <a:cs typeface="Calibri"/>
              </a:rPr>
              <a:t>k</a:t>
            </a:r>
            <a:r>
              <a:rPr dirty="0" sz="1900" spc="-10">
                <a:latin typeface="Calibri"/>
                <a:cs typeface="Calibri"/>
              </a:rPr>
              <a:t>eep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t</a:t>
            </a:r>
            <a:r>
              <a:rPr dirty="0" sz="1900" spc="-5" i="1">
                <a:latin typeface="Calibri"/>
                <a:cs typeface="Calibri"/>
              </a:rPr>
              <a:t>r</a:t>
            </a:r>
            <a:r>
              <a:rPr dirty="0" sz="1900" spc="-15" i="1">
                <a:latin typeface="Calibri"/>
                <a:cs typeface="Calibri"/>
              </a:rPr>
              <a:t>yin</a:t>
            </a:r>
            <a:r>
              <a:rPr dirty="0" sz="1900" spc="-10" i="1">
                <a:latin typeface="Calibri"/>
                <a:cs typeface="Calibri"/>
              </a:rPr>
              <a:t>g</a:t>
            </a:r>
            <a:r>
              <a:rPr dirty="0" sz="1900" spc="-5" i="1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st</a:t>
            </a:r>
            <a:r>
              <a:rPr dirty="0" sz="1900" spc="-10">
                <a:latin typeface="Calibri"/>
                <a:cs typeface="Calibri"/>
              </a:rPr>
              <a:t>anda</a:t>
            </a:r>
            <a:r>
              <a:rPr dirty="0" sz="1900" spc="-35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di</a:t>
            </a:r>
            <a:r>
              <a:rPr dirty="0" sz="1900" spc="-70">
                <a:latin typeface="Calibri"/>
                <a:cs typeface="Calibri"/>
              </a:rPr>
              <a:t>z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langua</a:t>
            </a:r>
            <a:r>
              <a:rPr dirty="0" sz="1900" spc="-4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itsel</a:t>
            </a:r>
            <a:r>
              <a:rPr dirty="0" sz="1900" spc="-145">
                <a:latin typeface="Calibri"/>
                <a:cs typeface="Calibri"/>
              </a:rPr>
              <a:t>f</a:t>
            </a:r>
            <a:r>
              <a:rPr dirty="0" sz="1900" spc="-5">
                <a:latin typeface="Calibri"/>
                <a:cs typeface="Calibri"/>
              </a:rPr>
              <a:t>,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w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m</a:t>
            </a:r>
            <a:r>
              <a:rPr dirty="0" sz="1900" spc="-4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succee</a:t>
            </a:r>
            <a:r>
              <a:rPr dirty="0" sz="1900" spc="-10">
                <a:latin typeface="Calibri"/>
                <a:cs typeface="Calibri"/>
              </a:rPr>
              <a:t>d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(e</a:t>
            </a:r>
            <a:r>
              <a:rPr dirty="0" sz="1900" spc="20">
                <a:latin typeface="Calibri"/>
                <a:cs typeface="Calibri"/>
              </a:rPr>
              <a:t>.</a:t>
            </a:r>
            <a:r>
              <a:rPr dirty="0" sz="1900" spc="-20">
                <a:latin typeface="Calibri"/>
                <a:cs typeface="Calibri"/>
              </a:rPr>
              <a:t>g</a:t>
            </a:r>
            <a:r>
              <a:rPr dirty="0" sz="1900">
                <a:latin typeface="Calibri"/>
                <a:cs typeface="Calibri"/>
              </a:rPr>
              <a:t>.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TEI</a:t>
            </a:r>
            <a:r>
              <a:rPr dirty="0" sz="1900" spc="-5">
                <a:latin typeface="Calibri"/>
                <a:cs typeface="Calibri"/>
              </a:rPr>
              <a:t>,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J</a:t>
            </a:r>
            <a:r>
              <a:rPr dirty="0" sz="1900" spc="-170">
                <a:latin typeface="Calibri"/>
                <a:cs typeface="Calibri"/>
              </a:rPr>
              <a:t>A</a:t>
            </a:r>
            <a:r>
              <a:rPr dirty="0" sz="1900" spc="-25">
                <a:latin typeface="Calibri"/>
                <a:cs typeface="Calibri"/>
              </a:rPr>
              <a:t>T</a:t>
            </a:r>
            <a:r>
              <a:rPr dirty="0" sz="1900" spc="-15">
                <a:latin typeface="Calibri"/>
                <a:cs typeface="Calibri"/>
              </a:rPr>
              <a:t>S</a:t>
            </a:r>
            <a:r>
              <a:rPr dirty="0" sz="1900" spc="-5">
                <a:latin typeface="Calibri"/>
                <a:cs typeface="Calibri"/>
              </a:rPr>
              <a:t>,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e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c.).</a:t>
            </a:r>
            <a:endParaRPr sz="1900">
              <a:latin typeface="Calibri"/>
              <a:cs typeface="Calibri"/>
            </a:endParaRPr>
          </a:p>
          <a:p>
            <a:pPr marL="1231900" marR="5080" indent="-403860">
              <a:lnSpc>
                <a:spcPct val="177900"/>
              </a:lnSpc>
            </a:pPr>
            <a:r>
              <a:rPr dirty="0" sz="1900" spc="-10">
                <a:latin typeface="Calibri"/>
                <a:cs typeface="Calibri"/>
              </a:rPr>
              <a:t>But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at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lea</a:t>
            </a:r>
            <a:r>
              <a:rPr dirty="0" sz="1900" spc="-30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w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g</a:t>
            </a:r>
            <a:r>
              <a:rPr dirty="0" sz="1900" spc="-20">
                <a:latin typeface="Calibri"/>
                <a:cs typeface="Calibri"/>
              </a:rPr>
              <a:t>e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som</a:t>
            </a:r>
            <a:r>
              <a:rPr dirty="0" sz="1900" spc="-25">
                <a:latin typeface="Calibri"/>
                <a:cs typeface="Calibri"/>
              </a:rPr>
              <a:t>e</a:t>
            </a:r>
            <a:r>
              <a:rPr dirty="0" sz="1900" spc="-10">
                <a:latin typeface="Calibri"/>
                <a:cs typeface="Calibri"/>
              </a:rPr>
              <a:t>thing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</a:t>
            </a:r>
            <a:r>
              <a:rPr dirty="0" sz="1900" spc="-30">
                <a:latin typeface="Calibri"/>
                <a:cs typeface="Calibri"/>
              </a:rPr>
              <a:t>m</a:t>
            </a:r>
            <a:r>
              <a:rPr dirty="0" sz="1900" spc="-15">
                <a:latin typeface="Calibri"/>
                <a:cs typeface="Calibri"/>
              </a:rPr>
              <a:t>por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20">
                <a:latin typeface="Calibri"/>
                <a:cs typeface="Calibri"/>
              </a:rPr>
              <a:t>n</a:t>
            </a:r>
            <a:r>
              <a:rPr dirty="0" sz="1900" spc="-10">
                <a:latin typeface="Calibri"/>
                <a:cs typeface="Calibri"/>
              </a:rPr>
              <a:t>t,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40">
                <a:latin typeface="Calibri"/>
                <a:cs typeface="Calibri"/>
              </a:rPr>
              <a:t>v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</a:t>
            </a:r>
            <a:r>
              <a:rPr dirty="0" sz="1900" spc="-30">
                <a:latin typeface="Calibri"/>
                <a:cs typeface="Calibri"/>
              </a:rPr>
              <a:t>m</a:t>
            </a:r>
            <a:r>
              <a:rPr dirty="0" sz="1900" spc="-15">
                <a:latin typeface="Calibri"/>
                <a:cs typeface="Calibri"/>
              </a:rPr>
              <a:t>por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20">
                <a:latin typeface="Calibri"/>
                <a:cs typeface="Calibri"/>
              </a:rPr>
              <a:t>n</a:t>
            </a:r>
            <a:r>
              <a:rPr dirty="0" sz="1900" spc="-10">
                <a:latin typeface="Calibri"/>
                <a:cs typeface="Calibri"/>
              </a:rPr>
              <a:t>t,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ne</a:t>
            </a:r>
            <a:r>
              <a:rPr dirty="0" sz="1900" spc="-5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es</a:t>
            </a:r>
            <a:r>
              <a:rPr dirty="0" sz="1900" spc="-15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5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45">
                <a:latin typeface="Calibri"/>
                <a:cs typeface="Calibri"/>
              </a:rPr>
              <a:t>n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ase,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b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g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i</a:t>
            </a:r>
            <a:r>
              <a:rPr dirty="0" sz="1900" spc="-15">
                <a:latin typeface="Calibri"/>
                <a:cs typeface="Calibri"/>
              </a:rPr>
              <a:t>n</a:t>
            </a:r>
            <a:r>
              <a:rPr dirty="0" sz="1900" spc="-10">
                <a:latin typeface="Calibri"/>
                <a:cs typeface="Calibri"/>
              </a:rPr>
              <a:t>g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m</a:t>
            </a:r>
            <a:r>
              <a:rPr dirty="0" sz="1900" spc="-25">
                <a:latin typeface="Calibri"/>
                <a:cs typeface="Calibri"/>
              </a:rPr>
              <a:t>e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a.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[An</a:t>
            </a:r>
            <a:r>
              <a:rPr dirty="0" sz="1900" spc="-10">
                <a:latin typeface="Calibri"/>
                <a:cs typeface="Calibri"/>
              </a:rPr>
              <a:t>d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t,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f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5">
                <a:latin typeface="Calibri"/>
                <a:cs typeface="Calibri"/>
              </a:rPr>
              <a:t>ou</a:t>
            </a:r>
            <a:r>
              <a:rPr dirty="0" sz="1900" spc="-5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e,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is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w</a:t>
            </a:r>
            <a:r>
              <a:rPr dirty="0" sz="1900" spc="-45">
                <a:latin typeface="Calibri"/>
                <a:cs typeface="Calibri"/>
              </a:rPr>
              <a:t>h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w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h</a:t>
            </a:r>
            <a:r>
              <a:rPr dirty="0" sz="1900" spc="-45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v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3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st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d</a:t>
            </a:r>
            <a:r>
              <a:rPr dirty="0" sz="1900" spc="-10">
                <a:latin typeface="Calibri"/>
                <a:cs typeface="Calibri"/>
              </a:rPr>
              <a:t>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</a:t>
            </a:r>
            <a:r>
              <a:rPr dirty="0" sz="1900" spc="-10">
                <a:latin typeface="Calibri"/>
                <a:cs typeface="Calibri"/>
              </a:rPr>
              <a:t>i</a:t>
            </a:r>
            <a:r>
              <a:rPr dirty="0" sz="1900" spc="-70">
                <a:latin typeface="Calibri"/>
                <a:cs typeface="Calibri"/>
              </a:rPr>
              <a:t>k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XML.]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35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z="2900" spc="-5" b="0">
                <a:latin typeface="Calibri"/>
                <a:cs typeface="Calibri"/>
              </a:rPr>
              <a:t>S</a:t>
            </a:r>
            <a:r>
              <a:rPr dirty="0" sz="2900" spc="-40" b="0">
                <a:latin typeface="Calibri"/>
                <a:cs typeface="Calibri"/>
              </a:rPr>
              <a:t>t</a:t>
            </a:r>
            <a:r>
              <a:rPr dirty="0" sz="2900" b="0">
                <a:latin typeface="Calibri"/>
                <a:cs typeface="Calibri"/>
              </a:rPr>
              <a:t>anda</a:t>
            </a:r>
            <a:r>
              <a:rPr dirty="0" sz="2900" spc="-45" b="0">
                <a:latin typeface="Calibri"/>
                <a:cs typeface="Calibri"/>
              </a:rPr>
              <a:t>r</a:t>
            </a:r>
            <a:r>
              <a:rPr dirty="0" sz="2900" spc="-5" b="0">
                <a:latin typeface="Calibri"/>
                <a:cs typeface="Calibri"/>
              </a:rPr>
              <a:t>diz</a:t>
            </a:r>
            <a:r>
              <a:rPr dirty="0" sz="2900" spc="10" b="0">
                <a:latin typeface="Calibri"/>
                <a:cs typeface="Calibri"/>
              </a:rPr>
              <a:t>i</a:t>
            </a:r>
            <a:r>
              <a:rPr dirty="0" sz="2900" spc="-5" b="0">
                <a:latin typeface="Calibri"/>
                <a:cs typeface="Calibri"/>
              </a:rPr>
              <a:t>n</a:t>
            </a:r>
            <a:r>
              <a:rPr dirty="0" sz="2900" b="0">
                <a:latin typeface="Calibri"/>
                <a:cs typeface="Calibri"/>
              </a:rPr>
              <a:t>g</a:t>
            </a:r>
            <a:r>
              <a:rPr dirty="0" sz="2900" spc="-30" b="0">
                <a:latin typeface="Calibri"/>
                <a:cs typeface="Calibri"/>
              </a:rPr>
              <a:t> </a:t>
            </a:r>
            <a:r>
              <a:rPr dirty="0" sz="2900" spc="-5" b="0">
                <a:latin typeface="Calibri"/>
                <a:cs typeface="Calibri"/>
              </a:rPr>
              <a:t>bein</a:t>
            </a:r>
            <a:r>
              <a:rPr dirty="0" sz="2900" b="0">
                <a:latin typeface="Calibri"/>
                <a:cs typeface="Calibri"/>
              </a:rPr>
              <a:t>g</a:t>
            </a:r>
            <a:r>
              <a:rPr dirty="0" sz="2900" spc="-15" b="0">
                <a:latin typeface="Calibri"/>
                <a:cs typeface="Calibri"/>
              </a:rPr>
              <a:t> </a:t>
            </a:r>
            <a:r>
              <a:rPr dirty="0" sz="2900" spc="-5" b="0">
                <a:latin typeface="Calibri"/>
                <a:cs typeface="Calibri"/>
              </a:rPr>
              <a:t>no</a:t>
            </a:r>
            <a:r>
              <a:rPr dirty="0" sz="2900" spc="5" b="0">
                <a:latin typeface="Calibri"/>
                <a:cs typeface="Calibri"/>
              </a:rPr>
              <a:t>n</a:t>
            </a:r>
            <a:r>
              <a:rPr dirty="0" sz="2900" spc="-5" b="0">
                <a:latin typeface="Calibri"/>
                <a:cs typeface="Calibri"/>
              </a:rPr>
              <a:t>-</a:t>
            </a:r>
            <a:r>
              <a:rPr dirty="0" sz="2900" spc="-35" b="0">
                <a:latin typeface="Calibri"/>
                <a:cs typeface="Calibri"/>
              </a:rPr>
              <a:t>s</a:t>
            </a:r>
            <a:r>
              <a:rPr dirty="0" sz="2900" spc="-40" b="0">
                <a:latin typeface="Calibri"/>
                <a:cs typeface="Calibri"/>
              </a:rPr>
              <a:t>t</a:t>
            </a:r>
            <a:r>
              <a:rPr dirty="0" sz="2900" b="0">
                <a:latin typeface="Calibri"/>
                <a:cs typeface="Calibri"/>
              </a:rPr>
              <a:t>anda</a:t>
            </a:r>
            <a:r>
              <a:rPr dirty="0" sz="2900" spc="-45" b="0">
                <a:latin typeface="Calibri"/>
                <a:cs typeface="Calibri"/>
              </a:rPr>
              <a:t>r</a:t>
            </a:r>
            <a:r>
              <a:rPr dirty="0" sz="2900" b="0">
                <a:latin typeface="Calibri"/>
                <a:cs typeface="Calibri"/>
              </a:rPr>
              <a:t>d</a:t>
            </a:r>
            <a:r>
              <a:rPr dirty="0" sz="2900" spc="-10" b="0">
                <a:latin typeface="Calibri"/>
                <a:cs typeface="Calibri"/>
              </a:rPr>
              <a:t> </a:t>
            </a:r>
            <a:r>
              <a:rPr dirty="0" sz="2900" b="0">
                <a:latin typeface="Calibri"/>
                <a:cs typeface="Calibri"/>
              </a:rPr>
              <a:t>.</a:t>
            </a:r>
            <a:r>
              <a:rPr dirty="0" sz="2900" spc="-5" b="0">
                <a:latin typeface="Calibri"/>
                <a:cs typeface="Calibri"/>
              </a:rPr>
              <a:t> </a:t>
            </a:r>
            <a:r>
              <a:rPr dirty="0" sz="2900" b="0">
                <a:latin typeface="Calibri"/>
                <a:cs typeface="Calibri"/>
              </a:rPr>
              <a:t>.</a:t>
            </a:r>
            <a:r>
              <a:rPr dirty="0" sz="2900" spc="-5" b="0">
                <a:latin typeface="Calibri"/>
                <a:cs typeface="Calibri"/>
              </a:rPr>
              <a:t> </a:t>
            </a:r>
            <a:r>
              <a:rPr dirty="0" sz="2900" b="0">
                <a:latin typeface="Calibri"/>
                <a:cs typeface="Calibri"/>
              </a:rPr>
              <a:t>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08" y="896366"/>
            <a:ext cx="10915015" cy="5797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4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y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4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ended 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-35">
                <a:latin typeface="Calibri"/>
                <a:cs typeface="Calibri"/>
              </a:rPr>
              <a:t>w</a:t>
            </a:r>
            <a:r>
              <a:rPr dirty="0" sz="2000" spc="-4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lvl="1" marL="1054735" indent="-432434">
              <a:lnSpc>
                <a:spcPct val="100000"/>
              </a:lnSpc>
              <a:buFont typeface="Calibri"/>
              <a:buAutoNum type="alphaLcPeriod" startAt="7"/>
              <a:tabLst>
                <a:tab pos="1055370" algn="l"/>
              </a:tabLst>
            </a:pPr>
            <a:r>
              <a:rPr dirty="0" sz="2000">
                <a:latin typeface="Calibri"/>
                <a:cs typeface="Calibri"/>
              </a:rPr>
              <a:t>the X</a:t>
            </a:r>
            <a:r>
              <a:rPr dirty="0" sz="2000" spc="5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30">
                <a:latin typeface="Calibri"/>
                <a:cs typeface="Calibri"/>
              </a:rPr>
              <a:t>n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na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</a:t>
            </a:r>
            <a:r>
              <a:rPr dirty="0" sz="2000" spc="-15">
                <a:latin typeface="Calibri"/>
                <a:cs typeface="Calibri"/>
              </a:rPr>
              <a:t>b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t l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ts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tr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bu</a:t>
            </a:r>
            <a:r>
              <a:rPr dirty="0" sz="2000" spc="-2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added 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schem</a:t>
            </a: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1"/>
              </a:spcBef>
              <a:buFont typeface="Calibri"/>
              <a:buAutoNum type="alphaLcPeriod" startAt="7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Compl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10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-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tructs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4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y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12700" indent="609600">
              <a:lnSpc>
                <a:spcPct val="100000"/>
              </a:lnSpc>
            </a:pPr>
            <a:r>
              <a:rPr dirty="0" sz="2000" spc="-25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e,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c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us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aped 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egme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</a:t>
            </a:r>
            <a:r>
              <a:rPr dirty="0" sz="2000" spc="-35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ocesso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sk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p 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Departu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ac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ful</a:t>
            </a:r>
            <a:endParaRPr sz="2000">
              <a:latin typeface="Calibri"/>
              <a:cs typeface="Calibri"/>
            </a:endParaRPr>
          </a:p>
          <a:p>
            <a:pPr marL="1841500" marR="1538605" indent="-121983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’t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ju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 </a:t>
            </a:r>
            <a:r>
              <a:rPr dirty="0" sz="2000" spc="-25">
                <a:latin typeface="Calibri"/>
                <a:cs typeface="Calibri"/>
              </a:rPr>
              <a:t>st</a:t>
            </a:r>
            <a:r>
              <a:rPr dirty="0" sz="2000">
                <a:latin typeface="Calibri"/>
                <a:cs typeface="Calibri"/>
              </a:rPr>
              <a:t>art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 a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truct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because</a:t>
            </a:r>
            <a:r>
              <a:rPr dirty="0" sz="2000" spc="-20">
                <a:latin typeface="Calibri"/>
                <a:cs typeface="Calibri"/>
              </a:rPr>
              <a:t> y</a:t>
            </a:r>
            <a:r>
              <a:rPr dirty="0" sz="2000">
                <a:latin typeface="Calibri"/>
                <a:cs typeface="Calibri"/>
              </a:rPr>
              <a:t>ou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 </a:t>
            </a:r>
            <a:r>
              <a:rPr dirty="0" sz="2000" spc="-2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y</a:t>
            </a:r>
            <a:r>
              <a:rPr dirty="0" sz="2000" spc="5" i="1">
                <a:latin typeface="Calibri"/>
                <a:cs typeface="Calibri"/>
              </a:rPr>
              <a:t>o</a:t>
            </a:r>
            <a:r>
              <a:rPr dirty="0" sz="2000" spc="-5" i="1">
                <a:latin typeface="Calibri"/>
                <a:cs typeface="Calibri"/>
              </a:rPr>
              <a:t>u</a:t>
            </a:r>
            <a:r>
              <a:rPr dirty="0" sz="2000" i="1">
                <a:latin typeface="Calibri"/>
                <a:cs typeface="Calibri"/>
              </a:rPr>
              <a:t>r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dea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th 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(e</a:t>
            </a:r>
            <a:r>
              <a:rPr dirty="0" sz="2000" spc="20">
                <a:latin typeface="Calibri"/>
                <a:cs typeface="Calibri"/>
              </a:rPr>
              <a:t>.</a:t>
            </a:r>
            <a:r>
              <a:rPr dirty="0" sz="2000">
                <a:latin typeface="Calibri"/>
                <a:cs typeface="Calibri"/>
              </a:rPr>
              <a:t>g.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i</a:t>
            </a:r>
            <a:r>
              <a:rPr dirty="0" sz="2000" spc="-10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>
                <a:latin typeface="Calibri"/>
                <a:cs typeface="Calibri"/>
              </a:rPr>
              <a:t>amous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&lt;bl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nk</a:t>
            </a:r>
            <a:r>
              <a:rPr dirty="0" sz="2000">
                <a:latin typeface="Calibri"/>
                <a:cs typeface="Calibri"/>
              </a:rPr>
              <a:t>&gt;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 th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 </a:t>
            </a:r>
            <a:r>
              <a:rPr dirty="0" sz="2000" spc="-3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>
                <a:latin typeface="Calibri"/>
                <a:cs typeface="Calibri"/>
              </a:rPr>
              <a:t>t 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n the </a:t>
            </a:r>
            <a:r>
              <a:rPr dirty="0" sz="2000" spc="-5">
                <a:latin typeface="Calibri"/>
                <a:cs typeface="Calibri"/>
              </a:rPr>
              <a:t>HTM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5">
                <a:latin typeface="Calibri"/>
                <a:cs typeface="Calibri"/>
              </a:rPr>
              <a:t>)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ead:</a:t>
            </a:r>
            <a:endParaRPr sz="2000">
              <a:latin typeface="Calibri"/>
              <a:cs typeface="Calibri"/>
            </a:endParaRPr>
          </a:p>
          <a:p>
            <a:pPr lvl="2" marL="1495425" indent="-263525">
              <a:lnSpc>
                <a:spcPct val="100000"/>
              </a:lnSpc>
              <a:buFont typeface="Calibri"/>
              <a:buAutoNum type="arabicParenR"/>
              <a:tabLst>
                <a:tab pos="1496060" algn="l"/>
              </a:tabLst>
            </a:pPr>
            <a:r>
              <a:rPr dirty="0" sz="2000">
                <a:latin typeface="Calibri"/>
                <a:cs typeface="Calibri"/>
              </a:rPr>
              <a:t>add 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sche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a so 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 </a:t>
            </a:r>
            <a:r>
              <a:rPr dirty="0" sz="2000" spc="-35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on’t b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eak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id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indent="12192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2)</a:t>
            </a:r>
            <a:r>
              <a:rPr dirty="0" sz="2000" spc="-5">
                <a:latin typeface="Calibri"/>
                <a:cs typeface="Calibri"/>
              </a:rPr>
              <a:t> do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ume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 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er</a:t>
            </a:r>
            <a:r>
              <a:rPr dirty="0" sz="2000" spc="-20">
                <a:latin typeface="Calibri"/>
                <a:cs typeface="Calibri"/>
              </a:rPr>
              <a:t>y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 spc="-2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ans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shin</a:t>
            </a:r>
            <a:r>
              <a:rPr dirty="0" sz="2000">
                <a:latin typeface="Calibri"/>
                <a:cs typeface="Calibri"/>
              </a:rPr>
              <a:t>g 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5">
                <a:latin typeface="Calibri"/>
                <a:cs typeface="Calibri"/>
              </a:rPr>
              <a:t>su</a:t>
            </a:r>
            <a:r>
              <a:rPr dirty="0" sz="2000">
                <a:latin typeface="Calibri"/>
                <a:cs typeface="Calibri"/>
              </a:rPr>
              <a:t>p</a:t>
            </a:r>
            <a:r>
              <a:rPr dirty="0" sz="2000" spc="-5">
                <a:latin typeface="Calibri"/>
                <a:cs typeface="Calibri"/>
              </a:rPr>
              <a:t>por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 suc</a:t>
            </a:r>
            <a:r>
              <a:rPr dirty="0" sz="2000">
                <a:latin typeface="Calibri"/>
                <a:cs typeface="Calibri"/>
              </a:rPr>
              <a:t>h</a:t>
            </a:r>
            <a:r>
              <a:rPr dirty="0" sz="2000" spc="-5">
                <a:latin typeface="Calibri"/>
                <a:cs typeface="Calibri"/>
              </a:rPr>
              <a:t> depart</a:t>
            </a:r>
            <a:r>
              <a:rPr dirty="0" sz="2000" spc="10">
                <a:latin typeface="Calibri"/>
                <a:cs typeface="Calibri"/>
              </a:rPr>
              <a:t>u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ens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. .</a:t>
            </a:r>
            <a:r>
              <a:rPr dirty="0" sz="2000" spc="-10">
                <a:latin typeface="Calibri"/>
                <a:cs typeface="Calibri"/>
              </a:rPr>
              <a:t> c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speci</a:t>
            </a:r>
            <a:r>
              <a:rPr dirty="0" sz="2000" spc="10">
                <a:latin typeface="Calibri"/>
                <a:cs typeface="Calibri"/>
              </a:rPr>
              <a:t>f</a:t>
            </a:r>
            <a:r>
              <a:rPr dirty="0" sz="200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Th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 1)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2)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equi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5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ance</a:t>
            </a:r>
            <a:endParaRPr sz="20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 “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ba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k”*:</a:t>
            </a:r>
            <a:endParaRPr sz="20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no</a:t>
            </a:r>
            <a:r>
              <a:rPr dirty="0" sz="2000" spc="5" i="1">
                <a:latin typeface="Calibri"/>
                <a:cs typeface="Calibri"/>
              </a:rPr>
              <a:t>n</a:t>
            </a:r>
            <a:r>
              <a:rPr dirty="0" sz="2000" spc="-5" i="1">
                <a:latin typeface="Calibri"/>
                <a:cs typeface="Calibri"/>
              </a:rPr>
              <a:t>-</a:t>
            </a:r>
            <a:r>
              <a:rPr dirty="0" sz="2000" spc="-25" i="1">
                <a:latin typeface="Calibri"/>
                <a:cs typeface="Calibri"/>
              </a:rPr>
              <a:t>st</a:t>
            </a:r>
            <a:r>
              <a:rPr dirty="0" sz="2000" spc="-5" i="1">
                <a:latin typeface="Calibri"/>
                <a:cs typeface="Calibri"/>
              </a:rPr>
              <a:t>an</a:t>
            </a:r>
            <a:r>
              <a:rPr dirty="0" sz="2000" spc="-10" i="1">
                <a:latin typeface="Calibri"/>
                <a:cs typeface="Calibri"/>
              </a:rPr>
              <a:t>d</a:t>
            </a:r>
            <a:r>
              <a:rPr dirty="0" sz="2000" spc="-15" i="1">
                <a:latin typeface="Calibri"/>
                <a:cs typeface="Calibri"/>
              </a:rPr>
              <a:t>a</a:t>
            </a:r>
            <a:r>
              <a:rPr dirty="0" sz="2000" i="1">
                <a:latin typeface="Calibri"/>
                <a:cs typeface="Calibri"/>
              </a:rPr>
              <a:t>rd</a:t>
            </a:r>
            <a:r>
              <a:rPr dirty="0" sz="2000" spc="-35" i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truct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 </a:t>
            </a:r>
            <a:r>
              <a:rPr dirty="0" sz="2000" spc="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mapped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a </a:t>
            </a:r>
            <a:r>
              <a:rPr dirty="0" sz="2000" spc="-25" i="1">
                <a:latin typeface="Calibri"/>
                <a:cs typeface="Calibri"/>
              </a:rPr>
              <a:t>st</a:t>
            </a:r>
            <a:r>
              <a:rPr dirty="0" sz="2000" spc="-5" i="1">
                <a:latin typeface="Calibri"/>
                <a:cs typeface="Calibri"/>
              </a:rPr>
              <a:t>and</a:t>
            </a:r>
            <a:r>
              <a:rPr dirty="0" sz="2000" spc="5" i="1">
                <a:latin typeface="Calibri"/>
                <a:cs typeface="Calibri"/>
              </a:rPr>
              <a:t>a</a:t>
            </a:r>
            <a:r>
              <a:rPr dirty="0" sz="2000" i="1">
                <a:latin typeface="Calibri"/>
                <a:cs typeface="Calibri"/>
              </a:rPr>
              <a:t>rd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truct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 a</a:t>
            </a:r>
            <a:r>
              <a:rPr dirty="0" sz="2000" spc="5">
                <a:latin typeface="Calibri"/>
                <a:cs typeface="Calibri"/>
              </a:rPr>
              <a:t>p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40">
                <a:latin typeface="Calibri"/>
                <a:cs typeface="Calibri"/>
              </a:rPr>
              <a:t>ro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>
                <a:latin typeface="Calibri"/>
                <a:cs typeface="Calibri"/>
              </a:rPr>
              <a:t> the meaning</a:t>
            </a:r>
            <a:r>
              <a:rPr dirty="0" sz="2000" spc="-5">
                <a:latin typeface="Calibri"/>
                <a:cs typeface="Calibri"/>
              </a:rPr>
              <a:t> 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-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 app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opri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ern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latin typeface="Calibri"/>
                <a:cs typeface="Calibri"/>
              </a:rPr>
              <a:t>*A</a:t>
            </a:r>
            <a:r>
              <a:rPr dirty="0" sz="1600" spc="-10">
                <a:latin typeface="Calibri"/>
                <a:cs typeface="Calibri"/>
              </a:rPr>
              <a:t>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ap</a:t>
            </a:r>
            <a:r>
              <a:rPr dirty="0" sz="1600" spc="-15">
                <a:latin typeface="Calibri"/>
                <a:cs typeface="Calibri"/>
              </a:rPr>
              <a:t>p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oac</a:t>
            </a:r>
            <a:r>
              <a:rPr dirty="0" sz="1600" spc="-10">
                <a:latin typeface="Calibri"/>
                <a:cs typeface="Calibri"/>
              </a:rPr>
              <a:t>h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use</a:t>
            </a:r>
            <a:r>
              <a:rPr dirty="0" sz="1600" spc="-10">
                <a:latin typeface="Calibri"/>
                <a:cs typeface="Calibri"/>
              </a:rPr>
              <a:t>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ePUB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an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(I</a:t>
            </a:r>
            <a:r>
              <a:rPr dirty="0" sz="1600" spc="-20">
                <a:latin typeface="Calibri"/>
                <a:cs typeface="Calibri"/>
              </a:rPr>
              <a:t>nt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2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n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ti</a:t>
            </a:r>
            <a:r>
              <a:rPr dirty="0" sz="1600" spc="-15">
                <a:latin typeface="Calibri"/>
                <a:cs typeface="Calibri"/>
              </a:rPr>
              <a:t>ona</a:t>
            </a:r>
            <a:r>
              <a:rPr dirty="0" sz="1600" spc="-5">
                <a:latin typeface="Calibri"/>
                <a:cs typeface="Calibri"/>
              </a:rPr>
              <a:t>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g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Pu</a:t>
            </a:r>
            <a:r>
              <a:rPr dirty="0" sz="1600" spc="-15">
                <a:latin typeface="Calibri"/>
                <a:cs typeface="Calibri"/>
              </a:rPr>
              <a:t>b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5">
                <a:latin typeface="Calibri"/>
                <a:cs typeface="Calibri"/>
              </a:rPr>
              <a:t>sh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5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g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F</a:t>
            </a:r>
            <a:r>
              <a:rPr dirty="0" sz="1600" spc="-10">
                <a:latin typeface="Calibri"/>
                <a:cs typeface="Calibri"/>
              </a:rPr>
              <a:t>ede</a:t>
            </a:r>
            <a:r>
              <a:rPr dirty="0" sz="1600" spc="-60">
                <a:latin typeface="Calibri"/>
                <a:cs typeface="Calibri"/>
              </a:rPr>
              <a:t>r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ti</a:t>
            </a:r>
            <a:r>
              <a:rPr dirty="0" sz="1600" spc="-15">
                <a:latin typeface="Calibri"/>
                <a:cs typeface="Calibri"/>
              </a:rPr>
              <a:t>on)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7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>
                <a:solidFill>
                  <a:srgbClr val="FF0000"/>
                </a:solidFill>
              </a:rPr>
              <a:t>V3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15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omp</a:t>
            </a:r>
            <a:r>
              <a:rPr dirty="0" spc="-35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tibil</a:t>
            </a:r>
            <a:r>
              <a:rPr dirty="0" spc="5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5133"/>
            <a:ext cx="5438775" cy="2516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Challenge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eg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83100"/>
              </a:lnSpc>
              <a:spcBef>
                <a:spcPts val="10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 co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ocesso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Som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basi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tibi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ity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tionshi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1465580">
              <a:lnSpc>
                <a:spcPts val="4410"/>
              </a:lnSpc>
              <a:spcBef>
                <a:spcPts val="475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Comp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tibi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ity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back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 a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P-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tibi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4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/>
              <a:t>Com</a:t>
            </a:r>
            <a:r>
              <a:rPr dirty="0" spc="-10"/>
              <a:t>p</a:t>
            </a:r>
            <a:r>
              <a:rPr dirty="0" spc="-25"/>
              <a:t>a</a:t>
            </a:r>
            <a:r>
              <a:rPr dirty="0"/>
              <a:t>tibil</a:t>
            </a:r>
            <a:r>
              <a:rPr dirty="0" spc="5"/>
              <a:t>i</a:t>
            </a:r>
            <a:r>
              <a:rPr dirty="0"/>
              <a:t>ty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5"/>
              <a:t>s</a:t>
            </a:r>
            <a:r>
              <a:rPr dirty="0"/>
              <a:t>u</a:t>
            </a:r>
            <a:r>
              <a:rPr dirty="0" spc="-1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1036980"/>
            <a:ext cx="9671050" cy="529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7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cuss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-5">
                <a:latin typeface="Calibri"/>
                <a:cs typeface="Calibri"/>
              </a:rPr>
              <a:t>so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chal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15">
                <a:latin typeface="Calibri"/>
                <a:cs typeface="Calibri"/>
              </a:rPr>
              <a:t>g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40">
                <a:latin typeface="Calibri"/>
                <a:cs typeface="Calibri"/>
              </a:rPr>
              <a:t>n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 spc="-5">
                <a:latin typeface="Calibri"/>
                <a:cs typeface="Calibri"/>
              </a:rPr>
              <a:t>ol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30">
                <a:latin typeface="Calibri"/>
                <a:cs typeface="Calibri"/>
              </a:rPr>
              <a:t>n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eg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ting </a:t>
            </a:r>
            <a:r>
              <a:rPr dirty="0" sz="2000" spc="-5">
                <a:latin typeface="Calibri"/>
                <a:cs typeface="Calibri"/>
              </a:rPr>
              <a:t>di</a:t>
            </a:r>
            <a:r>
              <a:rPr dirty="0" sz="2000" spc="-25">
                <a:latin typeface="Calibri"/>
                <a:cs typeface="Calibri"/>
              </a:rPr>
              <a:t>f</a:t>
            </a:r>
            <a:r>
              <a:rPr dirty="0" sz="2000" spc="-50">
                <a:latin typeface="Calibri"/>
                <a:cs typeface="Calibri"/>
              </a:rPr>
              <a:t>f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5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ts and</a:t>
            </a:r>
            <a:r>
              <a:rPr dirty="0" sz="2000" spc="-10">
                <a:latin typeface="Calibri"/>
                <a:cs typeface="Calibri"/>
              </a:rPr>
              <a:t> m</a:t>
            </a:r>
            <a:r>
              <a:rPr dirty="0" sz="2000">
                <a:latin typeface="Calibri"/>
                <a:cs typeface="Calibri"/>
              </a:rPr>
              <a:t>ig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He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2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specifi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look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25">
                <a:latin typeface="Calibri"/>
                <a:cs typeface="Calibri"/>
              </a:rPr>
              <a:t>st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 co</a:t>
            </a:r>
            <a:r>
              <a:rPr dirty="0" sz="2000" spc="-15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2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tibi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35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indent="364236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special</a:t>
            </a:r>
            <a:r>
              <a:rPr dirty="0" sz="2000">
                <a:latin typeface="Calibri"/>
                <a:cs typeface="Calibri"/>
              </a:rPr>
              <a:t>ly 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th 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espect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ad</a:t>
            </a:r>
            <a:r>
              <a:rPr dirty="0" sz="2000" spc="-5">
                <a:latin typeface="Calibri"/>
                <a:cs typeface="Calibri"/>
              </a:rPr>
              <a:t>ju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ha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ging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1313815" marR="371475" indent="-130175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Thes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 spc="-5">
                <a:latin typeface="Calibri"/>
                <a:cs typeface="Calibri"/>
              </a:rPr>
              <a:t>sue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c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h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10">
                <a:latin typeface="Calibri"/>
                <a:cs typeface="Calibri"/>
              </a:rPr>
              <a:t>g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3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tions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35">
                <a:latin typeface="Calibri"/>
                <a:cs typeface="Calibri"/>
              </a:rPr>
              <a:t>rg</a:t>
            </a:r>
            <a:r>
              <a:rPr dirty="0" sz="2000">
                <a:latin typeface="Calibri"/>
                <a:cs typeface="Calibri"/>
              </a:rPr>
              <a:t>ani</a:t>
            </a:r>
            <a:r>
              <a:rPr dirty="0" sz="2000" spc="-40">
                <a:latin typeface="Calibri"/>
                <a:cs typeface="Calibri"/>
              </a:rPr>
              <a:t>z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 p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oject</a:t>
            </a:r>
            <a:r>
              <a:rPr dirty="0" sz="2000">
                <a:latin typeface="Calibri"/>
                <a:cs typeface="Calibri"/>
              </a:rPr>
              <a:t>,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35">
                <a:latin typeface="Calibri"/>
                <a:cs typeface="Calibri"/>
              </a:rPr>
              <a:t>n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>
                <a:latin typeface="Calibri"/>
                <a:cs typeface="Calibri"/>
              </a:rPr>
              <a:t>s can: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xpensi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31381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lo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e i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tion,</a:t>
            </a:r>
            <a:endParaRPr sz="2000">
              <a:latin typeface="Calibri"/>
              <a:cs typeface="Calibri"/>
            </a:endParaRPr>
          </a:p>
          <a:p>
            <a:pPr marL="131381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eak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mm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cial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 l</a:t>
            </a:r>
            <a:r>
              <a:rPr dirty="0" sz="2000" spc="-10">
                <a:latin typeface="Calibri"/>
                <a:cs typeface="Calibri"/>
              </a:rPr>
              <a:t>oc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 spc="-5">
                <a:latin typeface="Calibri"/>
                <a:cs typeface="Calibri"/>
              </a:rPr>
              <a:t>ope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</a:t>
            </a:r>
            <a:r>
              <a:rPr dirty="0" sz="2000" spc="-10">
                <a:latin typeface="Calibri"/>
                <a:cs typeface="Calibri"/>
              </a:rPr>
              <a:t>ic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ns</a:t>
            </a:r>
            <a:r>
              <a:rPr dirty="0" sz="2000">
                <a:latin typeface="Calibri"/>
                <a:cs typeface="Calibri"/>
              </a:rPr>
              <a:t>, </a:t>
            </a:r>
            <a:r>
              <a:rPr dirty="0" sz="2000" spc="-2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oo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w</a:t>
            </a:r>
            <a:r>
              <a:rPr dirty="0" sz="2000" spc="-5">
                <a:latin typeface="Calibri"/>
                <a:cs typeface="Calibri"/>
              </a:rPr>
              <a:t>orkfl</a:t>
            </a:r>
            <a:r>
              <a:rPr dirty="0" sz="2000" spc="-20">
                <a:latin typeface="Calibri"/>
                <a:cs typeface="Calibri"/>
              </a:rPr>
              <a:t>ow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2700" indent="135763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ompl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tionshi</a:t>
            </a:r>
            <a:r>
              <a:rPr dirty="0" sz="2000" spc="-20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ol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abo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, </a:t>
            </a:r>
            <a:r>
              <a:rPr dirty="0" sz="2000" spc="-5">
                <a:latin typeface="Calibri"/>
                <a:cs typeface="Calibri"/>
              </a:rPr>
              <a:t>su</a:t>
            </a:r>
            <a:r>
              <a:rPr dirty="0" sz="2000">
                <a:latin typeface="Calibri"/>
                <a:cs typeface="Calibri"/>
              </a:rPr>
              <a:t>p</a:t>
            </a:r>
            <a:r>
              <a:rPr dirty="0" sz="2000" spc="-5">
                <a:latin typeface="Calibri"/>
                <a:cs typeface="Calibri"/>
              </a:rPr>
              <a:t>plie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om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4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sam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ing </a:t>
            </a:r>
            <a:r>
              <a:rPr dirty="0" sz="2000" spc="-5">
                <a:latin typeface="Calibri"/>
                <a:cs typeface="Calibri"/>
              </a:rPr>
              <a:t>behin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1376045">
              <a:lnSpc>
                <a:spcPct val="100000"/>
              </a:lnSpc>
            </a:pP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educe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fun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nal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cce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</a:t>
            </a:r>
            <a:r>
              <a:rPr dirty="0" sz="2000" spc="-10">
                <a:latin typeface="Calibri"/>
                <a:cs typeface="Calibri"/>
              </a:rPr>
              <a:t>ic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oo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indent="136398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ompl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tionshi</a:t>
            </a:r>
            <a:r>
              <a:rPr dirty="0" sz="2000" spc="-20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th 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ol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abo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</a:t>
            </a:r>
            <a:r>
              <a:rPr dirty="0" sz="2000">
                <a:latin typeface="Calibri"/>
                <a:cs typeface="Calibri"/>
              </a:rPr>
              <a:t>pl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c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om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8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ool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10">
                <a:latin typeface="Calibri"/>
                <a:cs typeface="Calibri"/>
              </a:rPr>
              <a:t> 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35">
                <a:latin typeface="Calibri"/>
                <a:cs typeface="Calibri"/>
              </a:rPr>
              <a:t>n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 m</a:t>
            </a:r>
            <a:r>
              <a:rPr dirty="0" sz="2000" spc="-4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y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ai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able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 c</a:t>
            </a:r>
            <a:r>
              <a:rPr dirty="0" sz="2000" spc="-5">
                <a:latin typeface="Calibri"/>
                <a:cs typeface="Calibri"/>
              </a:rPr>
              <a:t>ou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y 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4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y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iabl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82626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15">
                <a:latin typeface="Calibri"/>
                <a:cs typeface="Calibri"/>
              </a:rPr>
              <a:t>b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us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10">
                <a:latin typeface="Calibri"/>
                <a:cs typeface="Calibri"/>
              </a:rPr>
              <a:t>oc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ens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ada</a:t>
            </a:r>
            <a:r>
              <a:rPr dirty="0" sz="2000" spc="-10">
                <a:latin typeface="Calibri"/>
                <a:cs typeface="Calibri"/>
              </a:rPr>
              <a:t>p</a:t>
            </a:r>
            <a:r>
              <a:rPr dirty="0" sz="2000" spc="-25">
                <a:latin typeface="Calibri"/>
                <a:cs typeface="Calibri"/>
              </a:rPr>
              <a:t>ta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parti</a:t>
            </a:r>
            <a:r>
              <a:rPr dirty="0" sz="2000">
                <a:latin typeface="Calibri"/>
                <a:cs typeface="Calibri"/>
              </a:rPr>
              <a:t>cular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y vulne</a:t>
            </a:r>
            <a:r>
              <a:rPr dirty="0" sz="2000" spc="-5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abl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992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z="2900" spc="-5"/>
              <a:t>D</a:t>
            </a:r>
            <a:r>
              <a:rPr dirty="0" sz="2900" spc="-30"/>
              <a:t>a</a:t>
            </a:r>
            <a:r>
              <a:rPr dirty="0" sz="2900" spc="-25"/>
              <a:t>t</a:t>
            </a:r>
            <a:r>
              <a:rPr dirty="0" sz="2900"/>
              <a:t>a</a:t>
            </a:r>
            <a:r>
              <a:rPr dirty="0" sz="2900" spc="-15"/>
              <a:t> </a:t>
            </a:r>
            <a:r>
              <a:rPr dirty="0" sz="2900" spc="-45"/>
              <a:t>f</a:t>
            </a:r>
            <a:r>
              <a:rPr dirty="0" sz="2900"/>
              <a:t>orm</a:t>
            </a:r>
            <a:r>
              <a:rPr dirty="0" sz="2900" spc="-40"/>
              <a:t>a</a:t>
            </a:r>
            <a:r>
              <a:rPr dirty="0" sz="2900"/>
              <a:t>t</a:t>
            </a:r>
            <a:r>
              <a:rPr dirty="0" sz="2900" spc="-30"/>
              <a:t> </a:t>
            </a:r>
            <a:r>
              <a:rPr dirty="0" sz="2900" spc="-20"/>
              <a:t>c</a:t>
            </a:r>
            <a:r>
              <a:rPr dirty="0" sz="2900"/>
              <a:t>o</a:t>
            </a:r>
            <a:r>
              <a:rPr dirty="0" sz="2900" spc="-20"/>
              <a:t>n</a:t>
            </a:r>
            <a:r>
              <a:rPr dirty="0" sz="2900" spc="-45"/>
              <a:t>f</a:t>
            </a:r>
            <a:r>
              <a:rPr dirty="0" sz="2900"/>
              <a:t>orm</a:t>
            </a:r>
            <a:r>
              <a:rPr dirty="0" sz="2900" spc="-15"/>
              <a:t>a</a:t>
            </a:r>
            <a:r>
              <a:rPr dirty="0" sz="2900"/>
              <a:t>nce</a:t>
            </a:r>
            <a:r>
              <a:rPr dirty="0" sz="2900" spc="-40"/>
              <a:t> </a:t>
            </a:r>
            <a:r>
              <a:rPr dirty="0" sz="2900" spc="-5"/>
              <a:t>v</a:t>
            </a:r>
            <a:r>
              <a:rPr dirty="0" sz="2900"/>
              <a:t>s</a:t>
            </a:r>
            <a:r>
              <a:rPr dirty="0" sz="2900" spc="-10"/>
              <a:t> </a:t>
            </a:r>
            <a:r>
              <a:rPr dirty="0" sz="2900"/>
              <a:t>p</a:t>
            </a:r>
            <a:r>
              <a:rPr dirty="0" sz="2900" spc="-40"/>
              <a:t>r</a:t>
            </a:r>
            <a:r>
              <a:rPr dirty="0" sz="2900"/>
              <a:t>ocessor</a:t>
            </a:r>
            <a:r>
              <a:rPr dirty="0" sz="2900" spc="-35"/>
              <a:t> </a:t>
            </a:r>
            <a:r>
              <a:rPr dirty="0" sz="2900" spc="-20"/>
              <a:t>c</a:t>
            </a:r>
            <a:r>
              <a:rPr dirty="0" sz="2900"/>
              <a:t>o</a:t>
            </a:r>
            <a:r>
              <a:rPr dirty="0" sz="2900" spc="-20"/>
              <a:t>n</a:t>
            </a:r>
            <a:r>
              <a:rPr dirty="0" sz="2900" spc="-45"/>
              <a:t>f</a:t>
            </a:r>
            <a:r>
              <a:rPr dirty="0" sz="2900"/>
              <a:t>orm</a:t>
            </a:r>
            <a:r>
              <a:rPr dirty="0" sz="2900" spc="-15"/>
              <a:t>a</a:t>
            </a:r>
            <a:r>
              <a:rPr dirty="0" sz="2900"/>
              <a:t>nce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618845" y="980058"/>
            <a:ext cx="8576945" cy="5706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">
                <a:latin typeface="Calibri"/>
                <a:cs typeface="Calibri"/>
              </a:rPr>
              <a:t>D</a:t>
            </a:r>
            <a:r>
              <a:rPr dirty="0" sz="1700" spc="-20">
                <a:latin typeface="Calibri"/>
                <a:cs typeface="Calibri"/>
              </a:rPr>
              <a:t>at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20">
                <a:latin typeface="Calibri"/>
                <a:cs typeface="Calibri"/>
              </a:rPr>
              <a:t>st</a:t>
            </a:r>
            <a:r>
              <a:rPr dirty="0" sz="1700">
                <a:latin typeface="Calibri"/>
                <a:cs typeface="Calibri"/>
              </a:rPr>
              <a:t>anda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d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5">
                <a:latin typeface="Calibri"/>
                <a:cs typeface="Calibri"/>
              </a:rPr>
              <a:t>fi</a:t>
            </a:r>
            <a:r>
              <a:rPr dirty="0" sz="1700">
                <a:latin typeface="Calibri"/>
                <a:cs typeface="Calibri"/>
              </a:rPr>
              <a:t>ne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ance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b</a:t>
            </a:r>
            <a:r>
              <a:rPr dirty="0" sz="1700">
                <a:latin typeface="Calibri"/>
                <a:cs typeface="Calibri"/>
              </a:rPr>
              <a:t>oth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(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)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(i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) 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oce</a:t>
            </a:r>
            <a:r>
              <a:rPr dirty="0" sz="1700" spc="1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sin</a:t>
            </a:r>
            <a:r>
              <a:rPr dirty="0" sz="1700">
                <a:latin typeface="Calibri"/>
                <a:cs typeface="Calibri"/>
              </a:rPr>
              <a:t>g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550">
              <a:latin typeface="Times New Roman"/>
              <a:cs typeface="Times New Roman"/>
            </a:endParaRPr>
          </a:p>
          <a:p>
            <a:pPr marL="545465" marR="4083685" indent="-533400">
              <a:lnSpc>
                <a:spcPct val="110000"/>
              </a:lnSpc>
            </a:pPr>
            <a:r>
              <a:rPr dirty="0" sz="1700" spc="5" b="1">
                <a:latin typeface="Calibri"/>
                <a:cs typeface="Calibri"/>
              </a:rPr>
              <a:t>D</a:t>
            </a:r>
            <a:r>
              <a:rPr dirty="0" sz="1700" spc="-15" b="1">
                <a:latin typeface="Calibri"/>
                <a:cs typeface="Calibri"/>
              </a:rPr>
              <a:t>at</a:t>
            </a:r>
            <a:r>
              <a:rPr dirty="0" sz="1700" b="1">
                <a:latin typeface="Calibri"/>
                <a:cs typeface="Calibri"/>
              </a:rPr>
              <a:t>a</a:t>
            </a:r>
            <a:r>
              <a:rPr dirty="0" sz="1700" spc="-1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s</a:t>
            </a:r>
            <a:r>
              <a:rPr dirty="0" sz="1700" spc="-15" b="1">
                <a:latin typeface="Calibri"/>
                <a:cs typeface="Calibri"/>
              </a:rPr>
              <a:t>e</a:t>
            </a:r>
            <a:r>
              <a:rPr dirty="0" sz="1700" b="1">
                <a:latin typeface="Calibri"/>
                <a:cs typeface="Calibri"/>
              </a:rPr>
              <a:t>t</a:t>
            </a:r>
            <a:r>
              <a:rPr dirty="0" sz="1700" spc="-20" b="1">
                <a:latin typeface="Calibri"/>
                <a:cs typeface="Calibri"/>
              </a:rPr>
              <a:t> c</a:t>
            </a:r>
            <a:r>
              <a:rPr dirty="0" sz="1700" b="1">
                <a:latin typeface="Calibri"/>
                <a:cs typeface="Calibri"/>
              </a:rPr>
              <a:t>o</a:t>
            </a:r>
            <a:r>
              <a:rPr dirty="0" sz="1700" spc="-20" b="1">
                <a:latin typeface="Calibri"/>
                <a:cs typeface="Calibri"/>
              </a:rPr>
              <a:t>n</a:t>
            </a:r>
            <a:r>
              <a:rPr dirty="0" sz="1700" spc="-25" b="1">
                <a:latin typeface="Calibri"/>
                <a:cs typeface="Calibri"/>
              </a:rPr>
              <a:t>f</a:t>
            </a:r>
            <a:r>
              <a:rPr dirty="0" sz="1700" b="1">
                <a:latin typeface="Calibri"/>
                <a:cs typeface="Calibri"/>
              </a:rPr>
              <a:t>o</a:t>
            </a:r>
            <a:r>
              <a:rPr dirty="0" sz="1700" spc="-15" b="1">
                <a:latin typeface="Calibri"/>
                <a:cs typeface="Calibri"/>
              </a:rPr>
              <a:t>r</a:t>
            </a:r>
            <a:r>
              <a:rPr dirty="0" sz="1700" b="1">
                <a:latin typeface="Calibri"/>
                <a:cs typeface="Calibri"/>
              </a:rPr>
              <a:t>man</a:t>
            </a:r>
            <a:r>
              <a:rPr dirty="0" sz="1700" spc="-10" b="1">
                <a:latin typeface="Calibri"/>
                <a:cs typeface="Calibri"/>
              </a:rPr>
              <a:t>c</a:t>
            </a:r>
            <a:r>
              <a:rPr dirty="0" sz="1700" b="1">
                <a:latin typeface="Calibri"/>
                <a:cs typeface="Calibri"/>
              </a:rPr>
              <a:t>e</a:t>
            </a:r>
            <a:r>
              <a:rPr dirty="0" sz="1700" spc="10" b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might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q</a:t>
            </a:r>
            <a:r>
              <a:rPr dirty="0" sz="1700">
                <a:latin typeface="Calibri"/>
                <a:cs typeface="Calibri"/>
              </a:rPr>
              <a:t>u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such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thi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gs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>
                <a:latin typeface="Calibri"/>
                <a:cs typeface="Calibri"/>
              </a:rPr>
              <a:t> a </a:t>
            </a:r>
            <a:r>
              <a:rPr dirty="0" sz="1700" spc="-5">
                <a:latin typeface="Calibri"/>
                <a:cs typeface="Calibri"/>
              </a:rPr>
              <a:t>pa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ticu</a:t>
            </a:r>
            <a:r>
              <a:rPr dirty="0" sz="1700" spc="-1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ar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cha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ac</a:t>
            </a:r>
            <a:r>
              <a:rPr dirty="0" sz="1700" spc="-2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er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ding</a:t>
            </a:r>
            <a:endParaRPr sz="1700">
              <a:latin typeface="Calibri"/>
              <a:cs typeface="Calibri"/>
            </a:endParaRPr>
          </a:p>
          <a:p>
            <a:pPr algn="just" marL="545465">
              <a:lnSpc>
                <a:spcPct val="100000"/>
              </a:lnSpc>
              <a:spcBef>
                <a:spcPts val="204"/>
              </a:spcBef>
            </a:pPr>
            <a:r>
              <a:rPr dirty="0" sz="1700">
                <a:latin typeface="Calibri"/>
                <a:cs typeface="Calibri"/>
              </a:rPr>
              <a:t>par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icu</a:t>
            </a:r>
            <a:r>
              <a:rPr dirty="0" sz="1700" spc="-1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ar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imi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 algn="just" marL="545465" marR="3590290">
              <a:lnSpc>
                <a:spcPct val="105000"/>
              </a:lnSpc>
              <a:spcBef>
                <a:spcPts val="90"/>
              </a:spcBef>
            </a:pP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iali</a:t>
            </a:r>
            <a:r>
              <a:rPr dirty="0" sz="1700" spc="-40">
                <a:latin typeface="Calibri"/>
                <a:cs typeface="Calibri"/>
              </a:rPr>
              <a:t>z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ch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ng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5">
                <a:latin typeface="Calibri"/>
                <a:cs typeface="Calibri"/>
              </a:rPr>
              <a:t>pa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ticul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al g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mm</a:t>
            </a:r>
            <a:r>
              <a:rPr dirty="0" sz="1700">
                <a:latin typeface="Calibri"/>
                <a:cs typeface="Calibri"/>
              </a:rPr>
              <a:t>ar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2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2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such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55">
                <a:latin typeface="Calibri"/>
                <a:cs typeface="Calibri"/>
              </a:rPr>
              <a:t>f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ent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-20">
                <a:latin typeface="Calibri"/>
                <a:cs typeface="Calibri"/>
              </a:rPr>
              <a:t>nt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0">
                <a:latin typeface="Calibri"/>
                <a:cs typeface="Calibri"/>
              </a:rPr>
              <a:t>gr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 spc="-125">
                <a:latin typeface="Calibri"/>
                <a:cs typeface="Calibri"/>
              </a:rPr>
              <a:t>y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types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ncl</a:t>
            </a:r>
            <a:r>
              <a:rPr dirty="0" sz="1700" spc="5">
                <a:latin typeface="Calibri"/>
                <a:cs typeface="Calibri"/>
              </a:rPr>
              <a:t>u</a:t>
            </a:r>
            <a:r>
              <a:rPr dirty="0" sz="1700" spc="-10">
                <a:latin typeface="Calibri"/>
                <a:cs typeface="Calibri"/>
              </a:rPr>
              <a:t>si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5">
                <a:latin typeface="Calibri"/>
                <a:cs typeface="Calibri"/>
              </a:rPr>
              <a:t> o</a:t>
            </a:r>
            <a:r>
              <a:rPr dirty="0" sz="1700">
                <a:latin typeface="Calibri"/>
                <a:cs typeface="Calibri"/>
              </a:rPr>
              <a:t>f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25">
                <a:latin typeface="Calibri"/>
                <a:cs typeface="Calibri"/>
              </a:rPr>
              <a:t>v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Calibri"/>
                <a:cs typeface="Calibri"/>
              </a:rPr>
              <a:t>P</a:t>
            </a:r>
            <a:r>
              <a:rPr dirty="0" sz="1700" spc="-30" b="1">
                <a:latin typeface="Calibri"/>
                <a:cs typeface="Calibri"/>
              </a:rPr>
              <a:t>r</a:t>
            </a:r>
            <a:r>
              <a:rPr dirty="0" sz="1700" b="1">
                <a:latin typeface="Calibri"/>
                <a:cs typeface="Calibri"/>
              </a:rPr>
              <a:t>o</a:t>
            </a:r>
            <a:r>
              <a:rPr dirty="0" sz="1700" spc="-10" b="1">
                <a:latin typeface="Calibri"/>
                <a:cs typeface="Calibri"/>
              </a:rPr>
              <a:t>ce</a:t>
            </a:r>
            <a:r>
              <a:rPr dirty="0" sz="1700" b="1">
                <a:latin typeface="Calibri"/>
                <a:cs typeface="Calibri"/>
              </a:rPr>
              <a:t>s</a:t>
            </a:r>
            <a:r>
              <a:rPr dirty="0" sz="1700" spc="5" b="1">
                <a:latin typeface="Calibri"/>
                <a:cs typeface="Calibri"/>
              </a:rPr>
              <a:t>s</a:t>
            </a:r>
            <a:r>
              <a:rPr dirty="0" sz="1700" b="1">
                <a:latin typeface="Calibri"/>
                <a:cs typeface="Calibri"/>
              </a:rPr>
              <a:t>or</a:t>
            </a:r>
            <a:r>
              <a:rPr dirty="0" sz="1700" spc="-35" b="1">
                <a:latin typeface="Calibri"/>
                <a:cs typeface="Calibri"/>
              </a:rPr>
              <a:t> </a:t>
            </a:r>
            <a:r>
              <a:rPr dirty="0" sz="1700" spc="-20" b="1">
                <a:latin typeface="Calibri"/>
                <a:cs typeface="Calibri"/>
              </a:rPr>
              <a:t>c</a:t>
            </a:r>
            <a:r>
              <a:rPr dirty="0" sz="1700" b="1">
                <a:latin typeface="Calibri"/>
                <a:cs typeface="Calibri"/>
              </a:rPr>
              <a:t>o</a:t>
            </a:r>
            <a:r>
              <a:rPr dirty="0" sz="1700" spc="-20" b="1">
                <a:latin typeface="Calibri"/>
                <a:cs typeface="Calibri"/>
              </a:rPr>
              <a:t>n</a:t>
            </a:r>
            <a:r>
              <a:rPr dirty="0" sz="1700" spc="-25" b="1">
                <a:latin typeface="Calibri"/>
                <a:cs typeface="Calibri"/>
              </a:rPr>
              <a:t>f</a:t>
            </a:r>
            <a:r>
              <a:rPr dirty="0" sz="1700" b="1">
                <a:latin typeface="Calibri"/>
                <a:cs typeface="Calibri"/>
              </a:rPr>
              <a:t>o</a:t>
            </a:r>
            <a:r>
              <a:rPr dirty="0" sz="1700" spc="-15" b="1">
                <a:latin typeface="Calibri"/>
                <a:cs typeface="Calibri"/>
              </a:rPr>
              <a:t>r</a:t>
            </a:r>
            <a:r>
              <a:rPr dirty="0" sz="1700" b="1">
                <a:latin typeface="Calibri"/>
                <a:cs typeface="Calibri"/>
              </a:rPr>
              <a:t>man</a:t>
            </a:r>
            <a:r>
              <a:rPr dirty="0" sz="1700" spc="-10" b="1">
                <a:latin typeface="Calibri"/>
                <a:cs typeface="Calibri"/>
              </a:rPr>
              <a:t>c</a:t>
            </a:r>
            <a:r>
              <a:rPr dirty="0" sz="1700" b="1">
                <a:latin typeface="Calibri"/>
                <a:cs typeface="Calibri"/>
              </a:rPr>
              <a:t>e</a:t>
            </a:r>
            <a:r>
              <a:rPr dirty="0" sz="1700" spc="10" b="1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ig</a:t>
            </a:r>
            <a:r>
              <a:rPr dirty="0" sz="1700" spc="-10">
                <a:latin typeface="Calibri"/>
                <a:cs typeface="Calibri"/>
              </a:rPr>
              <a:t>h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q</a:t>
            </a:r>
            <a:r>
              <a:rPr dirty="0" sz="1700">
                <a:latin typeface="Calibri"/>
                <a:cs typeface="Calibri"/>
              </a:rPr>
              <a:t>u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5">
                <a:latin typeface="Calibri"/>
                <a:cs typeface="Calibri"/>
              </a:rPr>
              <a:t>h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0">
                <a:latin typeface="Calibri"/>
                <a:cs typeface="Calibri"/>
              </a:rPr>
              <a:t> p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oce</a:t>
            </a:r>
            <a:r>
              <a:rPr dirty="0" sz="1700" spc="1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sin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5">
                <a:latin typeface="Calibri"/>
                <a:cs typeface="Calibri"/>
              </a:rPr>
              <a:t>oft</a:t>
            </a:r>
            <a:r>
              <a:rPr dirty="0" sz="1700" spc="-15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endParaRPr sz="1700">
              <a:latin typeface="Calibri"/>
              <a:cs typeface="Calibri"/>
            </a:endParaRPr>
          </a:p>
          <a:p>
            <a:pPr algn="just" marL="545465">
              <a:lnSpc>
                <a:spcPct val="100000"/>
              </a:lnSpc>
              <a:spcBef>
                <a:spcPts val="200"/>
              </a:spcBef>
            </a:pP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ect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y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-60">
                <a:latin typeface="Calibri"/>
                <a:cs typeface="Calibri"/>
              </a:rPr>
              <a:t>k</a:t>
            </a:r>
            <a:r>
              <a:rPr dirty="0" sz="1700">
                <a:latin typeface="Calibri"/>
                <a:cs typeface="Calibri"/>
              </a:rPr>
              <a:t>eni</a:t>
            </a:r>
            <a:r>
              <a:rPr dirty="0" sz="1700" spc="-35">
                <a:latin typeface="Calibri"/>
                <a:cs typeface="Calibri"/>
              </a:rPr>
              <a:t>z</a:t>
            </a:r>
            <a:r>
              <a:rPr dirty="0" sz="1700"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  <a:p>
            <a:pPr algn="just" marL="545465">
              <a:lnSpc>
                <a:spcPct val="100000"/>
              </a:lnSpc>
              <a:spcBef>
                <a:spcPts val="190"/>
              </a:spcBef>
            </a:pPr>
            <a:r>
              <a:rPr dirty="0" sz="1700" spc="-15">
                <a:latin typeface="Calibri"/>
                <a:cs typeface="Calibri"/>
              </a:rPr>
              <a:t>v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10">
                <a:latin typeface="Calibri"/>
                <a:cs typeface="Calibri"/>
              </a:rPr>
              <a:t>f</a:t>
            </a:r>
            <a:r>
              <a:rPr dirty="0" sz="1700">
                <a:latin typeface="Calibri"/>
                <a:cs typeface="Calibri"/>
              </a:rPr>
              <a:t>y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st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eme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ch a par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cular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mm</a:t>
            </a:r>
            <a:r>
              <a:rPr dirty="0" sz="1700">
                <a:latin typeface="Calibri"/>
                <a:cs typeface="Calibri"/>
              </a:rPr>
              <a:t>ar</a:t>
            </a:r>
            <a:endParaRPr sz="1700">
              <a:latin typeface="Calibri"/>
              <a:cs typeface="Calibri"/>
            </a:endParaRPr>
          </a:p>
          <a:p>
            <a:pPr marL="545465" marR="2216785">
              <a:lnSpc>
                <a:spcPct val="110000"/>
              </a:lnSpc>
            </a:pPr>
            <a:r>
              <a:rPr dirty="0" sz="1700" spc="5">
                <a:latin typeface="Calibri"/>
                <a:cs typeface="Calibri"/>
              </a:rPr>
              <a:t>p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40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m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addi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5">
                <a:latin typeface="Calibri"/>
                <a:cs typeface="Calibri"/>
              </a:rPr>
              <a:t>ona</a:t>
            </a:r>
            <a:r>
              <a:rPr dirty="0" sz="1700">
                <a:latin typeface="Calibri"/>
                <a:cs typeface="Calibri"/>
              </a:rPr>
              <a:t>l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v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lid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(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55">
                <a:latin typeface="Calibri"/>
                <a:cs typeface="Calibri"/>
              </a:rPr>
              <a:t>f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ent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-20">
                <a:latin typeface="Calibri"/>
                <a:cs typeface="Calibri"/>
              </a:rPr>
              <a:t>nt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0">
                <a:latin typeface="Calibri"/>
                <a:cs typeface="Calibri"/>
              </a:rPr>
              <a:t>gr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 spc="-125">
                <a:latin typeface="Calibri"/>
                <a:cs typeface="Calibri"/>
              </a:rPr>
              <a:t>y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type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 spc="-5">
                <a:latin typeface="Calibri"/>
                <a:cs typeface="Calibri"/>
              </a:rPr>
              <a:t>c</a:t>
            </a:r>
            <a:r>
              <a:rPr dirty="0" sz="1700">
                <a:latin typeface="Calibri"/>
                <a:cs typeface="Calibri"/>
              </a:rPr>
              <a:t>)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10">
                <a:latin typeface="Calibri"/>
                <a:cs typeface="Calibri"/>
              </a:rPr>
              <a:t>f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m</a:t>
            </a:r>
            <a:r>
              <a:rPr dirty="0" sz="1700" spc="-20">
                <a:latin typeface="Calibri"/>
                <a:cs typeface="Calibri"/>
              </a:rPr>
              <a:t> 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q</a:t>
            </a:r>
            <a:r>
              <a:rPr dirty="0" sz="1700">
                <a:latin typeface="Calibri"/>
                <a:cs typeface="Calibri"/>
              </a:rPr>
              <a:t>u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 algn="just" marL="545465">
              <a:lnSpc>
                <a:spcPct val="100000"/>
              </a:lnSpc>
              <a:spcBef>
                <a:spcPts val="190"/>
              </a:spcBef>
            </a:pP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oce</a:t>
            </a:r>
            <a:r>
              <a:rPr dirty="0" sz="1700" spc="1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d</a:t>
            </a:r>
            <a:r>
              <a:rPr dirty="0" sz="1700" spc="-2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ts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ec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l</a:t>
            </a:r>
            <a:r>
              <a:rPr dirty="0" sz="1700" spc="-120">
                <a:latin typeface="Calibri"/>
                <a:cs typeface="Calibri"/>
              </a:rPr>
              <a:t>y</a:t>
            </a:r>
            <a:r>
              <a:rPr dirty="0" sz="1700">
                <a:latin typeface="Calibri"/>
                <a:cs typeface="Calibri"/>
              </a:rPr>
              <a:t>,</a:t>
            </a:r>
            <a:endParaRPr sz="1700">
              <a:latin typeface="Calibri"/>
              <a:cs typeface="Calibri"/>
            </a:endParaRPr>
          </a:p>
          <a:p>
            <a:pPr marL="1231900" marR="457200">
              <a:lnSpc>
                <a:spcPct val="100000"/>
              </a:lnSpc>
            </a:pP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2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g.,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40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par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icu</a:t>
            </a:r>
            <a:r>
              <a:rPr dirty="0" sz="1700" spc="-1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ar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act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ns,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such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 </a:t>
            </a:r>
            <a:r>
              <a:rPr dirty="0" sz="1700" spc="-15">
                <a:latin typeface="Calibri"/>
                <a:cs typeface="Calibri"/>
              </a:rPr>
              <a:t>g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 spc="-2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5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 spc="-40">
                <a:latin typeface="Calibri"/>
                <a:cs typeface="Calibri"/>
              </a:rPr>
              <a:t>z</a:t>
            </a:r>
            <a:r>
              <a:rPr dirty="0" sz="1700">
                <a:latin typeface="Calibri"/>
                <a:cs typeface="Calibri"/>
              </a:rPr>
              <a:t>ed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se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5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40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>
                <a:latin typeface="Calibri"/>
                <a:cs typeface="Calibri"/>
              </a:rPr>
              <a:t>alc</a:t>
            </a:r>
            <a:r>
              <a:rPr dirty="0" sz="1700" spc="5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l</a:t>
            </a:r>
            <a:r>
              <a:rPr dirty="0" sz="1700" spc="-10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tio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 spc="-1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der</a:t>
            </a:r>
            <a:r>
              <a:rPr dirty="0" sz="1700" spc="-15">
                <a:latin typeface="Calibri"/>
                <a:cs typeface="Calibri"/>
              </a:rPr>
              <a:t>i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vi</a:t>
            </a:r>
            <a:r>
              <a:rPr dirty="0" sz="1700" spc="-5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u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li</a:t>
            </a:r>
            <a:r>
              <a:rPr dirty="0" sz="1700" spc="-30">
                <a:latin typeface="Calibri"/>
                <a:cs typeface="Calibri"/>
              </a:rPr>
              <a:t>z</a:t>
            </a:r>
            <a:r>
              <a:rPr dirty="0" sz="1700" spc="-2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ti</a:t>
            </a:r>
            <a:r>
              <a:rPr dirty="0" sz="1700" spc="-10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s,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c.</a:t>
            </a:r>
            <a:endParaRPr sz="17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</a:pPr>
            <a:r>
              <a:rPr dirty="0" sz="1700">
                <a:latin typeface="Calibri"/>
                <a:cs typeface="Calibri"/>
              </a:rPr>
              <a:t>di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p</a:t>
            </a:r>
            <a:r>
              <a:rPr dirty="0" sz="1700">
                <a:latin typeface="Calibri"/>
                <a:cs typeface="Calibri"/>
              </a:rPr>
              <a:t>l</a:t>
            </a:r>
            <a:r>
              <a:rPr dirty="0" sz="1700" spc="-3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yi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er</a:t>
            </a:r>
            <a:r>
              <a:rPr dirty="0" sz="1700" spc="-4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when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oce</a:t>
            </a:r>
            <a:r>
              <a:rPr dirty="0" sz="1700" spc="1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in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 spc="-10">
                <a:latin typeface="Calibri"/>
                <a:cs typeface="Calibri"/>
              </a:rPr>
              <a:t>-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d</a:t>
            </a:r>
            <a:r>
              <a:rPr dirty="0" sz="1700" spc="-2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se</a:t>
            </a:r>
            <a:r>
              <a:rPr dirty="0" sz="1700">
                <a:latin typeface="Calibri"/>
                <a:cs typeface="Calibri"/>
              </a:rPr>
              <a:t>ts</a:t>
            </a:r>
            <a:endParaRPr sz="1700">
              <a:latin typeface="Calibri"/>
              <a:cs typeface="Calibri"/>
            </a:endParaRPr>
          </a:p>
          <a:p>
            <a:pPr marL="27305" indent="1813560">
              <a:lnSpc>
                <a:spcPct val="100000"/>
              </a:lnSpc>
            </a:pPr>
            <a:r>
              <a:rPr dirty="0" sz="1700">
                <a:latin typeface="Calibri"/>
                <a:cs typeface="Calibri"/>
              </a:rPr>
              <a:t>[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oce</a:t>
            </a:r>
            <a:r>
              <a:rPr dirty="0" sz="1700" spc="1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s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 spc="-40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y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q</a:t>
            </a:r>
            <a:r>
              <a:rPr dirty="0" sz="1700">
                <a:latin typeface="Calibri"/>
                <a:cs typeface="Calibri"/>
              </a:rPr>
              <a:t>ui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0">
                <a:latin typeface="Calibri"/>
                <a:cs typeface="Calibri"/>
              </a:rPr>
              <a:t> 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hal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</a:t>
            </a:r>
            <a:r>
              <a:rPr dirty="0" sz="1700" spc="-4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y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 spc="-1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wed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onti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 spc="-10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805"/>
              </a:spcBef>
            </a:pPr>
            <a:r>
              <a:rPr dirty="0" sz="1700" spc="-1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ocessi</a:t>
            </a:r>
            <a:r>
              <a:rPr dirty="0" sz="1700" spc="-15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10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ance</a:t>
            </a:r>
            <a:r>
              <a:rPr dirty="0" sz="1700" spc="-10">
                <a:latin typeface="Calibri"/>
                <a:cs typeface="Calibri"/>
              </a:rPr>
              <a:t> m</a:t>
            </a:r>
            <a:r>
              <a:rPr dirty="0" sz="1700" spc="-40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y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s</a:t>
            </a:r>
            <a:r>
              <a:rPr dirty="0" sz="1700" spc="-2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ed</a:t>
            </a:r>
            <a:r>
              <a:rPr dirty="0" sz="1700" spc="-10">
                <a:latin typeface="Calibri"/>
                <a:cs typeface="Calibri"/>
              </a:rPr>
              <a:t> b</a:t>
            </a:r>
            <a:r>
              <a:rPr dirty="0" sz="1700">
                <a:latin typeface="Calibri"/>
                <a:cs typeface="Calibri"/>
              </a:rPr>
              <a:t>y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specified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“</a:t>
            </a:r>
            <a:r>
              <a:rPr dirty="0" sz="1700" spc="-2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5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e”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0">
                <a:latin typeface="Calibri"/>
                <a:cs typeface="Calibri"/>
              </a:rPr>
              <a:t>a</a:t>
            </a:r>
            <a:r>
              <a:rPr dirty="0" sz="1700" spc="-2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sets</a:t>
            </a:r>
            <a:endParaRPr sz="17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</a:pPr>
            <a:r>
              <a:rPr dirty="0" sz="1700" spc="-5">
                <a:latin typeface="Calibri"/>
                <a:cs typeface="Calibri"/>
              </a:rPr>
              <a:t>D</a:t>
            </a:r>
            <a:r>
              <a:rPr dirty="0" sz="1700" spc="-20">
                <a:latin typeface="Calibri"/>
                <a:cs typeface="Calibri"/>
              </a:rPr>
              <a:t>at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5">
                <a:latin typeface="Calibri"/>
                <a:cs typeface="Calibri"/>
              </a:rPr>
              <a:t>se</a:t>
            </a:r>
            <a:r>
              <a:rPr dirty="0" sz="1700">
                <a:latin typeface="Calibri"/>
                <a:cs typeface="Calibri"/>
              </a:rPr>
              <a:t>t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ance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st</a:t>
            </a:r>
            <a:r>
              <a:rPr dirty="0" sz="1700">
                <a:latin typeface="Calibri"/>
                <a:cs typeface="Calibri"/>
              </a:rPr>
              <a:t>ed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</a:t>
            </a:r>
            <a:r>
              <a:rPr dirty="0" sz="1700">
                <a:latin typeface="Calibri"/>
                <a:cs typeface="Calibri"/>
              </a:rPr>
              <a:t>y </a:t>
            </a:r>
            <a:r>
              <a:rPr dirty="0" sz="1700" spc="-30">
                <a:latin typeface="Calibri"/>
                <a:cs typeface="Calibri"/>
              </a:rPr>
              <a:t>v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 spc="-10">
                <a:latin typeface="Calibri"/>
                <a:cs typeface="Calibri"/>
              </a:rPr>
              <a:t>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in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5">
                <a:latin typeface="Calibri"/>
                <a:cs typeface="Calibri"/>
              </a:rPr>
              <a:t>oft</a:t>
            </a:r>
            <a:r>
              <a:rPr dirty="0" sz="1700" spc="-15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10">
                <a:latin typeface="Calibri"/>
                <a:cs typeface="Calibri"/>
              </a:rPr>
              <a:t>d</a:t>
            </a:r>
            <a:r>
              <a:rPr dirty="0" sz="170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018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2900"/>
              <a:t>Some</a:t>
            </a:r>
            <a:r>
              <a:rPr dirty="0" sz="2900" spc="-10"/>
              <a:t> </a:t>
            </a:r>
            <a:r>
              <a:rPr dirty="0" sz="2900"/>
              <a:t>basic</a:t>
            </a:r>
            <a:r>
              <a:rPr dirty="0" sz="2900" spc="-25"/>
              <a:t> </a:t>
            </a:r>
            <a:r>
              <a:rPr dirty="0" sz="2900" spc="-20"/>
              <a:t>c</a:t>
            </a:r>
            <a:r>
              <a:rPr dirty="0" sz="2900"/>
              <a:t>omp</a:t>
            </a:r>
            <a:r>
              <a:rPr dirty="0" sz="2900" spc="-35"/>
              <a:t>a</a:t>
            </a:r>
            <a:r>
              <a:rPr dirty="0" sz="2900"/>
              <a:t>tib</a:t>
            </a:r>
            <a:r>
              <a:rPr dirty="0" sz="2900" spc="-10"/>
              <a:t>i</a:t>
            </a:r>
            <a:r>
              <a:rPr dirty="0" sz="2900" spc="-10"/>
              <a:t>l</a:t>
            </a:r>
            <a:r>
              <a:rPr dirty="0" sz="2900" spc="-25"/>
              <a:t>i</a:t>
            </a:r>
            <a:r>
              <a:rPr dirty="0" sz="2900"/>
              <a:t>ty</a:t>
            </a:r>
            <a:r>
              <a:rPr dirty="0" sz="2900" spc="-20"/>
              <a:t> </a:t>
            </a:r>
            <a:r>
              <a:rPr dirty="0" sz="2900" spc="-40"/>
              <a:t>r</a:t>
            </a:r>
            <a:r>
              <a:rPr dirty="0" sz="2900" spc="-5"/>
              <a:t>el</a:t>
            </a:r>
            <a:r>
              <a:rPr dirty="0" sz="2900" spc="-35"/>
              <a:t>a</a:t>
            </a:r>
            <a:r>
              <a:rPr dirty="0" sz="2900"/>
              <a:t>tionshi</a:t>
            </a:r>
            <a:r>
              <a:rPr dirty="0" sz="2900" spc="-20"/>
              <a:t>p</a:t>
            </a:r>
            <a:r>
              <a:rPr dirty="0" sz="2900"/>
              <a:t>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609701" y="1260347"/>
            <a:ext cx="101492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Wh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ve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sion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 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(o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sche</a:t>
            </a:r>
            <a:r>
              <a:rPr dirty="0" sz="1800" spc="-10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a)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h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ua</a:t>
            </a:r>
            <a:r>
              <a:rPr dirty="0" sz="1800">
                <a:latin typeface="Calibri"/>
                <a:cs typeface="Calibri"/>
              </a:rPr>
              <a:t>l </a:t>
            </a:r>
            <a:r>
              <a:rPr dirty="0" sz="1800" spc="-5">
                <a:latin typeface="Calibri"/>
                <a:cs typeface="Calibri"/>
              </a:rPr>
              <a:t>sort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 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ass 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hi</a:t>
            </a:r>
            <a:r>
              <a:rPr dirty="0" sz="1800" spc="-1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-45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</a:t>
            </a:r>
            <a:r>
              <a:rPr dirty="0" sz="1800" spc="-5">
                <a:latin typeface="Calibri"/>
                <a:cs typeface="Calibri"/>
              </a:rPr>
              <a:t>fine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7161" y="3546855"/>
            <a:ext cx="47574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[eq</a:t>
            </a:r>
            <a:r>
              <a:rPr dirty="0" sz="1800" spc="-5">
                <a:latin typeface="Calibri"/>
                <a:cs typeface="Calibri"/>
              </a:rPr>
              <a:t>ui</a:t>
            </a:r>
            <a:r>
              <a:rPr dirty="0" sz="1800" spc="-2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ale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5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d]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701" y="4049776"/>
            <a:ext cx="24974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p</a:t>
            </a:r>
            <a:r>
              <a:rPr dirty="0" sz="1800" spc="-20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oper</a:t>
            </a:r>
            <a:r>
              <a:rPr dirty="0" sz="1800" spc="-10" i="1">
                <a:latin typeface="Calibri"/>
                <a:cs typeface="Calibri"/>
              </a:rPr>
              <a:t>l</a:t>
            </a:r>
            <a:r>
              <a:rPr dirty="0" sz="1800" i="1">
                <a:latin typeface="Calibri"/>
                <a:cs typeface="Calibri"/>
              </a:rPr>
              <a:t>y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o</a:t>
            </a:r>
            <a:r>
              <a:rPr dirty="0" sz="1800" spc="-10" i="1">
                <a:latin typeface="Calibri"/>
                <a:cs typeface="Calibri"/>
              </a:rPr>
              <a:t>ver</a:t>
            </a:r>
            <a:r>
              <a:rPr dirty="0" sz="1800" spc="-15" i="1">
                <a:latin typeface="Calibri"/>
                <a:cs typeface="Calibri"/>
              </a:rPr>
              <a:t>l</a:t>
            </a:r>
            <a:r>
              <a:rPr dirty="0" sz="1800" spc="-5" i="1">
                <a:latin typeface="Calibri"/>
                <a:cs typeface="Calibri"/>
              </a:rPr>
              <a:t>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7980" y="4049776"/>
            <a:ext cx="330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=df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7561" y="4049776"/>
            <a:ext cx="4717415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so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d,</a:t>
            </a:r>
            <a:endParaRPr sz="1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 n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d,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701" y="4827396"/>
            <a:ext cx="137604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 spc="-40">
                <a:latin typeface="Calibri"/>
                <a:cs typeface="Calibri"/>
              </a:rPr>
              <a:t>x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lu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7980" y="4827396"/>
            <a:ext cx="330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=df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561" y="4827396"/>
            <a:ext cx="3657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5">
                <a:latin typeface="Calibri"/>
                <a:cs typeface="Calibri"/>
              </a:rPr>
              <a:t>bot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701" y="5604383"/>
            <a:ext cx="7280275" cy="1031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800">
                <a:latin typeface="Calibri"/>
                <a:cs typeface="Calibri"/>
              </a:rPr>
              <a:t>NB:	</a:t>
            </a:r>
            <a:r>
              <a:rPr dirty="0" sz="1800" b="1" i="1">
                <a:latin typeface="Calibri"/>
                <a:cs typeface="Calibri"/>
              </a:rPr>
              <a:t>includes</a:t>
            </a:r>
            <a:r>
              <a:rPr dirty="0" sz="1800" spc="-15" b="1" i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</a:t>
            </a:r>
            <a:r>
              <a:rPr dirty="0" sz="1800" spc="-15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an</a:t>
            </a:r>
            <a:r>
              <a:rPr dirty="0" sz="1800" spc="-15" i="1">
                <a:latin typeface="Calibri"/>
                <a:cs typeface="Calibri"/>
              </a:rPr>
              <a:t>s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i="1">
                <a:latin typeface="Calibri"/>
                <a:cs typeface="Calibri"/>
              </a:rPr>
              <a:t>t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i="1">
                <a:latin typeface="Calibri"/>
                <a:cs typeface="Calibri"/>
              </a:rPr>
              <a:t>ve</a:t>
            </a:r>
            <a:endParaRPr sz="180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o</a:t>
            </a:r>
            <a:r>
              <a:rPr dirty="0" sz="1800" spc="-20" b="1">
                <a:latin typeface="Calibri"/>
                <a:cs typeface="Calibri"/>
              </a:rPr>
              <a:t>v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5" b="1">
                <a:latin typeface="Calibri"/>
                <a:cs typeface="Calibri"/>
              </a:rPr>
              <a:t>rla</a:t>
            </a:r>
            <a:r>
              <a:rPr dirty="0" sz="1800" spc="-10" b="1">
                <a:latin typeface="Calibri"/>
                <a:cs typeface="Calibri"/>
              </a:rPr>
              <a:t>p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</a:t>
            </a:r>
            <a:r>
              <a:rPr dirty="0" sz="1800" spc="-30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o</a:t>
            </a:r>
            <a:r>
              <a:rPr dirty="0" sz="1800" spc="-5" b="1">
                <a:latin typeface="Calibri"/>
                <a:cs typeface="Calibri"/>
              </a:rPr>
              <a:t>p</a:t>
            </a:r>
            <a:r>
              <a:rPr dirty="0" sz="1800" b="1">
                <a:latin typeface="Calibri"/>
                <a:cs typeface="Calibri"/>
              </a:rPr>
              <a:t>er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</a:t>
            </a:r>
            <a:r>
              <a:rPr dirty="0" sz="1800" spc="-20" b="1">
                <a:latin typeface="Calibri"/>
                <a:cs typeface="Calibri"/>
              </a:rPr>
              <a:t>v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5" b="1">
                <a:latin typeface="Calibri"/>
                <a:cs typeface="Calibri"/>
              </a:rPr>
              <a:t>rla</a:t>
            </a:r>
            <a:r>
              <a:rPr dirty="0" sz="1800" spc="-10" b="1">
                <a:latin typeface="Calibri"/>
                <a:cs typeface="Calibri"/>
              </a:rPr>
              <a:t>p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20">
                <a:latin typeface="Calibri"/>
                <a:cs typeface="Calibri"/>
              </a:rPr>
              <a:t>v</a:t>
            </a:r>
            <a:r>
              <a:rPr dirty="0" sz="1800" spc="-1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*whe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h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eq</a:t>
            </a:r>
            <a:r>
              <a:rPr dirty="0" sz="1800" spc="-5">
                <a:latin typeface="Calibri"/>
                <a:cs typeface="Calibri"/>
              </a:rPr>
              <a:t>ui</a:t>
            </a:r>
            <a:r>
              <a:rPr dirty="0" sz="1800" spc="-25">
                <a:latin typeface="Calibri"/>
                <a:cs typeface="Calibri"/>
              </a:rPr>
              <a:t>v</a:t>
            </a:r>
            <a:r>
              <a:rPr dirty="0" sz="1800" spc="-10">
                <a:latin typeface="Calibri"/>
                <a:cs typeface="Calibri"/>
              </a:rPr>
              <a:t>alence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mpl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5">
                <a:latin typeface="Calibri"/>
                <a:cs typeface="Calibri"/>
              </a:rPr>
              <a:t>discus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h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n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x</a:t>
            </a:r>
            <a:r>
              <a:rPr dirty="0" sz="1800">
                <a:latin typeface="Calibri"/>
                <a:cs typeface="Calibri"/>
              </a:rPr>
              <a:t>t </a:t>
            </a:r>
            <a:r>
              <a:rPr dirty="0" sz="1800" spc="-5">
                <a:latin typeface="Calibri"/>
                <a:cs typeface="Calibri"/>
              </a:rPr>
              <a:t>sl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7476" y="1712467"/>
          <a:ext cx="7588884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829"/>
                <a:gridCol w="1247540"/>
                <a:gridCol w="3742918"/>
              </a:tblGrid>
              <a:tr h="42938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d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va</a:t>
                      </a:r>
                      <a:r>
                        <a:rPr dirty="0" sz="1800" spc="-10" i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800" spc="-5" i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=df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dirty="0" sz="1800" i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-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orm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030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S1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i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10" i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800" spc="-5" i="1">
                          <a:latin typeface="Calibri"/>
                          <a:cs typeface="Calibri"/>
                        </a:rPr>
                        <a:t>lude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2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=df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ts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030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S1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equiva</a:t>
                      </a:r>
                      <a:r>
                        <a:rPr dirty="0" sz="1800" spc="-15" i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-10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t*</a:t>
                      </a:r>
                      <a:r>
                        <a:rPr dirty="0" sz="1800" spc="1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=df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S1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inc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S2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S2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inc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862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S1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S2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 i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ver</a:t>
                      </a:r>
                      <a:r>
                        <a:rPr dirty="0" sz="1800" spc="-10" i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800" spc="-5" i="1">
                          <a:latin typeface="Calibri"/>
                          <a:cs typeface="Calibri"/>
                        </a:rPr>
                        <a:t>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=df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/>
              <a:t>Comp</a:t>
            </a:r>
            <a:r>
              <a:rPr dirty="0" spc="-25"/>
              <a:t>a</a:t>
            </a:r>
            <a:r>
              <a:rPr dirty="0"/>
              <a:t>tibi</a:t>
            </a:r>
            <a:r>
              <a:rPr dirty="0" spc="5"/>
              <a:t>l</a:t>
            </a:r>
            <a:r>
              <a:rPr dirty="0"/>
              <a:t>ity</a:t>
            </a:r>
            <a:r>
              <a:rPr dirty="0" spc="-40"/>
              <a:t> </a:t>
            </a:r>
            <a:r>
              <a:rPr dirty="0"/>
              <a:t>back</a:t>
            </a:r>
            <a:r>
              <a:rPr dirty="0" spc="-40"/>
              <a:t>w</a:t>
            </a:r>
            <a:r>
              <a:rPr dirty="0"/>
              <a:t>a</a:t>
            </a:r>
            <a:r>
              <a:rPr dirty="0" spc="-35"/>
              <a:t>r</a:t>
            </a:r>
            <a:r>
              <a:rPr dirty="0"/>
              <a:t>ds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55"/>
              <a:t>f</a:t>
            </a:r>
            <a:r>
              <a:rPr dirty="0"/>
              <a:t>o</a:t>
            </a:r>
            <a:r>
              <a:rPr dirty="0" spc="25"/>
              <a:t>r</a:t>
            </a:r>
            <a:r>
              <a:rPr dirty="0" spc="-40"/>
              <a:t>w</a:t>
            </a:r>
            <a:r>
              <a:rPr dirty="0"/>
              <a:t>a</a:t>
            </a:r>
            <a:r>
              <a:rPr dirty="0" spc="-35"/>
              <a:t>r</a:t>
            </a:r>
            <a:r>
              <a:rPr dirty="0"/>
              <a:t>ds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 b="0">
                <a:latin typeface="Calibri"/>
                <a:cs typeface="Calibri"/>
              </a:rPr>
              <a:t>Con</a:t>
            </a:r>
            <a:r>
              <a:rPr dirty="0" sz="1800" b="0">
                <a:latin typeface="Calibri"/>
                <a:cs typeface="Calibri"/>
              </a:rPr>
              <a:t>s</a:t>
            </a:r>
            <a:r>
              <a:rPr dirty="0" sz="1800" spc="-5" b="0">
                <a:latin typeface="Calibri"/>
                <a:cs typeface="Calibri"/>
              </a:rPr>
              <a:t>i</a:t>
            </a:r>
            <a:r>
              <a:rPr dirty="0" sz="1800" spc="-15" b="0">
                <a:latin typeface="Calibri"/>
                <a:cs typeface="Calibri"/>
              </a:rPr>
              <a:t>d</a:t>
            </a:r>
            <a:r>
              <a:rPr dirty="0" sz="1800" spc="-5" b="0">
                <a:latin typeface="Calibri"/>
                <a:cs typeface="Calibri"/>
              </a:rPr>
              <a:t>e</a:t>
            </a:r>
            <a:r>
              <a:rPr dirty="0" sz="1800" spc="-10" b="0">
                <a:latin typeface="Calibri"/>
                <a:cs typeface="Calibri"/>
              </a:rPr>
              <a:t>r</a:t>
            </a:r>
            <a:r>
              <a:rPr dirty="0" sz="1800" spc="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 </a:t>
            </a:r>
            <a:r>
              <a:rPr dirty="0" sz="1800" spc="-20" b="0">
                <a:latin typeface="Calibri"/>
                <a:cs typeface="Calibri"/>
              </a:rPr>
              <a:t>s</a:t>
            </a:r>
            <a:r>
              <a:rPr dirty="0" sz="1800" spc="-40" b="0">
                <a:latin typeface="Calibri"/>
                <a:cs typeface="Calibri"/>
              </a:rPr>
              <a:t>t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-10" b="0">
                <a:latin typeface="Calibri"/>
                <a:cs typeface="Calibri"/>
              </a:rPr>
              <a:t>a</a:t>
            </a:r>
            <a:r>
              <a:rPr dirty="0" sz="1800" spc="-40" b="0">
                <a:latin typeface="Calibri"/>
                <a:cs typeface="Calibri"/>
              </a:rPr>
              <a:t>r</a:t>
            </a:r>
            <a:r>
              <a:rPr dirty="0" sz="1800" b="0">
                <a:latin typeface="Calibri"/>
                <a:cs typeface="Calibri"/>
              </a:rPr>
              <a:t>d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spc="-15" b="0">
                <a:latin typeface="Calibri"/>
                <a:cs typeface="Calibri"/>
              </a:rPr>
              <a:t>o</a:t>
            </a:r>
            <a:r>
              <a:rPr dirty="0" sz="1800" spc="-10" b="0">
                <a:latin typeface="Calibri"/>
                <a:cs typeface="Calibri"/>
              </a:rPr>
              <a:t>r</a:t>
            </a:r>
            <a:r>
              <a:rPr dirty="0" sz="1800" b="0">
                <a:latin typeface="Calibri"/>
                <a:cs typeface="Calibri"/>
              </a:rPr>
              <a:t> </a:t>
            </a:r>
            <a:r>
              <a:rPr dirty="0" sz="1800" spc="-15" b="0">
                <a:latin typeface="Calibri"/>
                <a:cs typeface="Calibri"/>
              </a:rPr>
              <a:t>schem</a:t>
            </a:r>
            <a:r>
              <a:rPr dirty="0" sz="1800" spc="-10" b="0">
                <a:latin typeface="Calibri"/>
                <a:cs typeface="Calibri"/>
              </a:rPr>
              <a:t>a</a:t>
            </a:r>
            <a:r>
              <a:rPr dirty="0" sz="1800" spc="20" b="0">
                <a:latin typeface="Calibri"/>
                <a:cs typeface="Calibri"/>
              </a:rPr>
              <a:t> </a:t>
            </a:r>
            <a:r>
              <a:rPr dirty="0" sz="1800" spc="-10"/>
              <a:t>S1</a:t>
            </a:r>
            <a:r>
              <a:rPr dirty="0" sz="1800" spc="10"/>
              <a:t> </a:t>
            </a:r>
            <a:r>
              <a:rPr dirty="0" sz="1800" b="0">
                <a:latin typeface="Calibri"/>
                <a:cs typeface="Calibri"/>
              </a:rPr>
              <a:t>th</a:t>
            </a:r>
            <a:r>
              <a:rPr dirty="0" sz="1800" spc="-15" b="0">
                <a:latin typeface="Calibri"/>
                <a:cs typeface="Calibri"/>
              </a:rPr>
              <a:t>a</a:t>
            </a:r>
            <a:r>
              <a:rPr dirty="0" sz="1800" spc="-10" b="0">
                <a:latin typeface="Calibri"/>
                <a:cs typeface="Calibri"/>
              </a:rPr>
              <a:t>t</a:t>
            </a:r>
            <a:r>
              <a:rPr dirty="0" sz="1800" spc="-5" b="0">
                <a:latin typeface="Calibri"/>
                <a:cs typeface="Calibri"/>
              </a:rPr>
              <a:t> i</a:t>
            </a:r>
            <a:r>
              <a:rPr dirty="0" sz="1800" b="0">
                <a:latin typeface="Calibri"/>
                <a:cs typeface="Calibri"/>
              </a:rPr>
              <a:t>s </a:t>
            </a:r>
            <a:r>
              <a:rPr dirty="0" sz="1800" spc="-40" b="0">
                <a:latin typeface="Calibri"/>
                <a:cs typeface="Calibri"/>
              </a:rPr>
              <a:t>r</a:t>
            </a:r>
            <a:r>
              <a:rPr dirty="0" sz="1800" spc="-10" b="0">
                <a:latin typeface="Calibri"/>
                <a:cs typeface="Calibri"/>
              </a:rPr>
              <a:t>ep</a:t>
            </a:r>
            <a:r>
              <a:rPr dirty="0" sz="1800" spc="-5" b="0">
                <a:latin typeface="Calibri"/>
                <a:cs typeface="Calibri"/>
              </a:rPr>
              <a:t>l</a:t>
            </a:r>
            <a:r>
              <a:rPr dirty="0" sz="1800" spc="-10" b="0">
                <a:latin typeface="Calibri"/>
                <a:cs typeface="Calibri"/>
              </a:rPr>
              <a:t>aced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b</a:t>
            </a:r>
            <a:r>
              <a:rPr dirty="0" sz="1800" spc="-10" b="0">
                <a:latin typeface="Calibri"/>
                <a:cs typeface="Calibri"/>
              </a:rPr>
              <a:t>y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spc="-15" b="0">
                <a:latin typeface="Calibri"/>
                <a:cs typeface="Calibri"/>
              </a:rPr>
              <a:t>ne</a:t>
            </a:r>
            <a:r>
              <a:rPr dirty="0" sz="1800" spc="-15" b="0">
                <a:latin typeface="Calibri"/>
                <a:cs typeface="Calibri"/>
              </a:rPr>
              <a:t>w</a:t>
            </a:r>
            <a:r>
              <a:rPr dirty="0" sz="1800" spc="5" b="0">
                <a:latin typeface="Calibri"/>
                <a:cs typeface="Calibri"/>
              </a:rPr>
              <a:t> </a:t>
            </a:r>
            <a:r>
              <a:rPr dirty="0" sz="1800" spc="-20" b="0">
                <a:latin typeface="Calibri"/>
                <a:cs typeface="Calibri"/>
              </a:rPr>
              <a:t>v</a:t>
            </a:r>
            <a:r>
              <a:rPr dirty="0" sz="1800" spc="-10" b="0">
                <a:latin typeface="Calibri"/>
                <a:cs typeface="Calibri"/>
              </a:rPr>
              <a:t>e</a:t>
            </a:r>
            <a:r>
              <a:rPr dirty="0" sz="1800" spc="-50" b="0">
                <a:latin typeface="Calibri"/>
                <a:cs typeface="Calibri"/>
              </a:rPr>
              <a:t>r</a:t>
            </a:r>
            <a:r>
              <a:rPr dirty="0" sz="1800" spc="-5" b="0">
                <a:latin typeface="Calibri"/>
                <a:cs typeface="Calibri"/>
              </a:rPr>
              <a:t>sion</a:t>
            </a:r>
            <a:r>
              <a:rPr dirty="0" sz="1800" b="0">
                <a:latin typeface="Calibri"/>
                <a:cs typeface="Calibri"/>
              </a:rPr>
              <a:t>,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spc="-10"/>
              <a:t>S</a:t>
            </a:r>
            <a:r>
              <a:rPr dirty="0" sz="1800" spc="-15"/>
              <a:t>2</a:t>
            </a:r>
            <a:r>
              <a:rPr dirty="0" sz="1800" b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690" y="1263650"/>
            <a:ext cx="5295900" cy="3126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79900" algn="l"/>
              </a:tabLst>
            </a:pP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5" i="1">
                <a:latin typeface="Calibri"/>
                <a:cs typeface="Calibri"/>
              </a:rPr>
              <a:t>ba</a:t>
            </a:r>
            <a:r>
              <a:rPr dirty="0" sz="1800" spc="-10" i="1">
                <a:latin typeface="Calibri"/>
                <a:cs typeface="Calibri"/>
              </a:rPr>
              <a:t>c</a:t>
            </a:r>
            <a:r>
              <a:rPr dirty="0" sz="1800" spc="-10" i="1">
                <a:latin typeface="Calibri"/>
                <a:cs typeface="Calibri"/>
              </a:rPr>
              <a:t>k</a:t>
            </a:r>
            <a:r>
              <a:rPr dirty="0" sz="1800" spc="-25" i="1">
                <a:latin typeface="Calibri"/>
                <a:cs typeface="Calibri"/>
              </a:rPr>
              <a:t>w</a:t>
            </a:r>
            <a:r>
              <a:rPr dirty="0" sz="1800" spc="-15" i="1">
                <a:latin typeface="Calibri"/>
                <a:cs typeface="Calibri"/>
              </a:rPr>
              <a:t>a</a:t>
            </a:r>
            <a:r>
              <a:rPr dirty="0" sz="1800" spc="-20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d</a:t>
            </a:r>
            <a:r>
              <a:rPr dirty="0" sz="1800" i="1">
                <a:latin typeface="Calibri"/>
                <a:cs typeface="Calibri"/>
              </a:rPr>
              <a:t>s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ompat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5" i="1">
                <a:latin typeface="Calibri"/>
                <a:cs typeface="Calibri"/>
              </a:rPr>
              <a:t>b</a:t>
            </a:r>
            <a:r>
              <a:rPr dirty="0" sz="1800" spc="-10" i="1">
                <a:latin typeface="Calibri"/>
                <a:cs typeface="Calibri"/>
              </a:rPr>
              <a:t>l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spc="2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=df</a:t>
            </a:r>
            <a:endParaRPr sz="18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385"/>
              </a:spcBef>
            </a:pPr>
            <a:r>
              <a:rPr dirty="0" sz="1800" spc="-15" i="1">
                <a:latin typeface="Calibri"/>
                <a:cs typeface="Calibri"/>
              </a:rPr>
              <a:t>U</a:t>
            </a:r>
            <a:r>
              <a:rPr dirty="0" sz="1800" spc="-20" i="1">
                <a:latin typeface="Calibri"/>
                <a:cs typeface="Calibri"/>
              </a:rPr>
              <a:t>s</a:t>
            </a:r>
            <a:r>
              <a:rPr dirty="0" sz="1800" spc="-5" i="1">
                <a:latin typeface="Calibri"/>
                <a:cs typeface="Calibri"/>
              </a:rPr>
              <a:t>ua</a:t>
            </a:r>
            <a:r>
              <a:rPr dirty="0" sz="1800" spc="-10" i="1">
                <a:latin typeface="Calibri"/>
                <a:cs typeface="Calibri"/>
              </a:rPr>
              <a:t>l</a:t>
            </a:r>
            <a:r>
              <a:rPr dirty="0" sz="1800" spc="-5" i="1">
                <a:latin typeface="Calibri"/>
                <a:cs typeface="Calibri"/>
              </a:rPr>
              <a:t>l</a:t>
            </a:r>
            <a:r>
              <a:rPr dirty="0" sz="1800" i="1">
                <a:latin typeface="Calibri"/>
                <a:cs typeface="Calibri"/>
              </a:rPr>
              <a:t>y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no</a:t>
            </a:r>
            <a:r>
              <a:rPr dirty="0" sz="1800" i="1">
                <a:latin typeface="Calibri"/>
                <a:cs typeface="Calibri"/>
              </a:rPr>
              <a:t>t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ha</a:t>
            </a:r>
            <a:r>
              <a:rPr dirty="0" sz="1800" spc="-10" i="1">
                <a:latin typeface="Calibri"/>
                <a:cs typeface="Calibri"/>
              </a:rPr>
              <a:t>r</a:t>
            </a:r>
            <a:r>
              <a:rPr dirty="0" sz="1800" i="1">
                <a:latin typeface="Calibri"/>
                <a:cs typeface="Calibri"/>
              </a:rPr>
              <a:t>d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40" i="1">
                <a:latin typeface="Calibri"/>
                <a:cs typeface="Calibri"/>
              </a:rPr>
              <a:t>t</a:t>
            </a:r>
            <a:r>
              <a:rPr dirty="0" sz="1800" i="1">
                <a:latin typeface="Calibri"/>
                <a:cs typeface="Calibri"/>
              </a:rPr>
              <a:t>o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</a:t>
            </a:r>
            <a:r>
              <a:rPr dirty="0" sz="1800" spc="-1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h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20" i="1">
                <a:latin typeface="Calibri"/>
                <a:cs typeface="Calibri"/>
              </a:rPr>
              <a:t>e</a:t>
            </a:r>
            <a:r>
              <a:rPr dirty="0" sz="1800" spc="-10" i="1">
                <a:latin typeface="Calibri"/>
                <a:cs typeface="Calibri"/>
              </a:rPr>
              <a:t>ve,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u</a:t>
            </a:r>
            <a:r>
              <a:rPr dirty="0" sz="1800" spc="-10" i="1">
                <a:latin typeface="Calibri"/>
                <a:cs typeface="Calibri"/>
              </a:rPr>
              <a:t>s</a:t>
            </a:r>
            <a:r>
              <a:rPr dirty="0" sz="1800" spc="-5" i="1">
                <a:latin typeface="Calibri"/>
                <a:cs typeface="Calibri"/>
              </a:rPr>
              <a:t>ua</a:t>
            </a:r>
            <a:r>
              <a:rPr dirty="0" sz="1800" spc="-10" i="1">
                <a:latin typeface="Calibri"/>
                <a:cs typeface="Calibri"/>
              </a:rPr>
              <a:t>l</a:t>
            </a:r>
            <a:r>
              <a:rPr dirty="0" sz="1800" spc="-5" i="1">
                <a:latin typeface="Calibri"/>
                <a:cs typeface="Calibri"/>
              </a:rPr>
              <a:t>l</a:t>
            </a:r>
            <a:r>
              <a:rPr dirty="0" sz="1800" i="1">
                <a:latin typeface="Calibri"/>
                <a:cs typeface="Calibri"/>
              </a:rPr>
              <a:t>y</a:t>
            </a:r>
            <a:r>
              <a:rPr dirty="0" sz="1800" spc="2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</a:t>
            </a:r>
            <a:r>
              <a:rPr dirty="0" sz="1800" i="1">
                <a:latin typeface="Calibri"/>
                <a:cs typeface="Calibri"/>
              </a:rPr>
              <a:t>n </a:t>
            </a:r>
            <a:r>
              <a:rPr dirty="0" sz="1800" spc="-5" i="1">
                <a:latin typeface="Calibri"/>
                <a:cs typeface="Calibri"/>
              </a:rPr>
              <a:t>object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10" i="1">
                <a:latin typeface="Calibri"/>
                <a:cs typeface="Calibri"/>
              </a:rPr>
              <a:t>v</a:t>
            </a:r>
            <a:r>
              <a:rPr dirty="0" sz="1800" i="1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79900" algn="l"/>
              </a:tabLst>
            </a:pP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25" i="1">
                <a:latin typeface="Calibri"/>
                <a:cs typeface="Calibri"/>
              </a:rPr>
              <a:t>f</a:t>
            </a:r>
            <a:r>
              <a:rPr dirty="0" sz="1800" spc="-15" i="1">
                <a:latin typeface="Calibri"/>
                <a:cs typeface="Calibri"/>
              </a:rPr>
              <a:t>o</a:t>
            </a:r>
            <a:r>
              <a:rPr dirty="0" sz="1800" spc="-5" i="1">
                <a:latin typeface="Calibri"/>
                <a:cs typeface="Calibri"/>
              </a:rPr>
              <a:t>r</a:t>
            </a:r>
            <a:r>
              <a:rPr dirty="0" sz="1800" spc="-15" i="1">
                <a:latin typeface="Calibri"/>
                <a:cs typeface="Calibri"/>
              </a:rPr>
              <a:t>wa</a:t>
            </a:r>
            <a:r>
              <a:rPr dirty="0" sz="1800" spc="-20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d</a:t>
            </a:r>
            <a:r>
              <a:rPr dirty="0" sz="1800" i="1">
                <a:latin typeface="Calibri"/>
                <a:cs typeface="Calibri"/>
              </a:rPr>
              <a:t>s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ompat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5" i="1">
                <a:latin typeface="Calibri"/>
                <a:cs typeface="Calibri"/>
              </a:rPr>
              <a:t>b</a:t>
            </a:r>
            <a:r>
              <a:rPr dirty="0" sz="1800" spc="-10" i="1">
                <a:latin typeface="Calibri"/>
                <a:cs typeface="Calibri"/>
              </a:rPr>
              <a:t>l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spc="3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=df</a:t>
            </a:r>
            <a:endParaRPr sz="18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latin typeface="Calibri"/>
                <a:cs typeface="Calibri"/>
              </a:rPr>
              <a:t>So</a:t>
            </a:r>
            <a:r>
              <a:rPr dirty="0" sz="1800" spc="5" i="1">
                <a:latin typeface="Calibri"/>
                <a:cs typeface="Calibri"/>
              </a:rPr>
              <a:t>m</a:t>
            </a:r>
            <a:r>
              <a:rPr dirty="0" sz="1800" spc="-20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t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15" i="1">
                <a:latin typeface="Calibri"/>
                <a:cs typeface="Calibri"/>
              </a:rPr>
              <a:t>m</a:t>
            </a:r>
            <a:r>
              <a:rPr dirty="0" sz="1800" spc="-5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s</a:t>
            </a:r>
            <a:r>
              <a:rPr dirty="0" sz="1800" spc="-5" i="1">
                <a:latin typeface="Calibri"/>
                <a:cs typeface="Calibri"/>
              </a:rPr>
              <a:t> ha</a:t>
            </a:r>
            <a:r>
              <a:rPr dirty="0" sz="1800" spc="-15" i="1">
                <a:latin typeface="Calibri"/>
                <a:cs typeface="Calibri"/>
              </a:rPr>
              <a:t>r</a:t>
            </a:r>
            <a:r>
              <a:rPr dirty="0" sz="1800" i="1">
                <a:latin typeface="Calibri"/>
                <a:cs typeface="Calibri"/>
              </a:rPr>
              <a:t>d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40" i="1">
                <a:latin typeface="Calibri"/>
                <a:cs typeface="Calibri"/>
              </a:rPr>
              <a:t>t</a:t>
            </a:r>
            <a:r>
              <a:rPr dirty="0" sz="1800" i="1">
                <a:latin typeface="Calibri"/>
                <a:cs typeface="Calibri"/>
              </a:rPr>
              <a:t>o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</a:t>
            </a:r>
            <a:r>
              <a:rPr dirty="0" sz="1800" spc="-1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h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20" i="1">
                <a:latin typeface="Calibri"/>
                <a:cs typeface="Calibri"/>
              </a:rPr>
              <a:t>e</a:t>
            </a:r>
            <a:r>
              <a:rPr dirty="0" sz="1800" spc="-10" i="1">
                <a:latin typeface="Calibri"/>
                <a:cs typeface="Calibri"/>
              </a:rPr>
              <a:t>ve,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</a:t>
            </a:r>
            <a:r>
              <a:rPr dirty="0" sz="1800" i="1">
                <a:latin typeface="Calibri"/>
                <a:cs typeface="Calibri"/>
              </a:rPr>
              <a:t>o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of</a:t>
            </a:r>
            <a:r>
              <a:rPr dirty="0" sz="1800" spc="-25" i="1">
                <a:latin typeface="Calibri"/>
                <a:cs typeface="Calibri"/>
              </a:rPr>
              <a:t>t</a:t>
            </a:r>
            <a:r>
              <a:rPr dirty="0" sz="1800" spc="-10" i="1">
                <a:latin typeface="Calibri"/>
                <a:cs typeface="Calibri"/>
              </a:rPr>
              <a:t>en</a:t>
            </a:r>
            <a:r>
              <a:rPr dirty="0" sz="1800" spc="-5" i="1">
                <a:latin typeface="Calibri"/>
                <a:cs typeface="Calibri"/>
              </a:rPr>
              <a:t> no</a:t>
            </a:r>
            <a:r>
              <a:rPr dirty="0" sz="1800" i="1">
                <a:latin typeface="Calibri"/>
                <a:cs typeface="Calibri"/>
              </a:rPr>
              <a:t>t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</a:t>
            </a:r>
            <a:r>
              <a:rPr dirty="0" sz="1800" i="1">
                <a:latin typeface="Calibri"/>
                <a:cs typeface="Calibri"/>
              </a:rPr>
              <a:t>n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object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10" i="1">
                <a:latin typeface="Calibri"/>
                <a:cs typeface="Calibri"/>
              </a:rPr>
              <a:t>v</a:t>
            </a:r>
            <a:r>
              <a:rPr dirty="0" sz="1800" spc="-5" i="1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79900" algn="l"/>
              </a:tabLst>
            </a:pP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i="1">
                <a:latin typeface="Calibri"/>
                <a:cs typeface="Calibri"/>
              </a:rPr>
              <a:t>equiva</a:t>
            </a:r>
            <a:r>
              <a:rPr dirty="0" sz="1800" spc="-15" i="1">
                <a:latin typeface="Calibri"/>
                <a:cs typeface="Calibri"/>
              </a:rPr>
              <a:t>l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spc="-20" i="1">
                <a:latin typeface="Calibri"/>
                <a:cs typeface="Calibri"/>
              </a:rPr>
              <a:t>n</a:t>
            </a:r>
            <a:r>
              <a:rPr dirty="0" sz="1800" spc="-10" i="1">
                <a:latin typeface="Calibri"/>
                <a:cs typeface="Calibri"/>
              </a:rPr>
              <a:t>t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40" i="1">
                <a:latin typeface="Calibri"/>
                <a:cs typeface="Calibri"/>
              </a:rPr>
              <a:t>t</a:t>
            </a:r>
            <a:r>
              <a:rPr dirty="0" sz="1800" i="1">
                <a:latin typeface="Calibri"/>
                <a:cs typeface="Calibri"/>
              </a:rPr>
              <a:t>o </a:t>
            </a: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=df</a:t>
            </a:r>
            <a:endParaRPr sz="18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384"/>
              </a:spcBef>
            </a:pPr>
            <a:r>
              <a:rPr dirty="0" sz="1800" spc="-90" i="1">
                <a:latin typeface="Calibri"/>
                <a:cs typeface="Calibri"/>
              </a:rPr>
              <a:t>T</a:t>
            </a:r>
            <a:r>
              <a:rPr dirty="0" sz="1800" i="1">
                <a:latin typeface="Calibri"/>
                <a:cs typeface="Calibri"/>
              </a:rPr>
              <a:t>r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i="1">
                <a:latin typeface="Calibri"/>
                <a:cs typeface="Calibri"/>
              </a:rPr>
              <a:t>vi</a:t>
            </a:r>
            <a:r>
              <a:rPr dirty="0" sz="1800" spc="-10" i="1">
                <a:latin typeface="Calibri"/>
                <a:cs typeface="Calibri"/>
              </a:rPr>
              <a:t>a</a:t>
            </a:r>
            <a:r>
              <a:rPr dirty="0" sz="1800" i="1">
                <a:latin typeface="Calibri"/>
                <a:cs typeface="Calibri"/>
              </a:rPr>
              <a:t>l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(?*)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79900" algn="l"/>
              </a:tabLst>
            </a:pP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i="1">
                <a:latin typeface="Calibri"/>
                <a:cs typeface="Calibri"/>
              </a:rPr>
              <a:t>-</a:t>
            </a:r>
            <a:r>
              <a:rPr dirty="0" sz="1800" spc="-2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ompat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5" i="1">
                <a:latin typeface="Calibri"/>
                <a:cs typeface="Calibri"/>
              </a:rPr>
              <a:t>b</a:t>
            </a:r>
            <a:r>
              <a:rPr dirty="0" sz="1800" spc="-10" i="1">
                <a:latin typeface="Calibri"/>
                <a:cs typeface="Calibri"/>
              </a:rPr>
              <a:t>l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*</a:t>
            </a:r>
            <a:r>
              <a:rPr dirty="0" sz="1800">
                <a:latin typeface="Calibri"/>
                <a:cs typeface="Calibri"/>
              </a:rPr>
              <a:t>*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=df</a:t>
            </a:r>
            <a:endParaRPr sz="18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spcBef>
                <a:spcPts val="985"/>
              </a:spcBef>
            </a:pPr>
            <a:r>
              <a:rPr dirty="0" sz="1800" spc="-5" i="1">
                <a:latin typeface="Calibri"/>
                <a:cs typeface="Calibri"/>
              </a:rPr>
              <a:t>s</a:t>
            </a:r>
            <a:r>
              <a:rPr dirty="0" sz="1800" spc="-20" i="1">
                <a:latin typeface="Calibri"/>
                <a:cs typeface="Calibri"/>
              </a:rPr>
              <a:t>ome</a:t>
            </a:r>
            <a:r>
              <a:rPr dirty="0" sz="1800" spc="-20" i="1">
                <a:latin typeface="Calibri"/>
                <a:cs typeface="Calibri"/>
              </a:rPr>
              <a:t>t</a:t>
            </a:r>
            <a:r>
              <a:rPr dirty="0" sz="1800" spc="-5" i="1">
                <a:latin typeface="Calibri"/>
                <a:cs typeface="Calibri"/>
              </a:rPr>
              <a:t>i</a:t>
            </a:r>
            <a:r>
              <a:rPr dirty="0" sz="1800" spc="-15" i="1">
                <a:latin typeface="Calibri"/>
                <a:cs typeface="Calibri"/>
              </a:rPr>
              <a:t>m</a:t>
            </a:r>
            <a:r>
              <a:rPr dirty="0" sz="1800" spc="-5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s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</a:t>
            </a:r>
            <a:r>
              <a:rPr dirty="0" sz="1800" spc="-1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h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20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vab</a:t>
            </a:r>
            <a:r>
              <a:rPr dirty="0" sz="1800" spc="-10" i="1">
                <a:latin typeface="Calibri"/>
                <a:cs typeface="Calibri"/>
              </a:rPr>
              <a:t>l</a:t>
            </a:r>
            <a:r>
              <a:rPr dirty="0" sz="1800" spc="-10" i="1">
                <a:latin typeface="Calibri"/>
                <a:cs typeface="Calibri"/>
              </a:rPr>
              <a:t>e,</a:t>
            </a:r>
            <a:r>
              <a:rPr dirty="0" sz="1800" spc="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ve</a:t>
            </a:r>
            <a:r>
              <a:rPr dirty="0" sz="1800" spc="-5" i="1">
                <a:latin typeface="Calibri"/>
                <a:cs typeface="Calibri"/>
              </a:rPr>
              <a:t>r</a:t>
            </a:r>
            <a:r>
              <a:rPr dirty="0" sz="1800" i="1">
                <a:latin typeface="Calibri"/>
                <a:cs typeface="Calibri"/>
              </a:rPr>
              <a:t>y</a:t>
            </a:r>
            <a:r>
              <a:rPr dirty="0" sz="1800" spc="-5" i="1">
                <a:latin typeface="Calibri"/>
                <a:cs typeface="Calibri"/>
              </a:rPr>
              <a:t> goo</a:t>
            </a:r>
            <a:r>
              <a:rPr dirty="0" sz="1800" i="1">
                <a:latin typeface="Calibri"/>
                <a:cs typeface="Calibri"/>
              </a:rPr>
              <a:t>d th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5" i="1">
                <a:latin typeface="Calibri"/>
                <a:cs typeface="Calibri"/>
              </a:rPr>
              <a:t>n</a:t>
            </a:r>
            <a:r>
              <a:rPr dirty="0" sz="1800" i="1">
                <a:latin typeface="Calibri"/>
                <a:cs typeface="Calibri"/>
              </a:rPr>
              <a:t>g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</a:t>
            </a:r>
            <a:r>
              <a:rPr dirty="0" sz="1800" i="1">
                <a:latin typeface="Calibri"/>
                <a:cs typeface="Calibri"/>
              </a:rPr>
              <a:t>f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pos</a:t>
            </a:r>
            <a:r>
              <a:rPr dirty="0" sz="1800" spc="-10" i="1">
                <a:latin typeface="Calibri"/>
                <a:cs typeface="Calibri"/>
              </a:rPr>
              <a:t>s</a:t>
            </a:r>
            <a:r>
              <a:rPr dirty="0" sz="1800" spc="-5" i="1">
                <a:latin typeface="Calibri"/>
                <a:cs typeface="Calibri"/>
              </a:rPr>
              <a:t>ib</a:t>
            </a:r>
            <a:r>
              <a:rPr dirty="0" sz="1800" spc="-10" i="1">
                <a:latin typeface="Calibri"/>
                <a:cs typeface="Calibri"/>
              </a:rPr>
              <a:t>l</a:t>
            </a:r>
            <a:r>
              <a:rPr dirty="0" sz="1800" spc="-10" i="1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4700" y="1263650"/>
            <a:ext cx="3927475" cy="57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es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385"/>
              </a:spcBef>
            </a:pPr>
            <a:r>
              <a:rPr dirty="0" sz="1800" spc="-5">
                <a:latin typeface="Calibri"/>
                <a:cs typeface="Calibri"/>
              </a:rPr>
              <a:t>i.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700" y="2088388"/>
            <a:ext cx="3927475" cy="577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es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384"/>
              </a:spcBef>
            </a:pPr>
            <a:r>
              <a:rPr dirty="0" sz="1800" spc="-5">
                <a:latin typeface="Calibri"/>
                <a:cs typeface="Calibri"/>
              </a:rPr>
              <a:t>i.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700" y="2911729"/>
            <a:ext cx="4840605" cy="577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es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384"/>
              </a:spcBef>
            </a:pPr>
            <a:r>
              <a:rPr dirty="0" sz="1800" spc="-5">
                <a:latin typeface="Calibri"/>
                <a:cs typeface="Calibri"/>
              </a:rPr>
              <a:t>i.</a:t>
            </a:r>
            <a:r>
              <a:rPr dirty="0" sz="1800">
                <a:latin typeface="Calibri"/>
                <a:cs typeface="Calibri"/>
              </a:rPr>
              <a:t>e.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dit</a:t>
            </a:r>
            <a:r>
              <a:rPr dirty="0" sz="1800" spc="-10">
                <a:latin typeface="Calibri"/>
                <a:cs typeface="Calibri"/>
              </a:rPr>
              <a:t>y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dit</a:t>
            </a:r>
            <a:r>
              <a:rPr dirty="0" sz="1800" spc="-10">
                <a:latin typeface="Calibri"/>
                <a:cs typeface="Calibri"/>
              </a:rPr>
              <a:t>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c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35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x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en</a:t>
            </a:r>
            <a:r>
              <a:rPr dirty="0" sz="1800" spc="-5">
                <a:latin typeface="Calibri"/>
                <a:cs typeface="Calibri"/>
              </a:rPr>
              <a:t>si</a:t>
            </a:r>
            <a:r>
              <a:rPr dirty="0" sz="1800" spc="-10">
                <a:latin typeface="Calibri"/>
                <a:cs typeface="Calibri"/>
              </a:rPr>
              <a:t>v</a:t>
            </a:r>
            <a:r>
              <a:rPr dirty="0" sz="1800" spc="-1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6515" y="3736213"/>
            <a:ext cx="5609590" cy="900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S1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op</a:t>
            </a:r>
            <a:r>
              <a:rPr dirty="0" sz="1800">
                <a:latin typeface="Calibri"/>
                <a:cs typeface="Calibri"/>
              </a:rPr>
              <a:t>er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10">
                <a:latin typeface="Calibri"/>
                <a:cs typeface="Calibri"/>
              </a:rPr>
              <a:t>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20">
                <a:latin typeface="Calibri"/>
                <a:cs typeface="Calibri"/>
              </a:rPr>
              <a:t>v</a:t>
            </a:r>
            <a:r>
              <a:rPr dirty="0" sz="1800" spc="-10">
                <a:latin typeface="Calibri"/>
                <a:cs typeface="Calibri"/>
              </a:rPr>
              <a:t>er</a:t>
            </a:r>
            <a:r>
              <a:rPr dirty="0" sz="1800" spc="-1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  <a:p>
            <a:pPr marL="570230" marR="5080">
              <a:lnSpc>
                <a:spcPts val="1939"/>
              </a:lnSpc>
              <a:spcBef>
                <a:spcPts val="1230"/>
              </a:spcBef>
            </a:pPr>
            <a:r>
              <a:rPr dirty="0" sz="1800" spc="-5">
                <a:latin typeface="Calibri"/>
                <a:cs typeface="Calibri"/>
              </a:rPr>
              <a:t>i.</a:t>
            </a:r>
            <a:r>
              <a:rPr dirty="0" sz="1800">
                <a:latin typeface="Calibri"/>
                <a:cs typeface="Calibri"/>
              </a:rPr>
              <a:t>e.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 spc="-20">
                <a:latin typeface="Calibri"/>
                <a:cs typeface="Calibri"/>
              </a:rPr>
              <a:t>om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 d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d.</a:t>
            </a:r>
            <a:r>
              <a:rPr dirty="0" sz="1800" spc="-5">
                <a:latin typeface="Calibri"/>
                <a:cs typeface="Calibri"/>
              </a:rPr>
              <a:t> b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90" y="5028819"/>
            <a:ext cx="11453495" cy="187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NB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ba</a:t>
            </a:r>
            <a:r>
              <a:rPr dirty="0" sz="1800" spc="-10" i="1">
                <a:latin typeface="Calibri"/>
                <a:cs typeface="Calibri"/>
              </a:rPr>
              <a:t>c</a:t>
            </a:r>
            <a:r>
              <a:rPr dirty="0" sz="1800" spc="-10" i="1">
                <a:latin typeface="Calibri"/>
                <a:cs typeface="Calibri"/>
              </a:rPr>
              <a:t>k</a:t>
            </a:r>
            <a:r>
              <a:rPr dirty="0" sz="1800" spc="-25" i="1">
                <a:latin typeface="Calibri"/>
                <a:cs typeface="Calibri"/>
              </a:rPr>
              <a:t>w</a:t>
            </a:r>
            <a:r>
              <a:rPr dirty="0" sz="1800" spc="-15" i="1">
                <a:latin typeface="Calibri"/>
                <a:cs typeface="Calibri"/>
              </a:rPr>
              <a:t>a</a:t>
            </a:r>
            <a:r>
              <a:rPr dirty="0" sz="1800" spc="-20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d</a:t>
            </a:r>
            <a:r>
              <a:rPr dirty="0" sz="1800" i="1">
                <a:latin typeface="Calibri"/>
                <a:cs typeface="Calibri"/>
              </a:rPr>
              <a:t>s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5" i="1">
                <a:latin typeface="Calibri"/>
                <a:cs typeface="Calibri"/>
              </a:rPr>
              <a:t>f</a:t>
            </a:r>
            <a:r>
              <a:rPr dirty="0" sz="1800" spc="-15" i="1">
                <a:latin typeface="Calibri"/>
                <a:cs typeface="Calibri"/>
              </a:rPr>
              <a:t>o</a:t>
            </a:r>
            <a:r>
              <a:rPr dirty="0" sz="1800" spc="-5" i="1">
                <a:latin typeface="Calibri"/>
                <a:cs typeface="Calibri"/>
              </a:rPr>
              <a:t>r</a:t>
            </a:r>
            <a:r>
              <a:rPr dirty="0" sz="1800" spc="-15" i="1">
                <a:latin typeface="Calibri"/>
                <a:cs typeface="Calibri"/>
              </a:rPr>
              <a:t>wa</a:t>
            </a:r>
            <a:r>
              <a:rPr dirty="0" sz="1800" spc="-20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d</a:t>
            </a:r>
            <a:r>
              <a:rPr dirty="0" sz="1800" i="1">
                <a:latin typeface="Calibri"/>
                <a:cs typeface="Calibri"/>
              </a:rPr>
              <a:t>s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ompa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bi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</a:t>
            </a:r>
            <a:r>
              <a:rPr dirty="0" sz="1800" spc="-45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ansiti</a:t>
            </a:r>
            <a:r>
              <a:rPr dirty="0" sz="1800" spc="-20" b="1">
                <a:latin typeface="Calibri"/>
                <a:cs typeface="Calibri"/>
              </a:rPr>
              <a:t>v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p-</a:t>
            </a:r>
            <a:r>
              <a:rPr dirty="0" sz="1800" spc="-3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ompa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bi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ty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10" b="1"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  <a:p>
            <a:pPr marL="30480" marR="29209" indent="-18415">
              <a:lnSpc>
                <a:spcPts val="1730"/>
              </a:lnSpc>
              <a:spcBef>
                <a:spcPts val="1245"/>
              </a:spcBef>
              <a:tabLst>
                <a:tab pos="4684395" algn="l"/>
              </a:tabLst>
            </a:pPr>
            <a:r>
              <a:rPr dirty="0" sz="1600" spc="-10">
                <a:latin typeface="Calibri"/>
                <a:cs typeface="Calibri"/>
              </a:rPr>
              <a:t>*A</a:t>
            </a:r>
            <a:r>
              <a:rPr dirty="0" sz="1600" spc="-20">
                <a:latin typeface="Calibri"/>
                <a:cs typeface="Calibri"/>
              </a:rPr>
              <a:t>c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u</a:t>
            </a:r>
            <a:r>
              <a:rPr dirty="0" sz="1600" spc="-10">
                <a:latin typeface="Calibri"/>
                <a:cs typeface="Calibri"/>
              </a:rPr>
              <a:t>ally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depend</a:t>
            </a:r>
            <a:r>
              <a:rPr dirty="0" sz="1600" spc="-10">
                <a:latin typeface="Calibri"/>
                <a:cs typeface="Calibri"/>
              </a:rPr>
              <a:t>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10">
                <a:latin typeface="Calibri"/>
                <a:cs typeface="Calibri"/>
              </a:rPr>
              <a:t>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wh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</a:t>
            </a:r>
            <a:r>
              <a:rPr dirty="0" sz="1600" spc="-25">
                <a:latin typeface="Calibri"/>
                <a:cs typeface="Calibri"/>
              </a:rPr>
              <a:t>ev</a:t>
            </a:r>
            <a:r>
              <a:rPr dirty="0" sz="1600" spc="-10">
                <a:latin typeface="Calibri"/>
                <a:cs typeface="Calibri"/>
              </a:rPr>
              <a:t>el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ep</a:t>
            </a:r>
            <a:r>
              <a:rPr dirty="0" sz="1600" spc="-4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es</a:t>
            </a:r>
            <a:r>
              <a:rPr dirty="0" sz="1600" spc="-20">
                <a:latin typeface="Calibri"/>
                <a:cs typeface="Calibri"/>
              </a:rPr>
              <a:t>e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ti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10">
                <a:latin typeface="Calibri"/>
                <a:cs typeface="Calibri"/>
              </a:rPr>
              <a:t>n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2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ended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f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10">
                <a:latin typeface="Calibri"/>
                <a:cs typeface="Calibri"/>
              </a:rPr>
              <a:t>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an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50">
                <a:latin typeface="Calibri"/>
                <a:cs typeface="Calibri"/>
              </a:rPr>
              <a:t>/</a:t>
            </a:r>
            <a:r>
              <a:rPr dirty="0" sz="1600" spc="-15">
                <a:latin typeface="Calibri"/>
                <a:cs typeface="Calibri"/>
              </a:rPr>
              <a:t>sche</a:t>
            </a:r>
            <a:r>
              <a:rPr dirty="0" sz="1600" spc="-25">
                <a:latin typeface="Calibri"/>
                <a:cs typeface="Calibri"/>
              </a:rPr>
              <a:t>m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5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tit</a:t>
            </a:r>
            <a:r>
              <a:rPr dirty="0" sz="1600" spc="-125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hi</a:t>
            </a:r>
            <a:r>
              <a:rPr dirty="0" sz="1600" spc="-5">
                <a:latin typeface="Calibri"/>
                <a:cs typeface="Calibri"/>
              </a:rPr>
              <a:t>g</a:t>
            </a:r>
            <a:r>
              <a:rPr dirty="0" sz="1600" spc="-15">
                <a:latin typeface="Calibri"/>
                <a:cs typeface="Calibri"/>
              </a:rPr>
              <a:t>he</a:t>
            </a:r>
            <a:r>
              <a:rPr dirty="0" sz="1600" spc="-25">
                <a:latin typeface="Calibri"/>
                <a:cs typeface="Calibri"/>
              </a:rPr>
              <a:t>s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15">
                <a:latin typeface="Calibri"/>
                <a:cs typeface="Calibri"/>
              </a:rPr>
              <a:t>once</a:t>
            </a:r>
            <a:r>
              <a:rPr dirty="0" sz="1600" spc="-25">
                <a:latin typeface="Calibri"/>
                <a:cs typeface="Calibri"/>
              </a:rPr>
              <a:t>p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u</a:t>
            </a:r>
            <a:r>
              <a:rPr dirty="0" sz="1600" spc="-10">
                <a:latin typeface="Calibri"/>
                <a:cs typeface="Calibri"/>
              </a:rPr>
              <a:t>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l</a:t>
            </a:r>
            <a:r>
              <a:rPr dirty="0" sz="1600" spc="-25">
                <a:latin typeface="Calibri"/>
                <a:cs typeface="Calibri"/>
              </a:rPr>
              <a:t>ev</a:t>
            </a:r>
            <a:r>
              <a:rPr dirty="0" sz="1600" spc="-15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l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S1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S2 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sam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an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10">
                <a:latin typeface="Calibri"/>
                <a:cs typeface="Calibri"/>
              </a:rPr>
              <a:t>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2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2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mine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sam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</a:t>
            </a:r>
            <a:r>
              <a:rPr dirty="0" sz="1600" spc="-30">
                <a:latin typeface="Calibri"/>
                <a:cs typeface="Calibri"/>
              </a:rPr>
              <a:t>e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40">
                <a:latin typeface="Calibri"/>
                <a:cs typeface="Calibri"/>
              </a:rPr>
              <a:t>f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2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ma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s</a:t>
            </a:r>
            <a:r>
              <a:rPr dirty="0" sz="1600" spc="-5">
                <a:latin typeface="Calibri"/>
                <a:cs typeface="Calibri"/>
              </a:rPr>
              <a:t>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35">
                <a:latin typeface="Calibri"/>
                <a:cs typeface="Calibri"/>
              </a:rPr>
              <a:t>g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-10">
                <a:latin typeface="Calibri"/>
                <a:cs typeface="Calibri"/>
              </a:rPr>
              <a:t>ess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f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5" i="1">
                <a:latin typeface="Calibri"/>
                <a:cs typeface="Calibri"/>
              </a:rPr>
              <a:t>h</a:t>
            </a:r>
            <a:r>
              <a:rPr dirty="0" sz="1600" spc="-30" i="1">
                <a:latin typeface="Calibri"/>
                <a:cs typeface="Calibri"/>
              </a:rPr>
              <a:t>o</a:t>
            </a:r>
            <a:r>
              <a:rPr dirty="0" sz="1600" spc="-15" i="1">
                <a:latin typeface="Calibri"/>
                <a:cs typeface="Calibri"/>
              </a:rPr>
              <a:t>w</a:t>
            </a:r>
            <a:r>
              <a:rPr dirty="0" sz="1600" spc="30" i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10">
                <a:latin typeface="Calibri"/>
                <a:cs typeface="Calibri"/>
              </a:rPr>
              <a:t>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2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2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mine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t,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30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equi</a:t>
            </a:r>
            <a:r>
              <a:rPr dirty="0" sz="1600" spc="-40">
                <a:latin typeface="Calibri"/>
                <a:cs typeface="Calibri"/>
              </a:rPr>
              <a:t>v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anda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ds</a:t>
            </a:r>
            <a:r>
              <a:rPr dirty="0" sz="1600" spc="-50">
                <a:latin typeface="Calibri"/>
                <a:cs typeface="Calibri"/>
              </a:rPr>
              <a:t>/</a:t>
            </a:r>
            <a:r>
              <a:rPr dirty="0" sz="1600" spc="-10">
                <a:latin typeface="Calibri"/>
                <a:cs typeface="Calibri"/>
              </a:rPr>
              <a:t>sche</a:t>
            </a:r>
            <a:r>
              <a:rPr dirty="0" sz="1600" spc="-25">
                <a:latin typeface="Calibri"/>
                <a:cs typeface="Calibri"/>
              </a:rPr>
              <a:t>m</a:t>
            </a:r>
            <a:r>
              <a:rPr dirty="0" sz="1600" spc="-10">
                <a:latin typeface="Calibri"/>
                <a:cs typeface="Calibri"/>
              </a:rPr>
              <a:t>as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“</a:t>
            </a:r>
            <a:r>
              <a:rPr dirty="0" sz="1600" spc="-10">
                <a:latin typeface="Calibri"/>
                <a:cs typeface="Calibri"/>
              </a:rPr>
              <a:t>same”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sche</a:t>
            </a:r>
            <a:r>
              <a:rPr dirty="0" sz="1600" spc="-25">
                <a:latin typeface="Calibri"/>
                <a:cs typeface="Calibri"/>
              </a:rPr>
              <a:t>m</a:t>
            </a:r>
            <a:r>
              <a:rPr dirty="0" sz="1600" spc="-10">
                <a:latin typeface="Calibri"/>
                <a:cs typeface="Calibri"/>
              </a:rPr>
              <a:t>a.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20">
                <a:latin typeface="Calibri"/>
                <a:cs typeface="Calibri"/>
              </a:rPr>
              <a:t>B</a:t>
            </a:r>
            <a:r>
              <a:rPr dirty="0" sz="1600" spc="-10">
                <a:latin typeface="Calibri"/>
                <a:cs typeface="Calibri"/>
              </a:rPr>
              <a:t>ut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</a:t>
            </a:r>
            <a:r>
              <a:rPr dirty="0" sz="1600" spc="-4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</a:t>
            </a:r>
            <a:r>
              <a:rPr dirty="0" sz="1600" spc="-5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act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10">
                <a:latin typeface="Calibri"/>
                <a:cs typeface="Calibri"/>
              </a:rPr>
              <a:t>al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ques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2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10">
                <a:latin typeface="Calibri"/>
                <a:cs typeface="Calibri"/>
              </a:rPr>
              <a:t>n: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30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sche</a:t>
            </a:r>
            <a:r>
              <a:rPr dirty="0" sz="1600" spc="-25">
                <a:latin typeface="Calibri"/>
                <a:cs typeface="Calibri"/>
              </a:rPr>
              <a:t>m</a:t>
            </a:r>
            <a:r>
              <a:rPr dirty="0" sz="1600" spc="-10">
                <a:latin typeface="Calibri"/>
                <a:cs typeface="Calibri"/>
              </a:rPr>
              <a:t>as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35" i="1">
                <a:latin typeface="Calibri"/>
                <a:cs typeface="Calibri"/>
              </a:rPr>
              <a:t>s</a:t>
            </a:r>
            <a:r>
              <a:rPr dirty="0" sz="1600" spc="-20" i="1">
                <a:latin typeface="Calibri"/>
                <a:cs typeface="Calibri"/>
              </a:rPr>
              <a:t>y</a:t>
            </a:r>
            <a:r>
              <a:rPr dirty="0" sz="1600" spc="-30" i="1">
                <a:latin typeface="Calibri"/>
                <a:cs typeface="Calibri"/>
              </a:rPr>
              <a:t>nt</a:t>
            </a:r>
            <a:r>
              <a:rPr dirty="0" sz="1600" spc="-15" i="1">
                <a:latin typeface="Calibri"/>
                <a:cs typeface="Calibri"/>
              </a:rPr>
              <a:t>a</a:t>
            </a:r>
            <a:r>
              <a:rPr dirty="0" sz="1600" spc="-20" i="1">
                <a:latin typeface="Calibri"/>
                <a:cs typeface="Calibri"/>
              </a:rPr>
              <a:t>c</a:t>
            </a:r>
            <a:r>
              <a:rPr dirty="0" sz="1600" spc="-5" i="1">
                <a:latin typeface="Calibri"/>
                <a:cs typeface="Calibri"/>
              </a:rPr>
              <a:t>ti</a:t>
            </a:r>
            <a:r>
              <a:rPr dirty="0" sz="1600" spc="-30" i="1">
                <a:latin typeface="Calibri"/>
                <a:cs typeface="Calibri"/>
              </a:rPr>
              <a:t>c</a:t>
            </a:r>
            <a:r>
              <a:rPr dirty="0" sz="1600" spc="-15" i="1">
                <a:latin typeface="Calibri"/>
                <a:cs typeface="Calibri"/>
              </a:rPr>
              <a:t>al</a:t>
            </a:r>
            <a:r>
              <a:rPr dirty="0" sz="1600" i="1">
                <a:latin typeface="Calibri"/>
                <a:cs typeface="Calibri"/>
              </a:rPr>
              <a:t>l</a:t>
            </a:r>
            <a:r>
              <a:rPr dirty="0" sz="1600" spc="-10" i="1">
                <a:latin typeface="Calibri"/>
                <a:cs typeface="Calibri"/>
              </a:rPr>
              <a:t>y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5">
                <a:latin typeface="Calibri"/>
                <a:cs typeface="Calibri"/>
              </a:rPr>
              <a:t>f</a:t>
            </a:r>
            <a:r>
              <a:rPr dirty="0" sz="1600" spc="-40">
                <a:latin typeface="Calibri"/>
                <a:cs typeface="Calibri"/>
              </a:rPr>
              <a:t>f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4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(an</a:t>
            </a:r>
            <a:r>
              <a:rPr dirty="0" sz="1600" spc="-10">
                <a:latin typeface="Calibri"/>
                <a:cs typeface="Calibri"/>
              </a:rPr>
              <a:t>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</a:t>
            </a:r>
            <a:r>
              <a:rPr dirty="0" sz="1600" spc="-2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p</a:t>
            </a:r>
            <a:r>
              <a:rPr dirty="0" sz="1600" spc="-10">
                <a:latin typeface="Calibri"/>
                <a:cs typeface="Calibri"/>
              </a:rPr>
              <a:t>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5">
                <a:latin typeface="Calibri"/>
                <a:cs typeface="Calibri"/>
              </a:rPr>
              <a:t>f</a:t>
            </a:r>
            <a:r>
              <a:rPr dirty="0" sz="1600" spc="-40">
                <a:latin typeface="Calibri"/>
                <a:cs typeface="Calibri"/>
              </a:rPr>
              <a:t>f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4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sche</a:t>
            </a:r>
            <a:r>
              <a:rPr dirty="0" sz="1600" spc="-25">
                <a:latin typeface="Calibri"/>
                <a:cs typeface="Calibri"/>
              </a:rPr>
              <a:t>m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fi</a:t>
            </a:r>
            <a:r>
              <a:rPr dirty="0" sz="1600" spc="-15">
                <a:latin typeface="Calibri"/>
                <a:cs typeface="Calibri"/>
              </a:rPr>
              <a:t>n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5">
                <a:latin typeface="Calibri"/>
                <a:cs typeface="Calibri"/>
              </a:rPr>
              <a:t>ti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10">
                <a:latin typeface="Calibri"/>
                <a:cs typeface="Calibri"/>
              </a:rPr>
              <a:t>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langua</a:t>
            </a:r>
            <a:r>
              <a:rPr dirty="0" sz="1600" spc="-30">
                <a:latin typeface="Calibri"/>
                <a:cs typeface="Calibri"/>
              </a:rPr>
              <a:t>g</a:t>
            </a:r>
            <a:r>
              <a:rPr dirty="0" sz="1600" spc="-10">
                <a:latin typeface="Calibri"/>
                <a:cs typeface="Calibri"/>
              </a:rPr>
              <a:t>es)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fi</a:t>
            </a:r>
            <a:r>
              <a:rPr dirty="0" sz="1600" spc="-15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40">
                <a:latin typeface="Calibri"/>
                <a:cs typeface="Calibri"/>
              </a:rPr>
              <a:t>f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2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ma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sam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s</a:t>
            </a:r>
            <a:r>
              <a:rPr dirty="0" sz="1600" spc="-5">
                <a:latin typeface="Calibri"/>
                <a:cs typeface="Calibri"/>
              </a:rPr>
              <a:t>.</a:t>
            </a:r>
            <a:r>
              <a:rPr dirty="0" sz="1600">
                <a:latin typeface="Calibri"/>
                <a:cs typeface="Calibri"/>
              </a:rPr>
              <a:t>  </a:t>
            </a:r>
            <a:r>
              <a:rPr dirty="0" sz="1600" spc="-15">
                <a:latin typeface="Calibri"/>
                <a:cs typeface="Calibri"/>
              </a:rPr>
              <a:t>Th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no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r</a:t>
            </a:r>
            <a:r>
              <a:rPr dirty="0" sz="1600" spc="-5">
                <a:latin typeface="Calibri"/>
                <a:cs typeface="Calibri"/>
              </a:rPr>
              <a:t>ivi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l.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s</a:t>
            </a:r>
            <a:r>
              <a:rPr dirty="0" sz="1600" spc="-10">
                <a:latin typeface="Calibri"/>
                <a:cs typeface="Calibri"/>
              </a:rPr>
              <a:t>y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ac</a:t>
            </a:r>
            <a:r>
              <a:rPr dirty="0" sz="1600" spc="-5">
                <a:latin typeface="Calibri"/>
                <a:cs typeface="Calibri"/>
              </a:rPr>
              <a:t>t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10">
                <a:latin typeface="Calibri"/>
                <a:cs typeface="Calibri"/>
              </a:rPr>
              <a:t>al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5">
                <a:latin typeface="Calibri"/>
                <a:cs typeface="Calibri"/>
              </a:rPr>
              <a:t>f</a:t>
            </a:r>
            <a:r>
              <a:rPr dirty="0" sz="1600" spc="-40">
                <a:latin typeface="Calibri"/>
                <a:cs typeface="Calibri"/>
              </a:rPr>
              <a:t>f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4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ence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15">
                <a:latin typeface="Calibri"/>
                <a:cs typeface="Calibri"/>
              </a:rPr>
              <a:t>ou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ts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25">
                <a:latin typeface="Calibri"/>
                <a:cs typeface="Calibri"/>
              </a:rPr>
              <a:t>s</a:t>
            </a:r>
            <a:r>
              <a:rPr dirty="0" sz="1600" spc="-5">
                <a:latin typeface="Calibri"/>
                <a:cs typeface="Calibri"/>
              </a:rPr>
              <a:t>ti</a:t>
            </a:r>
            <a:r>
              <a:rPr dirty="0" sz="1600" spc="-15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g</a:t>
            </a:r>
            <a:r>
              <a:rPr dirty="0" sz="1600" spc="-15">
                <a:latin typeface="Calibri"/>
                <a:cs typeface="Calibri"/>
              </a:rPr>
              <a:t>uishin</a:t>
            </a:r>
            <a:r>
              <a:rPr dirty="0" sz="1600" spc="-10">
                <a:latin typeface="Calibri"/>
                <a:cs typeface="Calibri"/>
              </a:rPr>
              <a:t>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sche</a:t>
            </a:r>
            <a:r>
              <a:rPr dirty="0" sz="1600" spc="-25">
                <a:latin typeface="Calibri"/>
                <a:cs typeface="Calibri"/>
              </a:rPr>
              <a:t>m</a:t>
            </a:r>
            <a:r>
              <a:rPr dirty="0" sz="1600" spc="-10">
                <a:latin typeface="Calibri"/>
                <a:cs typeface="Calibri"/>
              </a:rPr>
              <a:t>as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h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equi</a:t>
            </a:r>
            <a:r>
              <a:rPr dirty="0" sz="1600" spc="-35">
                <a:latin typeface="Calibri"/>
                <a:cs typeface="Calibri"/>
              </a:rPr>
              <a:t>v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-10">
                <a:latin typeface="Calibri"/>
                <a:cs typeface="Calibri"/>
              </a:rPr>
              <a:t>ence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impo</a:t>
            </a:r>
            <a:r>
              <a:rPr dirty="0" sz="1600" spc="-20">
                <a:latin typeface="Calibri"/>
                <a:cs typeface="Calibri"/>
              </a:rPr>
              <a:t>r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no</a:t>
            </a:r>
            <a:r>
              <a:rPr dirty="0" sz="1600" spc="-5">
                <a:latin typeface="Calibri"/>
                <a:cs typeface="Calibri"/>
              </a:rPr>
              <a:t>t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5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985"/>
              </a:spcBef>
            </a:pPr>
            <a:r>
              <a:rPr dirty="0" sz="1600" spc="-10">
                <a:latin typeface="Calibri"/>
                <a:cs typeface="Calibri"/>
              </a:rPr>
              <a:t>*</a:t>
            </a:r>
            <a:r>
              <a:rPr dirty="0" sz="1600" spc="-20">
                <a:latin typeface="Calibri"/>
                <a:cs typeface="Calibri"/>
              </a:rPr>
              <a:t>*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2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m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20">
                <a:latin typeface="Calibri"/>
                <a:cs typeface="Calibri"/>
              </a:rPr>
              <a:t>om</a:t>
            </a:r>
            <a:r>
              <a:rPr dirty="0" sz="1600" spc="-25">
                <a:latin typeface="Calibri"/>
                <a:cs typeface="Calibri"/>
              </a:rPr>
              <a:t>m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10">
                <a:latin typeface="Calibri"/>
                <a:cs typeface="Calibri"/>
              </a:rPr>
              <a:t>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us</a:t>
            </a:r>
            <a:r>
              <a:rPr dirty="0" sz="1600" spc="-5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/>
              <a:t>P</a:t>
            </a:r>
            <a:r>
              <a:rPr dirty="0"/>
              <a:t>-</a:t>
            </a:r>
            <a:r>
              <a:rPr dirty="0" spc="-5"/>
              <a:t>comp</a:t>
            </a:r>
            <a:r>
              <a:rPr dirty="0" spc="-40"/>
              <a:t>a</a:t>
            </a:r>
            <a:r>
              <a:rPr dirty="0"/>
              <a:t>tibi</a:t>
            </a:r>
            <a:r>
              <a:rPr dirty="0" spc="-15"/>
              <a:t>l</a:t>
            </a:r>
            <a:r>
              <a:rPr dirty="0"/>
              <a:t>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930" y="971677"/>
            <a:ext cx="9575800" cy="5038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7060" marR="550545" indent="-25146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In 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ase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p</a:t>
            </a:r>
            <a:r>
              <a:rPr dirty="0" sz="2000" spc="-5" i="1">
                <a:latin typeface="Calibri"/>
                <a:cs typeface="Calibri"/>
              </a:rPr>
              <a:t>-</a:t>
            </a:r>
            <a:r>
              <a:rPr dirty="0" sz="2000" spc="-20" i="1">
                <a:latin typeface="Calibri"/>
                <a:cs typeface="Calibri"/>
              </a:rPr>
              <a:t>c</a:t>
            </a:r>
            <a:r>
              <a:rPr dirty="0" sz="2000" spc="-5" i="1">
                <a:latin typeface="Calibri"/>
                <a:cs typeface="Calibri"/>
              </a:rPr>
              <a:t>omp</a:t>
            </a:r>
            <a:r>
              <a:rPr dirty="0" sz="2000" i="1">
                <a:latin typeface="Calibri"/>
                <a:cs typeface="Calibri"/>
              </a:rPr>
              <a:t>atib</a:t>
            </a:r>
            <a:r>
              <a:rPr dirty="0" sz="2000" spc="-10" i="1">
                <a:latin typeface="Calibri"/>
                <a:cs typeface="Calibri"/>
              </a:rPr>
              <a:t>i</a:t>
            </a:r>
            <a:r>
              <a:rPr dirty="0" sz="2000" i="1">
                <a:latin typeface="Calibri"/>
                <a:cs typeface="Calibri"/>
              </a:rPr>
              <a:t>l</a:t>
            </a:r>
            <a:r>
              <a:rPr dirty="0" sz="2000" spc="-10" i="1">
                <a:latin typeface="Calibri"/>
                <a:cs typeface="Calibri"/>
              </a:rPr>
              <a:t>i</a:t>
            </a:r>
            <a:r>
              <a:rPr dirty="0" sz="2000" i="1">
                <a:latin typeface="Calibri"/>
                <a:cs typeface="Calibri"/>
              </a:rPr>
              <a:t>ty</a:t>
            </a:r>
            <a:r>
              <a:rPr dirty="0" sz="2000" spc="1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 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-n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ll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sectio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S1</a:t>
            </a:r>
            <a:r>
              <a:rPr dirty="0" sz="2000" spc="-5">
                <a:latin typeface="Calibri"/>
                <a:cs typeface="Calibri"/>
              </a:rPr>
              <a:t>-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d 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</a:t>
            </a:r>
            <a:r>
              <a:rPr dirty="0" sz="2000" spc="5" b="1">
                <a:latin typeface="Calibri"/>
                <a:cs typeface="Calibri"/>
              </a:rPr>
              <a:t>2</a:t>
            </a:r>
            <a:r>
              <a:rPr dirty="0" sz="2000" spc="-5">
                <a:latin typeface="Calibri"/>
                <a:cs typeface="Calibri"/>
              </a:rPr>
              <a:t>-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S1</a:t>
            </a:r>
            <a:r>
              <a:rPr dirty="0" sz="2000" spc="-5">
                <a:latin typeface="Calibri"/>
                <a:cs typeface="Calibri"/>
              </a:rPr>
              <a:t>-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ts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S2</a:t>
            </a:r>
            <a:r>
              <a:rPr dirty="0" sz="2000" spc="-5">
                <a:latin typeface="Calibri"/>
                <a:cs typeface="Calibri"/>
              </a:rPr>
              <a:t>-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  <a:p>
            <a:pPr marL="1216025" marR="1303020" indent="-609600">
              <a:lnSpc>
                <a:spcPts val="2760"/>
              </a:lnSpc>
              <a:spcBef>
                <a:spcPts val="120"/>
              </a:spcBef>
            </a:pPr>
            <a:r>
              <a:rPr dirty="0" sz="2000" spc="-5">
                <a:latin typeface="Calibri"/>
                <a:cs typeface="Calibri"/>
              </a:rPr>
              <a:t>wh</a:t>
            </a:r>
            <a:r>
              <a:rPr dirty="0" sz="2000" spc="-2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 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 the 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onseq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ences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 g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ting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 spc="-40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4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ying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 i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section?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4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ting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S1</a:t>
            </a:r>
            <a:r>
              <a:rPr dirty="0" sz="2000" spc="-5">
                <a:latin typeface="Calibri"/>
                <a:cs typeface="Calibri"/>
              </a:rPr>
              <a:t>-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-5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35">
                <a:latin typeface="Calibri"/>
                <a:cs typeface="Calibri"/>
              </a:rPr>
              <a:t>n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er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t</a:t>
            </a:r>
            <a:r>
              <a:rPr dirty="0" sz="2000" spc="5">
                <a:latin typeface="Calibri"/>
                <a:cs typeface="Calibri"/>
              </a:rPr>
              <a:t>h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 i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section?</a:t>
            </a:r>
            <a:endParaRPr sz="2000">
              <a:latin typeface="Calibri"/>
              <a:cs typeface="Calibri"/>
            </a:endParaRPr>
          </a:p>
          <a:p>
            <a:pPr marL="355600" indent="860425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thout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 </a:t>
            </a:r>
            <a:r>
              <a:rPr dirty="0" sz="2000" spc="-5">
                <a:latin typeface="Calibri"/>
                <a:cs typeface="Calibri"/>
              </a:rPr>
              <a:t>fu</a:t>
            </a:r>
            <a:r>
              <a:rPr dirty="0" sz="2000">
                <a:latin typeface="Calibri"/>
                <a:cs typeface="Calibri"/>
              </a:rPr>
              <a:t>nctionality?  </a:t>
            </a:r>
            <a:r>
              <a:rPr dirty="0" sz="2000">
                <a:latin typeface="Calibri"/>
                <a:cs typeface="Calibri"/>
              </a:rPr>
              <a:t>[perha</a:t>
            </a:r>
            <a:r>
              <a:rPr dirty="0" sz="2000" spc="-10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an 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an’t]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He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 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si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pl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e</a:t>
            </a:r>
            <a:r>
              <a:rPr dirty="0" sz="2000" spc="-45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amp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60706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 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ini</a:t>
            </a:r>
            <a:r>
              <a:rPr dirty="0" sz="2000" spc="-15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45">
                <a:latin typeface="Calibri"/>
                <a:cs typeface="Calibri"/>
              </a:rPr>
              <a:t>z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 spc="-2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SGML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>
                <a:latin typeface="Calibri"/>
                <a:cs typeface="Calibri"/>
              </a:rPr>
              <a:t>t 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5">
                <a:latin typeface="Calibri"/>
                <a:cs typeface="Calibri"/>
              </a:rPr>
              <a:t>p</a:t>
            </a:r>
            <a:r>
              <a:rPr dirty="0" sz="2000" spc="-5">
                <a:latin typeface="Calibri"/>
                <a:cs typeface="Calibri"/>
              </a:rPr>
              <a:t>por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XML</a:t>
            </a:r>
            <a:endParaRPr sz="2000">
              <a:latin typeface="Calibri"/>
              <a:cs typeface="Calibri"/>
            </a:endParaRPr>
          </a:p>
          <a:p>
            <a:pPr marL="12700" indent="59436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In th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s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ase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35">
                <a:latin typeface="Calibri"/>
                <a:cs typeface="Calibri"/>
              </a:rPr>
              <a:t>n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 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tri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ial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mp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60706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XML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doe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>
                <a:latin typeface="Calibri"/>
                <a:cs typeface="Calibri"/>
              </a:rPr>
              <a:t>t a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20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w </a:t>
            </a:r>
            <a:r>
              <a:rPr dirty="0" sz="2000" spc="-5">
                <a:latin typeface="Calibri"/>
                <a:cs typeface="Calibri"/>
              </a:rPr>
              <a:t>schema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depart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al g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am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607060">
              <a:lnSpc>
                <a:spcPts val="2280"/>
              </a:lnSpc>
            </a:pPr>
            <a:r>
              <a:rPr dirty="0" sz="2000" spc="-1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2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inclus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 </a:t>
            </a:r>
            <a:r>
              <a:rPr dirty="0" sz="2000" spc="-45">
                <a:latin typeface="Calibri"/>
                <a:cs typeface="Calibri"/>
              </a:rPr>
              <a:t>e</a:t>
            </a:r>
            <a:r>
              <a:rPr dirty="0" sz="2000" spc="-55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clus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 a </a:t>
            </a:r>
            <a:r>
              <a:rPr dirty="0" sz="2000" spc="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30">
                <a:latin typeface="Calibri"/>
                <a:cs typeface="Calibri"/>
              </a:rPr>
              <a:t>w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k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brin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5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o l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5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4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/>
              <a:t>P</a:t>
            </a:r>
            <a:r>
              <a:rPr dirty="0"/>
              <a:t>-</a:t>
            </a:r>
            <a:r>
              <a:rPr dirty="0" spc="-5"/>
              <a:t>com</a:t>
            </a:r>
            <a:r>
              <a:rPr dirty="0" spc="-10"/>
              <a:t>p</a:t>
            </a:r>
            <a:r>
              <a:rPr dirty="0" spc="-35"/>
              <a:t>a</a:t>
            </a:r>
            <a:r>
              <a:rPr dirty="0"/>
              <a:t>ti</a:t>
            </a:r>
            <a:r>
              <a:rPr dirty="0" spc="-15"/>
              <a:t>b</a:t>
            </a:r>
            <a:r>
              <a:rPr dirty="0"/>
              <a:t>ility:</a:t>
            </a:r>
            <a:r>
              <a:rPr dirty="0" spc="-50"/>
              <a:t> </a:t>
            </a:r>
            <a:r>
              <a:rPr dirty="0"/>
              <a:t>An </a:t>
            </a:r>
            <a:r>
              <a:rPr dirty="0" spc="-65"/>
              <a:t>e</a:t>
            </a:r>
            <a:r>
              <a:rPr dirty="0" spc="-5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030732"/>
            <a:ext cx="10751820" cy="5647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33400">
              <a:lnSpc>
                <a:spcPct val="100000"/>
              </a:lnSpc>
            </a:pPr>
            <a:r>
              <a:rPr dirty="0" sz="1700" spc="-5">
                <a:latin typeface="Calibri"/>
                <a:cs typeface="Calibri"/>
              </a:rPr>
              <a:t>F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m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1999</a:t>
            </a:r>
            <a:r>
              <a:rPr dirty="0" sz="1700" spc="-10">
                <a:latin typeface="Calibri"/>
                <a:cs typeface="Calibri"/>
              </a:rPr>
              <a:t>-</a:t>
            </a:r>
            <a:r>
              <a:rPr dirty="0" sz="1700">
                <a:latin typeface="Calibri"/>
                <a:cs typeface="Calibri"/>
              </a:rPr>
              <a:t>2002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ear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cha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f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pen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eBook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</a:t>
            </a:r>
            <a:r>
              <a:rPr dirty="0" sz="1700">
                <a:latin typeface="Calibri"/>
                <a:cs typeface="Calibri"/>
              </a:rPr>
              <a:t>ubl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2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80">
                <a:latin typeface="Calibri"/>
                <a:cs typeface="Calibri"/>
              </a:rPr>
              <a:t>W</a:t>
            </a:r>
            <a:r>
              <a:rPr dirty="0" sz="1700" spc="-5">
                <a:latin typeface="Calibri"/>
                <a:cs typeface="Calibri"/>
              </a:rPr>
              <a:t>ork</a:t>
            </a:r>
            <a:r>
              <a:rPr dirty="0" sz="1700" spc="-10">
                <a:latin typeface="Calibri"/>
                <a:cs typeface="Calibri"/>
              </a:rPr>
              <a:t>in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</a:t>
            </a:r>
            <a:r>
              <a:rPr dirty="0" sz="1700" spc="-2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ou</a:t>
            </a:r>
            <a:r>
              <a:rPr dirty="0" sz="1700" spc="-15">
                <a:latin typeface="Calibri"/>
                <a:cs typeface="Calibri"/>
              </a:rPr>
              <a:t>p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-5">
                <a:latin typeface="Calibri"/>
                <a:cs typeface="Calibri"/>
              </a:rPr>
              <a:t> d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-25">
                <a:latin typeface="Calibri"/>
                <a:cs typeface="Calibri"/>
              </a:rPr>
              <a:t>v</a:t>
            </a:r>
            <a:r>
              <a:rPr dirty="0" sz="1700">
                <a:latin typeface="Calibri"/>
                <a:cs typeface="Calibri"/>
              </a:rPr>
              <a:t>elo</a:t>
            </a:r>
            <a:r>
              <a:rPr dirty="0" sz="1700" spc="-15">
                <a:latin typeface="Calibri"/>
                <a:cs typeface="Calibri"/>
              </a:rPr>
              <a:t>p</a:t>
            </a:r>
            <a:r>
              <a:rPr dirty="0" sz="1700">
                <a:latin typeface="Calibri"/>
                <a:cs typeface="Calibri"/>
              </a:rPr>
              <a:t>ed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OE</a:t>
            </a:r>
            <a:r>
              <a:rPr dirty="0" sz="1700" spc="-10">
                <a:latin typeface="Calibri"/>
                <a:cs typeface="Calibri"/>
              </a:rPr>
              <a:t>B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1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ea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ly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v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ePUB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eBook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25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ent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457200">
              <a:lnSpc>
                <a:spcPct val="100000"/>
              </a:lnSpc>
            </a:pPr>
            <a:r>
              <a:rPr dirty="0" sz="1700" spc="-5">
                <a:latin typeface="Calibri"/>
                <a:cs typeface="Calibri"/>
              </a:rPr>
              <a:t>OE</a:t>
            </a:r>
            <a:r>
              <a:rPr dirty="0" sz="1700" spc="-10">
                <a:latin typeface="Calibri"/>
                <a:cs typeface="Calibri"/>
              </a:rPr>
              <a:t>B</a:t>
            </a:r>
            <a:r>
              <a:rPr dirty="0" sz="1700">
                <a:latin typeface="Calibri"/>
                <a:cs typeface="Calibri"/>
              </a:rPr>
              <a:t>PS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 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p</a:t>
            </a:r>
            <a:r>
              <a:rPr dirty="0" sz="1700">
                <a:latin typeface="Calibri"/>
                <a:cs typeface="Calibri"/>
              </a:rPr>
              <a:t>laced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OE</a:t>
            </a:r>
            <a:r>
              <a:rPr dirty="0" sz="1700" spc="-10">
                <a:latin typeface="Calibri"/>
                <a:cs typeface="Calibri"/>
              </a:rPr>
              <a:t>B</a:t>
            </a:r>
            <a:r>
              <a:rPr dirty="0" sz="1700">
                <a:latin typeface="Calibri"/>
                <a:cs typeface="Calibri"/>
              </a:rPr>
              <a:t>PS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1 back</a:t>
            </a:r>
            <a:r>
              <a:rPr dirty="0" sz="1700" spc="-15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d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omp</a:t>
            </a:r>
            <a:r>
              <a:rPr dirty="0" sz="1700" spc="-10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ti</a:t>
            </a:r>
            <a:r>
              <a:rPr dirty="0" sz="1700" spc="5">
                <a:latin typeface="Calibri"/>
                <a:cs typeface="Calibri"/>
              </a:rPr>
              <a:t>b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l</a:t>
            </a:r>
            <a:r>
              <a:rPr dirty="0" sz="1700" spc="5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y</a:t>
            </a:r>
            <a:r>
              <a:rPr dirty="0" sz="1700" spc="-20">
                <a:latin typeface="Calibri"/>
                <a:cs typeface="Calibri"/>
              </a:rPr>
              <a:t> w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ib</a:t>
            </a:r>
            <a:r>
              <a:rPr dirty="0" sz="1700">
                <a:latin typeface="Calibri"/>
                <a:cs typeface="Calibri"/>
              </a:rPr>
              <a:t>le.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o 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 </a:t>
            </a:r>
            <a:r>
              <a:rPr dirty="0" sz="1700" spc="-2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ig</a:t>
            </a:r>
            <a:r>
              <a:rPr dirty="0" sz="1700" spc="-10">
                <a:latin typeface="Calibri"/>
                <a:cs typeface="Calibri"/>
              </a:rPr>
              <a:t>ne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la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g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</a:t>
            </a:r>
            <a:r>
              <a:rPr dirty="0" sz="1700" spc="-10">
                <a:latin typeface="Calibri"/>
                <a:cs typeface="Calibri"/>
              </a:rPr>
              <a:t>b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act</a:t>
            </a:r>
            <a:r>
              <a:rPr dirty="0" sz="1700" spc="5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sib</a:t>
            </a:r>
            <a:r>
              <a:rPr dirty="0" sz="1700" spc="-1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1 d</a:t>
            </a:r>
            <a:r>
              <a:rPr dirty="0" sz="1700" spc="-5">
                <a:latin typeface="Calibri"/>
                <a:cs typeface="Calibri"/>
              </a:rPr>
              <a:t>oc</a:t>
            </a:r>
            <a:r>
              <a:rPr dirty="0" sz="1700" spc="5">
                <a:latin typeface="Calibri"/>
                <a:cs typeface="Calibri"/>
              </a:rPr>
              <a:t>u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ents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w</a:t>
            </a:r>
            <a:r>
              <a:rPr dirty="0" sz="1700" spc="-5">
                <a:latin typeface="Calibri"/>
                <a:cs typeface="Calibri"/>
              </a:rPr>
              <a:t>oul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 </a:t>
            </a:r>
            <a:r>
              <a:rPr dirty="0" sz="1700" spc="10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spc="-5">
                <a:latin typeface="Calibri"/>
                <a:cs typeface="Calibri"/>
              </a:rPr>
              <a:t>Th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 spc="-15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d</a:t>
            </a:r>
            <a:r>
              <a:rPr dirty="0" sz="1700"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1003300" indent="-457200">
              <a:lnSpc>
                <a:spcPct val="100000"/>
              </a:lnSpc>
              <a:spcBef>
                <a:spcPts val="1200"/>
              </a:spcBef>
              <a:buFont typeface="Calibri"/>
              <a:buAutoNum type="arabicParenR"/>
              <a:tabLst>
                <a:tab pos="1003300" algn="l"/>
              </a:tabLst>
            </a:pPr>
            <a:r>
              <a:rPr dirty="0" sz="1700">
                <a:latin typeface="Calibri"/>
                <a:cs typeface="Calibri"/>
              </a:rPr>
              <a:t>M</a:t>
            </a:r>
            <a:r>
              <a:rPr dirty="0" sz="1700" spc="-10">
                <a:latin typeface="Calibri"/>
                <a:cs typeface="Calibri"/>
              </a:rPr>
              <a:t>a</a:t>
            </a:r>
            <a:r>
              <a:rPr dirty="0" sz="1700" spc="-35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y </a:t>
            </a:r>
            <a:r>
              <a:rPr dirty="0" sz="1700" spc="-10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l</a:t>
            </a:r>
            <a:r>
              <a:rPr dirty="0" sz="1700" spc="-1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eady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x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-1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ting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1 d</a:t>
            </a:r>
            <a:r>
              <a:rPr dirty="0" sz="1700" spc="-5">
                <a:latin typeface="Calibri"/>
                <a:cs typeface="Calibri"/>
              </a:rPr>
              <a:t>oc</a:t>
            </a:r>
            <a:r>
              <a:rPr dirty="0" sz="1700" spc="5">
                <a:latin typeface="Calibri"/>
                <a:cs typeface="Calibri"/>
              </a:rPr>
              <a:t>u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ents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 al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t.</a:t>
            </a:r>
            <a:endParaRPr sz="1700">
              <a:latin typeface="Calibri"/>
              <a:cs typeface="Calibri"/>
            </a:endParaRPr>
          </a:p>
          <a:p>
            <a:pPr marL="1003300" indent="-457200">
              <a:lnSpc>
                <a:spcPct val="100000"/>
              </a:lnSpc>
              <a:spcBef>
                <a:spcPts val="1200"/>
              </a:spcBef>
              <a:buFont typeface="Calibri"/>
              <a:buAutoNum type="arabicParenR"/>
              <a:tabLst>
                <a:tab pos="1003300" algn="l"/>
              </a:tabLst>
            </a:pPr>
            <a:r>
              <a:rPr dirty="0" sz="1700" spc="-5">
                <a:latin typeface="Calibri"/>
                <a:cs typeface="Calibri"/>
              </a:rPr>
              <a:t>C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ent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od</a:t>
            </a:r>
            <a:r>
              <a:rPr dirty="0" sz="1700" spc="-15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ce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1 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h</a:t>
            </a:r>
            <a:r>
              <a:rPr dirty="0" sz="1700" spc="-5">
                <a:latin typeface="Calibri"/>
                <a:cs typeface="Calibri"/>
              </a:rPr>
              <a:t>op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onti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 spc="-10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x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-1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ting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5">
                <a:latin typeface="Calibri"/>
                <a:cs typeface="Calibri"/>
              </a:rPr>
              <a:t>oft</a:t>
            </a:r>
            <a:r>
              <a:rPr dirty="0" sz="1700" spc="-15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 spc="-5">
                <a:latin typeface="Calibri"/>
                <a:cs typeface="Calibri"/>
              </a:rPr>
              <a:t>oo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w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kflo</a:t>
            </a:r>
            <a:r>
              <a:rPr dirty="0" sz="1700" spc="-3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0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ce</a:t>
            </a:r>
            <a:endParaRPr sz="17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</a:pPr>
            <a:r>
              <a:rPr dirty="0" sz="1700" spc="-5">
                <a:latin typeface="Calibri"/>
                <a:cs typeface="Calibri"/>
              </a:rPr>
              <a:t>doc</a:t>
            </a:r>
            <a:r>
              <a:rPr dirty="0" sz="1700" spc="5">
                <a:latin typeface="Calibri"/>
                <a:cs typeface="Calibri"/>
              </a:rPr>
              <a:t>u</a:t>
            </a:r>
            <a:r>
              <a:rPr dirty="0" sz="1700" spc="-10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ts th</a:t>
            </a:r>
            <a:r>
              <a:rPr dirty="0" sz="1700" spc="-2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</a:t>
            </a:r>
            <a:r>
              <a:rPr dirty="0" sz="1700" spc="-15">
                <a:latin typeface="Calibri"/>
                <a:cs typeface="Calibri"/>
              </a:rPr>
              <a:t> 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  <a:p>
            <a:pPr marL="1003300" marR="182880" indent="-457200">
              <a:lnSpc>
                <a:spcPct val="100000"/>
              </a:lnSpc>
              <a:spcBef>
                <a:spcPts val="1200"/>
              </a:spcBef>
              <a:buFont typeface="Calibri"/>
              <a:buAutoNum type="arabicParenR" startAt="3"/>
              <a:tabLst>
                <a:tab pos="1003300" algn="l"/>
              </a:tabLst>
            </a:pPr>
            <a:r>
              <a:rPr dirty="0" sz="1700" spc="-5">
                <a:latin typeface="Calibri"/>
                <a:cs typeface="Calibri"/>
              </a:rPr>
              <a:t>C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ent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od</a:t>
            </a:r>
            <a:r>
              <a:rPr dirty="0" sz="1700" spc="-15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ce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 sh</a:t>
            </a:r>
            <a:r>
              <a:rPr dirty="0" sz="1700" spc="-5">
                <a:latin typeface="Calibri"/>
                <a:cs typeface="Calibri"/>
              </a:rPr>
              <a:t>op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w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5">
                <a:latin typeface="Calibri"/>
                <a:cs typeface="Calibri"/>
              </a:rPr>
              <a:t>oft</a:t>
            </a:r>
            <a:r>
              <a:rPr dirty="0" sz="1700" spc="-15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 spc="-5">
                <a:latin typeface="Calibri"/>
                <a:cs typeface="Calibri"/>
              </a:rPr>
              <a:t>oo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w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kflo</a:t>
            </a:r>
            <a:r>
              <a:rPr dirty="0" sz="1700" spc="-3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0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ce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5">
                <a:latin typeface="Calibri"/>
                <a:cs typeface="Calibri"/>
              </a:rPr>
              <a:t>oc</a:t>
            </a:r>
            <a:r>
              <a:rPr dirty="0" sz="1700" spc="5">
                <a:latin typeface="Calibri"/>
                <a:cs typeface="Calibri"/>
              </a:rPr>
              <a:t>u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ents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5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 al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1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 </a:t>
            </a:r>
            <a:r>
              <a:rPr dirty="0" sz="1700" spc="-1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t.</a:t>
            </a:r>
            <a:endParaRPr sz="1700">
              <a:latin typeface="Calibri"/>
              <a:cs typeface="Calibri"/>
            </a:endParaRPr>
          </a:p>
          <a:p>
            <a:pPr marL="1003300" marR="328930" indent="-457200">
              <a:lnSpc>
                <a:spcPct val="100000"/>
              </a:lnSpc>
              <a:spcBef>
                <a:spcPts val="1200"/>
              </a:spcBef>
              <a:buFont typeface="Calibri"/>
              <a:buAutoNum type="arabicParenR" startAt="3"/>
              <a:tabLst>
                <a:tab pos="1003300" algn="l"/>
              </a:tabLst>
            </a:pP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1 appli</a:t>
            </a:r>
            <a:r>
              <a:rPr dirty="0" sz="1700" spc="-20">
                <a:latin typeface="Calibri"/>
                <a:cs typeface="Calibri"/>
              </a:rPr>
              <a:t>c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io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(e</a:t>
            </a:r>
            <a:r>
              <a:rPr dirty="0" sz="1700" spc="2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g.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eBook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p</a:t>
            </a:r>
            <a:r>
              <a:rPr dirty="0" sz="1700" spc="-1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od</a:t>
            </a:r>
            <a:r>
              <a:rPr dirty="0" sz="1700" spc="-15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ct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 spc="-5">
                <a:latin typeface="Calibri"/>
                <a:cs typeface="Calibri"/>
              </a:rPr>
              <a:t>oo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nsu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er </a:t>
            </a:r>
            <a:r>
              <a:rPr dirty="0" sz="1700" spc="-25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d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)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onti</a:t>
            </a:r>
            <a:r>
              <a:rPr dirty="0" sz="1700" spc="5">
                <a:latin typeface="Calibri"/>
                <a:cs typeface="Calibri"/>
              </a:rPr>
              <a:t>n</a:t>
            </a:r>
            <a:r>
              <a:rPr dirty="0" sz="1700" spc="-10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oce</a:t>
            </a:r>
            <a:r>
              <a:rPr dirty="0" sz="1700" spc="1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 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—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 spc="10">
                <a:latin typeface="Calibri"/>
                <a:cs typeface="Calibri"/>
              </a:rPr>
              <a:t>1</a:t>
            </a:r>
            <a:r>
              <a:rPr dirty="0" sz="1700" spc="-10">
                <a:latin typeface="Calibri"/>
                <a:cs typeface="Calibri"/>
              </a:rPr>
              <a:t>-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omp</a:t>
            </a:r>
            <a:r>
              <a:rPr dirty="0" sz="1700" spc="-10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ti</a:t>
            </a:r>
            <a:r>
              <a:rPr dirty="0" sz="1700" spc="5">
                <a:latin typeface="Calibri"/>
                <a:cs typeface="Calibri"/>
              </a:rPr>
              <a:t>b</a:t>
            </a:r>
            <a:r>
              <a:rPr dirty="0" sz="1700">
                <a:latin typeface="Calibri"/>
                <a:cs typeface="Calibri"/>
              </a:rPr>
              <a:t>le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</a:t>
            </a:r>
            <a:r>
              <a:rPr dirty="0" sz="1700" spc="-10">
                <a:latin typeface="Calibri"/>
                <a:cs typeface="Calibri"/>
              </a:rPr>
              <a:t>b</a:t>
            </a:r>
            <a:r>
              <a:rPr dirty="0" sz="1700" spc="-1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  <a:p>
            <a:pPr marL="1003300" marR="111125" indent="-457200">
              <a:lnSpc>
                <a:spcPct val="100000"/>
              </a:lnSpc>
              <a:spcBef>
                <a:spcPts val="1200"/>
              </a:spcBef>
              <a:buFont typeface="Calibri"/>
              <a:buAutoNum type="arabicParenR" startAt="3"/>
              <a:tabLst>
                <a:tab pos="1003300" algn="l"/>
              </a:tabLst>
            </a:pP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2 appli</a:t>
            </a:r>
            <a:r>
              <a:rPr dirty="0" sz="1700" spc="-20">
                <a:latin typeface="Calibri"/>
                <a:cs typeface="Calibri"/>
              </a:rPr>
              <a:t>c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io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(e</a:t>
            </a:r>
            <a:r>
              <a:rPr dirty="0" sz="1700" spc="2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g.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w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eBook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0">
                <a:latin typeface="Calibri"/>
                <a:cs typeface="Calibri"/>
              </a:rPr>
              <a:t>u</a:t>
            </a:r>
            <a:r>
              <a:rPr dirty="0" sz="1700">
                <a:latin typeface="Calibri"/>
                <a:cs typeface="Calibri"/>
              </a:rPr>
              <a:t>ction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 spc="-5">
                <a:latin typeface="Calibri"/>
                <a:cs typeface="Calibri"/>
              </a:rPr>
              <a:t>oo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nsu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>
                <a:latin typeface="Calibri"/>
                <a:cs typeface="Calibri"/>
              </a:rPr>
              <a:t>ea</a:t>
            </a:r>
            <a:r>
              <a:rPr dirty="0" sz="1700" spc="5">
                <a:latin typeface="Calibri"/>
                <a:cs typeface="Calibri"/>
              </a:rPr>
              <a:t>d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 spc="2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)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o p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oce</a:t>
            </a:r>
            <a:r>
              <a:rPr dirty="0" sz="1700" spc="10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>
                <a:latin typeface="Calibri"/>
                <a:cs typeface="Calibri"/>
              </a:rPr>
              <a:t>1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on</a:t>
            </a:r>
            <a:r>
              <a:rPr dirty="0" sz="1700" spc="-45">
                <a:latin typeface="Calibri"/>
                <a:cs typeface="Calibri"/>
              </a:rPr>
              <a:t>f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n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5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t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—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>
                <a:latin typeface="Calibri"/>
                <a:cs typeface="Calibri"/>
              </a:rPr>
              <a:t> it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.</a:t>
            </a:r>
            <a:r>
              <a:rPr dirty="0" sz="1700" spc="15">
                <a:latin typeface="Calibri"/>
                <a:cs typeface="Calibri"/>
              </a:rPr>
              <a:t>1</a:t>
            </a:r>
            <a:r>
              <a:rPr dirty="0" sz="1700" spc="-10">
                <a:latin typeface="Calibri"/>
                <a:cs typeface="Calibri"/>
              </a:rPr>
              <a:t>-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omp</a:t>
            </a:r>
            <a:r>
              <a:rPr dirty="0" sz="1700" spc="-10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ti</a:t>
            </a:r>
            <a:r>
              <a:rPr dirty="0" sz="1700" spc="5">
                <a:latin typeface="Calibri"/>
                <a:cs typeface="Calibri"/>
              </a:rPr>
              <a:t>b</a:t>
            </a:r>
            <a:r>
              <a:rPr dirty="0" sz="1700" spc="-10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</a:t>
            </a:r>
            <a:r>
              <a:rPr dirty="0" sz="1700" spc="-10">
                <a:latin typeface="Calibri"/>
                <a:cs typeface="Calibri"/>
              </a:rPr>
              <a:t>b</a:t>
            </a:r>
            <a:r>
              <a:rPr dirty="0" sz="1700" spc="-1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200"/>
              </a:spcBef>
            </a:pPr>
            <a:r>
              <a:rPr dirty="0" sz="1700" spc="-140">
                <a:latin typeface="Calibri"/>
                <a:cs typeface="Calibri"/>
              </a:rPr>
              <a:t>Y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u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>
                <a:latin typeface="Calibri"/>
                <a:cs typeface="Calibri"/>
              </a:rPr>
              <a:t>an see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</a:t>
            </a:r>
            <a:r>
              <a:rPr dirty="0" sz="1700" spc="-30">
                <a:latin typeface="Calibri"/>
                <a:cs typeface="Calibri"/>
              </a:rPr>
              <a:t>h</a:t>
            </a:r>
            <a:r>
              <a:rPr dirty="0" sz="1700">
                <a:latin typeface="Calibri"/>
                <a:cs typeface="Calibri"/>
              </a:rPr>
              <a:t>y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 i="1">
                <a:latin typeface="Calibri"/>
                <a:cs typeface="Calibri"/>
              </a:rPr>
              <a:t>p</a:t>
            </a:r>
            <a:r>
              <a:rPr dirty="0" sz="1700" spc="-10" i="1">
                <a:latin typeface="Calibri"/>
                <a:cs typeface="Calibri"/>
              </a:rPr>
              <a:t>-</a:t>
            </a:r>
            <a:r>
              <a:rPr dirty="0" sz="1700" spc="-15" i="1">
                <a:latin typeface="Calibri"/>
                <a:cs typeface="Calibri"/>
              </a:rPr>
              <a:t>c</a:t>
            </a:r>
            <a:r>
              <a:rPr dirty="0" sz="1700" spc="-5" i="1">
                <a:latin typeface="Calibri"/>
                <a:cs typeface="Calibri"/>
              </a:rPr>
              <a:t>ompatib</a:t>
            </a:r>
            <a:r>
              <a:rPr dirty="0" sz="1700" spc="5" i="1">
                <a:latin typeface="Calibri"/>
                <a:cs typeface="Calibri"/>
              </a:rPr>
              <a:t>i</a:t>
            </a:r>
            <a:r>
              <a:rPr dirty="0" sz="1700" i="1">
                <a:latin typeface="Calibri"/>
                <a:cs typeface="Calibri"/>
              </a:rPr>
              <a:t>l</a:t>
            </a:r>
            <a:r>
              <a:rPr dirty="0" sz="1700" spc="5" i="1">
                <a:latin typeface="Calibri"/>
                <a:cs typeface="Calibri"/>
              </a:rPr>
              <a:t>i</a:t>
            </a:r>
            <a:r>
              <a:rPr dirty="0" sz="1700" i="1">
                <a:latin typeface="Calibri"/>
                <a:cs typeface="Calibri"/>
              </a:rPr>
              <a:t>ty</a:t>
            </a:r>
            <a:r>
              <a:rPr dirty="0" sz="1700" spc="-15" i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15">
                <a:latin typeface="Calibri"/>
                <a:cs typeface="Calibri"/>
              </a:rPr>
              <a:t>g</a:t>
            </a:r>
            <a:r>
              <a:rPr dirty="0" sz="1700" spc="-5">
                <a:latin typeface="Calibri"/>
                <a:cs typeface="Calibri"/>
              </a:rPr>
              <a:t>oo</a:t>
            </a:r>
            <a:r>
              <a:rPr dirty="0" sz="1700">
                <a:latin typeface="Calibri"/>
                <a:cs typeface="Calibri"/>
              </a:rPr>
              <a:t>d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m</a:t>
            </a:r>
            <a:r>
              <a:rPr dirty="0" sz="1700" spc="-5">
                <a:latin typeface="Calibri"/>
                <a:cs typeface="Calibri"/>
              </a:rPr>
              <a:t>p</a:t>
            </a:r>
            <a:r>
              <a:rPr dirty="0" sz="1700" spc="-15">
                <a:latin typeface="Calibri"/>
                <a:cs typeface="Calibri"/>
              </a:rPr>
              <a:t>r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5">
                <a:latin typeface="Calibri"/>
                <a:cs typeface="Calibri"/>
              </a:rPr>
              <a:t>s</a:t>
            </a:r>
            <a:r>
              <a:rPr dirty="0" sz="1700">
                <a:latin typeface="Calibri"/>
                <a:cs typeface="Calibri"/>
              </a:rPr>
              <a:t>e,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 </a:t>
            </a:r>
            <a:r>
              <a:rPr dirty="0" sz="1700" spc="-35">
                <a:latin typeface="Calibri"/>
                <a:cs typeface="Calibri"/>
              </a:rPr>
              <a:t>y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>
                <a:latin typeface="Calibri"/>
                <a:cs typeface="Calibri"/>
              </a:rPr>
              <a:t>u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>
                <a:latin typeface="Calibri"/>
                <a:cs typeface="Calibri"/>
              </a:rPr>
              <a:t>an’t </a:t>
            </a:r>
            <a:r>
              <a:rPr dirty="0" sz="1700" spc="-15">
                <a:latin typeface="Calibri"/>
                <a:cs typeface="Calibri"/>
              </a:rPr>
              <a:t>g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back</a:t>
            </a:r>
            <a:r>
              <a:rPr dirty="0" sz="1700" spc="-15">
                <a:latin typeface="Calibri"/>
                <a:cs typeface="Calibri"/>
              </a:rPr>
              <a:t>w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d</a:t>
            </a:r>
            <a:r>
              <a:rPr dirty="0" sz="1700">
                <a:latin typeface="Calibri"/>
                <a:cs typeface="Calibri"/>
              </a:rPr>
              <a:t>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</a:t>
            </a:r>
            <a:r>
              <a:rPr dirty="0" sz="1700" spc="-5">
                <a:latin typeface="Calibri"/>
                <a:cs typeface="Calibri"/>
              </a:rPr>
              <a:t>o</a:t>
            </a:r>
            <a:r>
              <a:rPr dirty="0" sz="1700" spc="-10">
                <a:latin typeface="Calibri"/>
                <a:cs typeface="Calibri"/>
              </a:rPr>
              <a:t>m</a:t>
            </a:r>
            <a:r>
              <a:rPr dirty="0" sz="1700" spc="-5">
                <a:latin typeface="Calibri"/>
                <a:cs typeface="Calibri"/>
              </a:rPr>
              <a:t>p</a:t>
            </a:r>
            <a:r>
              <a:rPr dirty="0" sz="1700" spc="-10">
                <a:latin typeface="Calibri"/>
                <a:cs typeface="Calibri"/>
              </a:rPr>
              <a:t>a</a:t>
            </a:r>
            <a:r>
              <a:rPr dirty="0" sz="1700">
                <a:latin typeface="Calibri"/>
                <a:cs typeface="Calibri"/>
              </a:rPr>
              <a:t>t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 spc="-5">
                <a:latin typeface="Calibri"/>
                <a:cs typeface="Calibri"/>
              </a:rPr>
              <a:t>b</a:t>
            </a:r>
            <a:r>
              <a:rPr dirty="0" sz="1700" spc="5">
                <a:latin typeface="Calibri"/>
                <a:cs typeface="Calibri"/>
              </a:rPr>
              <a:t>i</a:t>
            </a:r>
            <a:r>
              <a:rPr dirty="0" sz="1700" spc="-10">
                <a:latin typeface="Calibri"/>
                <a:cs typeface="Calibri"/>
              </a:rPr>
              <a:t>l</a:t>
            </a:r>
            <a:r>
              <a:rPr dirty="0" sz="1700">
                <a:latin typeface="Calibri"/>
                <a:cs typeface="Calibri"/>
              </a:rPr>
              <a:t>it</a:t>
            </a:r>
            <a:r>
              <a:rPr dirty="0" sz="1700" spc="-120">
                <a:latin typeface="Calibri"/>
                <a:cs typeface="Calibri"/>
              </a:rPr>
              <a:t>y</a:t>
            </a:r>
            <a:r>
              <a:rPr dirty="0" sz="170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225"/>
              </a:spcBef>
            </a:pP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et</a:t>
            </a:r>
            <a:r>
              <a:rPr dirty="0" sz="1400">
                <a:latin typeface="Calibri"/>
                <a:cs typeface="Calibri"/>
              </a:rPr>
              <a:t>ails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t 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oce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7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 b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pc="-15" b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b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pc="10" b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pc="-40" b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b="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pc="-60" b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pc="-5" b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b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pc="20" b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pc="-5" b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45" b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b="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pc="-60" b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pc="-5" b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b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pc="30" b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pc="-50" b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pc="-60" b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b="0">
                <a:solidFill>
                  <a:srgbClr val="FF0000"/>
                </a:solidFill>
                <a:latin typeface="Calibri"/>
                <a:cs typeface="Calibri"/>
              </a:rPr>
              <a:t>ani</a:t>
            </a:r>
            <a:r>
              <a:rPr dirty="0" spc="-65" b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pc="-25" b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b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pc="-15" b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pc="-5" b="0">
                <a:solidFill>
                  <a:srgbClr val="FF0000"/>
                </a:solidFill>
                <a:latin typeface="Calibri"/>
                <a:cs typeface="Calibri"/>
              </a:rPr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5133"/>
            <a:ext cx="3074670" cy="139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 s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ds?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83100"/>
              </a:lnSpc>
              <a:spcBef>
                <a:spcPts val="10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 land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ape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m a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oces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7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b="0">
                <a:latin typeface="Calibri"/>
                <a:cs typeface="Calibri"/>
              </a:rPr>
              <a:t>W</a:t>
            </a:r>
            <a:r>
              <a:rPr dirty="0" spc="-65" b="0">
                <a:latin typeface="Calibri"/>
                <a:cs typeface="Calibri"/>
              </a:rPr>
              <a:t>h</a:t>
            </a:r>
            <a:r>
              <a:rPr dirty="0" b="0">
                <a:latin typeface="Calibri"/>
                <a:cs typeface="Calibri"/>
              </a:rPr>
              <a:t>y </a:t>
            </a:r>
            <a:r>
              <a:rPr dirty="0" spc="-50" b="0">
                <a:latin typeface="Calibri"/>
                <a:cs typeface="Calibri"/>
              </a:rPr>
              <a:t>s</a:t>
            </a:r>
            <a:r>
              <a:rPr dirty="0" spc="-45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anda</a:t>
            </a:r>
            <a:r>
              <a:rPr dirty="0" spc="-60" b="0">
                <a:latin typeface="Calibri"/>
                <a:cs typeface="Calibri"/>
              </a:rPr>
              <a:t>r</a:t>
            </a:r>
            <a:r>
              <a:rPr dirty="0" spc="-5" b="0">
                <a:latin typeface="Calibri"/>
                <a:cs typeface="Calibri"/>
              </a:rPr>
              <a:t>ds?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4652"/>
            <a:ext cx="10479405" cy="4842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5" b="1">
                <a:latin typeface="Calibri"/>
                <a:cs typeface="Calibri"/>
              </a:rPr>
              <a:t>V</a:t>
            </a:r>
            <a:r>
              <a:rPr dirty="0" sz="2000" spc="-5" b="1">
                <a:latin typeface="Calibri"/>
                <a:cs typeface="Calibri"/>
              </a:rPr>
              <a:t>e</a:t>
            </a:r>
            <a:r>
              <a:rPr dirty="0" sz="2000" spc="5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y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g</a:t>
            </a:r>
            <a:r>
              <a:rPr dirty="0" sz="2000" spc="-5" b="1">
                <a:latin typeface="Calibri"/>
                <a:cs typeface="Calibri"/>
              </a:rPr>
              <a:t>ene</a:t>
            </a:r>
            <a:r>
              <a:rPr dirty="0" sz="2000" spc="-50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l</a:t>
            </a:r>
            <a:r>
              <a:rPr dirty="0" sz="2000" b="1">
                <a:latin typeface="Calibri"/>
                <a:cs typeface="Calibri"/>
              </a:rPr>
              <a:t>ly:</a:t>
            </a:r>
            <a:endParaRPr sz="2000">
              <a:latin typeface="Calibri"/>
              <a:cs typeface="Calibri"/>
            </a:endParaRPr>
          </a:p>
          <a:p>
            <a:pPr marL="545465">
              <a:lnSpc>
                <a:spcPts val="2280"/>
              </a:lnSpc>
              <a:spcBef>
                <a:spcPts val="960"/>
              </a:spcBef>
            </a:pP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 </a:t>
            </a:r>
            <a:r>
              <a:rPr dirty="0" sz="2000" spc="5">
                <a:latin typeface="Calibri"/>
                <a:cs typeface="Calibri"/>
              </a:rPr>
              <a:t>p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omo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ficie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om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tion,</a:t>
            </a:r>
            <a:endParaRPr sz="2000">
              <a:latin typeface="Calibri"/>
              <a:cs typeface="Calibri"/>
            </a:endParaRPr>
          </a:p>
          <a:p>
            <a:pPr marL="367030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othe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s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175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f</a:t>
            </a:r>
            <a:r>
              <a:rPr dirty="0" sz="2000" spc="-5">
                <a:latin typeface="Calibri"/>
                <a:cs typeface="Calibri"/>
              </a:rPr>
              <a:t>ut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dirty="0" sz="2000" b="1">
                <a:latin typeface="Calibri"/>
                <a:cs typeface="Calibri"/>
              </a:rPr>
              <a:t>Le</a:t>
            </a:r>
            <a:r>
              <a:rPr dirty="0" sz="2000" spc="5" b="1">
                <a:latin typeface="Calibri"/>
                <a:cs typeface="Calibri"/>
              </a:rPr>
              <a:t>s</a:t>
            </a:r>
            <a:r>
              <a:rPr dirty="0" sz="2000" b="1">
                <a:latin typeface="Calibri"/>
                <a:cs typeface="Calibri"/>
              </a:rPr>
              <a:t>s </a:t>
            </a:r>
            <a:r>
              <a:rPr dirty="0" sz="2000" spc="-35" b="1">
                <a:latin typeface="Calibri"/>
                <a:cs typeface="Calibri"/>
              </a:rPr>
              <a:t>g</a:t>
            </a:r>
            <a:r>
              <a:rPr dirty="0" sz="2000" spc="-5" b="1">
                <a:latin typeface="Calibri"/>
                <a:cs typeface="Calibri"/>
              </a:rPr>
              <a:t>ene</a:t>
            </a:r>
            <a:r>
              <a:rPr dirty="0" sz="2000" spc="-50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l</a:t>
            </a:r>
            <a:r>
              <a:rPr dirty="0" sz="2000" b="1">
                <a:latin typeface="Calibri"/>
                <a:cs typeface="Calibri"/>
              </a:rPr>
              <a:t>ly:</a:t>
            </a:r>
            <a:endParaRPr sz="2000">
              <a:latin typeface="Calibri"/>
              <a:cs typeface="Calibri"/>
            </a:endParaRPr>
          </a:p>
          <a:p>
            <a:pPr marL="545465" marR="5080">
              <a:lnSpc>
                <a:spcPts val="2160"/>
              </a:lnSpc>
              <a:spcBef>
                <a:spcPts val="1230"/>
              </a:spcBef>
            </a:pPr>
            <a:r>
              <a:rPr dirty="0" sz="2000">
                <a:latin typeface="Calibri"/>
                <a:cs typeface="Calibri"/>
              </a:rPr>
              <a:t>Much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40">
                <a:latin typeface="Calibri"/>
                <a:cs typeface="Calibri"/>
              </a:rPr>
              <a:t>n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 spc="-5">
                <a:latin typeface="Calibri"/>
                <a:cs typeface="Calibri"/>
              </a:rPr>
              <a:t>ol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tion, if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 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ery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 t</a:t>
            </a:r>
            <a:r>
              <a:rPr dirty="0" sz="2000" spc="5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 a</a:t>
            </a:r>
            <a:r>
              <a:rPr dirty="0" sz="2000" spc="-10">
                <a:latin typeface="Calibri"/>
                <a:cs typeface="Calibri"/>
              </a:rPr>
              <a:t>b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action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ack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ficie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iable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nta</a:t>
            </a:r>
            <a:r>
              <a:rPr dirty="0" sz="2000">
                <a:latin typeface="Calibri"/>
                <a:cs typeface="Calibri"/>
              </a:rPr>
              <a:t>tion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</a:t>
            </a:r>
            <a:r>
              <a:rPr dirty="0" sz="2000">
                <a:latin typeface="Calibri"/>
                <a:cs typeface="Calibri"/>
              </a:rPr>
              <a:t>p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ed.</a:t>
            </a:r>
            <a:endParaRPr sz="2000">
              <a:latin typeface="Calibri"/>
              <a:cs typeface="Calibri"/>
            </a:endParaRPr>
          </a:p>
          <a:p>
            <a:pPr marL="545465" marR="1437005">
              <a:lnSpc>
                <a:spcPts val="2160"/>
              </a:lnSpc>
              <a:spcBef>
                <a:spcPts val="1200"/>
              </a:spcBef>
            </a:pPr>
            <a:r>
              <a:rPr dirty="0" sz="2000">
                <a:latin typeface="Calibri"/>
                <a:cs typeface="Calibri"/>
              </a:rPr>
              <a:t>Much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40">
                <a:latin typeface="Calibri"/>
                <a:cs typeface="Calibri"/>
              </a:rPr>
              <a:t>n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 spc="-5">
                <a:latin typeface="Calibri"/>
                <a:cs typeface="Calibri"/>
              </a:rPr>
              <a:t>ol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ume</a:t>
            </a:r>
            <a:r>
              <a:rPr dirty="0" sz="2000" spc="-25">
                <a:latin typeface="Calibri"/>
                <a:cs typeface="Calibri"/>
              </a:rPr>
              <a:t>nta</a:t>
            </a:r>
            <a:r>
              <a:rPr dirty="0" sz="2000">
                <a:latin typeface="Calibri"/>
                <a:cs typeface="Calibri"/>
              </a:rPr>
              <a:t>tion;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ad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 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5">
                <a:latin typeface="Calibri"/>
                <a:cs typeface="Calibri"/>
              </a:rPr>
              <a:t> do</a:t>
            </a:r>
            <a:r>
              <a:rPr dirty="0" sz="2000" spc="5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ume</a:t>
            </a:r>
            <a:r>
              <a:rPr dirty="0" sz="2000" spc="-25">
                <a:latin typeface="Calibri"/>
                <a:cs typeface="Calibri"/>
              </a:rPr>
              <a:t>nta</a:t>
            </a:r>
            <a:r>
              <a:rPr dirty="0" sz="2000">
                <a:latin typeface="Calibri"/>
                <a:cs typeface="Calibri"/>
              </a:rPr>
              <a:t>tion,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then, a</a:t>
            </a:r>
            <a:r>
              <a:rPr dirty="0" sz="2000" spc="-40">
                <a:latin typeface="Calibri"/>
                <a:cs typeface="Calibri"/>
              </a:rPr>
              <a:t>g</a:t>
            </a:r>
            <a:r>
              <a:rPr dirty="0" sz="2000">
                <a:latin typeface="Calibri"/>
                <a:cs typeface="Calibri"/>
              </a:rPr>
              <a:t>ain,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ficie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nta</a:t>
            </a:r>
            <a:r>
              <a:rPr dirty="0" sz="2000">
                <a:latin typeface="Calibri"/>
                <a:cs typeface="Calibri"/>
              </a:rPr>
              <a:t>tion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</a:t>
            </a:r>
            <a:r>
              <a:rPr dirty="0" sz="2000">
                <a:latin typeface="Calibri"/>
                <a:cs typeface="Calibri"/>
              </a:rPr>
              <a:t>p</a:t>
            </a:r>
            <a:r>
              <a:rPr dirty="0" sz="2000" spc="-5">
                <a:latin typeface="Calibri"/>
                <a:cs typeface="Calibri"/>
              </a:rPr>
              <a:t>por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ed.</a:t>
            </a:r>
            <a:endParaRPr sz="2000">
              <a:latin typeface="Calibri"/>
              <a:cs typeface="Calibri"/>
            </a:endParaRPr>
          </a:p>
          <a:p>
            <a:pPr algn="just" marL="929640" marR="48260">
              <a:lnSpc>
                <a:spcPct val="90100"/>
              </a:lnSpc>
              <a:spcBef>
                <a:spcPts val="1165"/>
              </a:spcBef>
            </a:pPr>
            <a:r>
              <a:rPr dirty="0" sz="2000">
                <a:latin typeface="Calibri"/>
                <a:cs typeface="Calibri"/>
              </a:rPr>
              <a:t>[</a:t>
            </a:r>
            <a:r>
              <a:rPr dirty="0" sz="2000" spc="-50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specifi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y: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 </a:t>
            </a:r>
            <a:r>
              <a:rPr dirty="0" sz="2000" spc="-5">
                <a:latin typeface="Calibri"/>
                <a:cs typeface="Calibri"/>
              </a:rPr>
              <a:t>su</a:t>
            </a:r>
            <a:r>
              <a:rPr dirty="0" sz="2000">
                <a:latin typeface="Calibri"/>
                <a:cs typeface="Calibri"/>
              </a:rPr>
              <a:t>p</a:t>
            </a:r>
            <a:r>
              <a:rPr dirty="0" sz="2000" spc="-5">
                <a:latin typeface="Calibri"/>
                <a:cs typeface="Calibri"/>
              </a:rPr>
              <a:t>por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 fut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-5">
                <a:latin typeface="Calibri"/>
                <a:cs typeface="Calibri"/>
              </a:rPr>
              <a:t>part</a:t>
            </a:r>
            <a:r>
              <a:rPr dirty="0" sz="2000">
                <a:latin typeface="Calibri"/>
                <a:cs typeface="Calibri"/>
              </a:rPr>
              <a:t>y appl</a:t>
            </a:r>
            <a:r>
              <a:rPr dirty="0" sz="2000" spc="-10">
                <a:latin typeface="Calibri"/>
                <a:cs typeface="Calibri"/>
              </a:rPr>
              <a:t>ic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oo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, g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fici</a:t>
            </a:r>
            <a:r>
              <a:rPr dirty="0" sz="2000">
                <a:latin typeface="Calibri"/>
                <a:cs typeface="Calibri"/>
              </a:rPr>
              <a:t>ency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bi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ity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oadenin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 the f</a:t>
            </a:r>
            <a:r>
              <a:rPr dirty="0" sz="2000" spc="-5">
                <a:latin typeface="Calibri"/>
                <a:cs typeface="Calibri"/>
              </a:rPr>
              <a:t>ut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000" spc="-5" b="1">
                <a:latin typeface="Calibri"/>
                <a:cs typeface="Calibri"/>
              </a:rPr>
              <a:t>O</a:t>
            </a:r>
            <a:r>
              <a:rPr dirty="0" sz="2000" b="1">
                <a:latin typeface="Calibri"/>
                <a:cs typeface="Calibri"/>
              </a:rPr>
              <a:t>r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wit</a:t>
            </a:r>
            <a:r>
              <a:rPr dirty="0" sz="2000" b="1">
                <a:latin typeface="Calibri"/>
                <a:cs typeface="Calibri"/>
              </a:rPr>
              <a:t>h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r</a:t>
            </a:r>
            <a:r>
              <a:rPr dirty="0" sz="2000" spc="-5" b="1">
                <a:latin typeface="Calibri"/>
                <a:cs typeface="Calibri"/>
              </a:rPr>
              <a:t>es</a:t>
            </a:r>
            <a:r>
              <a:rPr dirty="0" sz="2000" spc="5" b="1">
                <a:latin typeface="Calibri"/>
                <a:cs typeface="Calibri"/>
              </a:rPr>
              <a:t>p</a:t>
            </a:r>
            <a:r>
              <a:rPr dirty="0" sz="2000" spc="-5" b="1">
                <a:latin typeface="Calibri"/>
                <a:cs typeface="Calibri"/>
              </a:rPr>
              <a:t>ec</a:t>
            </a:r>
            <a:r>
              <a:rPr dirty="0" sz="2000" b="1">
                <a:latin typeface="Calibri"/>
                <a:cs typeface="Calibri"/>
              </a:rPr>
              <a:t>t </a:t>
            </a:r>
            <a:r>
              <a:rPr dirty="0" sz="2000" spc="-30" b="1">
                <a:latin typeface="Calibri"/>
                <a:cs typeface="Calibri"/>
              </a:rPr>
              <a:t>t</a:t>
            </a:r>
            <a:r>
              <a:rPr dirty="0" sz="2000" b="1">
                <a:latin typeface="Calibri"/>
                <a:cs typeface="Calibri"/>
              </a:rPr>
              <a:t>o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</a:t>
            </a:r>
            <a:r>
              <a:rPr dirty="0" sz="2000" spc="-30" b="1">
                <a:latin typeface="Calibri"/>
                <a:cs typeface="Calibri"/>
              </a:rPr>
              <a:t>a</a:t>
            </a:r>
            <a:r>
              <a:rPr dirty="0" sz="2000" spc="-25" b="1">
                <a:latin typeface="Calibri"/>
                <a:cs typeface="Calibri"/>
              </a:rPr>
              <a:t>t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-5" b="1">
                <a:latin typeface="Calibri"/>
                <a:cs typeface="Calibri"/>
              </a:rPr>
              <a:t>cu</a:t>
            </a:r>
            <a:r>
              <a:rPr dirty="0" sz="2000" spc="-50" b="1">
                <a:latin typeface="Calibri"/>
                <a:cs typeface="Calibri"/>
              </a:rPr>
              <a:t>r</a:t>
            </a:r>
            <a:r>
              <a:rPr dirty="0" sz="2000" spc="-30" b="1">
                <a:latin typeface="Calibri"/>
                <a:cs typeface="Calibri"/>
              </a:rPr>
              <a:t>a</a:t>
            </a:r>
            <a:r>
              <a:rPr dirty="0" sz="2000" b="1">
                <a:latin typeface="Calibri"/>
                <a:cs typeface="Calibri"/>
              </a:rPr>
              <a:t>tion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actions:</a:t>
            </a:r>
            <a:endParaRPr sz="2000">
              <a:latin typeface="Calibri"/>
              <a:cs typeface="Calibri"/>
            </a:endParaRPr>
          </a:p>
          <a:p>
            <a:pPr marL="545465">
              <a:lnSpc>
                <a:spcPct val="100000"/>
              </a:lnSpc>
              <a:spcBef>
                <a:spcPts val="960"/>
              </a:spcBef>
            </a:pP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s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id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authe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,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r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egul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pl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ance, 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c. 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7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 b="0">
                <a:latin typeface="Calibri"/>
                <a:cs typeface="Calibri"/>
              </a:rPr>
              <a:t>S</a:t>
            </a:r>
            <a:r>
              <a:rPr dirty="0" spc="-40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anda</a:t>
            </a:r>
            <a:r>
              <a:rPr dirty="0" spc="-60" b="0">
                <a:latin typeface="Calibri"/>
                <a:cs typeface="Calibri"/>
              </a:rPr>
              <a:t>r</a:t>
            </a:r>
            <a:r>
              <a:rPr dirty="0" spc="-5" b="0">
                <a:latin typeface="Calibri"/>
                <a:cs typeface="Calibri"/>
              </a:rPr>
              <a:t>d</a:t>
            </a:r>
            <a:r>
              <a:rPr dirty="0" b="0">
                <a:latin typeface="Calibri"/>
                <a:cs typeface="Calibri"/>
              </a:rPr>
              <a:t>s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lan</a:t>
            </a:r>
            <a:r>
              <a:rPr dirty="0" spc="-20" b="0">
                <a:latin typeface="Calibri"/>
                <a:cs typeface="Calibri"/>
              </a:rPr>
              <a:t>d</a:t>
            </a:r>
            <a:r>
              <a:rPr dirty="0" spc="-5" b="0">
                <a:latin typeface="Calibri"/>
                <a:cs typeface="Calibri"/>
              </a:rPr>
              <a:t>s</a:t>
            </a:r>
            <a:r>
              <a:rPr dirty="0" spc="-30" b="0">
                <a:latin typeface="Calibri"/>
                <a:cs typeface="Calibri"/>
              </a:rPr>
              <a:t>c</a:t>
            </a:r>
            <a:r>
              <a:rPr dirty="0" b="0">
                <a:latin typeface="Calibri"/>
                <a:cs typeface="Calibri"/>
              </a:rPr>
              <a:t>ape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63777"/>
            <a:ext cx="236410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5">
                <a:latin typeface="Calibri"/>
                <a:cs typeface="Calibri"/>
              </a:rPr>
              <a:t>Y</a:t>
            </a:r>
            <a:r>
              <a:rPr dirty="0" sz="2400">
                <a:latin typeface="Calibri"/>
                <a:cs typeface="Calibri"/>
              </a:rPr>
              <a:t>ou kn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w the jo</a:t>
            </a:r>
            <a:r>
              <a:rPr dirty="0" sz="2400" spc="-75">
                <a:latin typeface="Calibri"/>
                <a:cs typeface="Calibri"/>
              </a:rPr>
              <a:t>k</a:t>
            </a:r>
            <a:r>
              <a:rPr dirty="0" sz="240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023" y="1263777"/>
            <a:ext cx="443357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0">
                <a:latin typeface="Calibri"/>
                <a:cs typeface="Calibri"/>
              </a:rPr>
              <a:t>“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oblem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ds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.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85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2250185"/>
            <a:ext cx="9338310" cy="1885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Calibri"/>
                <a:cs typeface="Calibri"/>
              </a:rPr>
              <a:t>NI</a:t>
            </a:r>
            <a:r>
              <a:rPr dirty="0" sz="2400" spc="-3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9</a:t>
            </a:r>
            <a:r>
              <a:rPr dirty="0" sz="2400" spc="-15">
                <a:latin typeface="Calibri"/>
                <a:cs typeface="Calibri"/>
              </a:rPr>
              <a:t>96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10">
                <a:latin typeface="Calibri"/>
                <a:cs typeface="Calibri"/>
              </a:rPr>
              <a:t>eport:</a:t>
            </a:r>
            <a:endParaRPr sz="24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1003300" algn="l"/>
              </a:tabLst>
            </a:pPr>
            <a:r>
              <a:rPr dirty="0" sz="2400" spc="-15">
                <a:latin typeface="Calibri"/>
                <a:cs typeface="Calibri"/>
              </a:rPr>
              <a:t>9</a:t>
            </a:r>
            <a:r>
              <a:rPr dirty="0" sz="2400" spc="-25">
                <a:latin typeface="Calibri"/>
                <a:cs typeface="Calibri"/>
              </a:rPr>
              <a:t>3</a:t>
            </a:r>
            <a:r>
              <a:rPr dirty="0" sz="2400" spc="-10">
                <a:latin typeface="Calibri"/>
                <a:cs typeface="Calibri"/>
              </a:rPr>
              <a:t>,0</a:t>
            </a:r>
            <a:r>
              <a:rPr dirty="0" sz="2400" spc="-25">
                <a:latin typeface="Calibri"/>
                <a:cs typeface="Calibri"/>
              </a:rPr>
              <a:t>0</a:t>
            </a:r>
            <a:r>
              <a:rPr dirty="0" sz="2400" spc="-15">
                <a:latin typeface="Calibri"/>
                <a:cs typeface="Calibri"/>
              </a:rPr>
              <a:t>0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oduced</a:t>
            </a:r>
            <a:endParaRPr sz="24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1003300" algn="l"/>
              </a:tabLst>
            </a:pP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early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7</a:t>
            </a:r>
            <a:r>
              <a:rPr dirty="0" sz="2400" spc="-25">
                <a:latin typeface="Calibri"/>
                <a:cs typeface="Calibri"/>
              </a:rPr>
              <a:t>0</a:t>
            </a:r>
            <a:r>
              <a:rPr dirty="0" sz="2400" spc="-15">
                <a:latin typeface="Calibri"/>
                <a:cs typeface="Calibri"/>
              </a:rPr>
              <a:t>0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65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ani</a:t>
            </a:r>
            <a:r>
              <a:rPr dirty="0" sz="2400" spc="-35">
                <a:latin typeface="Calibri"/>
                <a:cs typeface="Calibri"/>
              </a:rPr>
              <a:t>z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tions</a:t>
            </a:r>
            <a:endParaRPr sz="24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1003300" algn="l"/>
              </a:tabLst>
            </a:pPr>
            <a:r>
              <a:rPr dirty="0" sz="2400">
                <a:latin typeface="Calibri"/>
                <a:cs typeface="Calibri"/>
              </a:rPr>
              <a:t>US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g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45">
                <a:latin typeface="Calibri"/>
                <a:cs typeface="Calibri"/>
              </a:rPr>
              <a:t>v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r</a:t>
            </a:r>
            <a:r>
              <a:rPr dirty="0" sz="2400" spc="-25">
                <a:latin typeface="Calibri"/>
                <a:cs typeface="Calibri"/>
              </a:rPr>
              <a:t>nm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 spc="-45">
                <a:latin typeface="Calibri"/>
                <a:cs typeface="Calibri"/>
              </a:rPr>
              <a:t>g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singl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use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f 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5646369"/>
            <a:ext cx="84728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5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ot</a:t>
            </a:r>
            <a:r>
              <a:rPr dirty="0" sz="1600" spc="-10">
                <a:latin typeface="Calibri"/>
                <a:cs typeface="Calibri"/>
              </a:rPr>
              <a:t>h,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</a:t>
            </a:r>
            <a:r>
              <a:rPr dirty="0" sz="1600">
                <a:latin typeface="Calibri"/>
                <a:cs typeface="Calibri"/>
              </a:rPr>
              <a:t>. </a:t>
            </a:r>
            <a:r>
              <a:rPr dirty="0" sz="1600" spc="-20">
                <a:latin typeface="Calibri"/>
                <a:cs typeface="Calibri"/>
              </a:rPr>
              <a:t>(1996</a:t>
            </a:r>
            <a:r>
              <a:rPr dirty="0" sz="1600" spc="-5">
                <a:latin typeface="Calibri"/>
                <a:cs typeface="Calibri"/>
              </a:rPr>
              <a:t>)</a:t>
            </a:r>
            <a:r>
              <a:rPr dirty="0" sz="1600">
                <a:latin typeface="Calibri"/>
                <a:cs typeface="Calibri"/>
              </a:rPr>
              <a:t>.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5" i="1">
                <a:latin typeface="Calibri"/>
                <a:cs typeface="Calibri"/>
              </a:rPr>
              <a:t>S</a:t>
            </a:r>
            <a:r>
              <a:rPr dirty="0" sz="1600" spc="-35" i="1">
                <a:latin typeface="Calibri"/>
                <a:cs typeface="Calibri"/>
              </a:rPr>
              <a:t>t</a:t>
            </a:r>
            <a:r>
              <a:rPr dirty="0" sz="1600" spc="-15" i="1">
                <a:latin typeface="Calibri"/>
                <a:cs typeface="Calibri"/>
              </a:rPr>
              <a:t>anda</a:t>
            </a:r>
            <a:r>
              <a:rPr dirty="0" sz="1600" spc="-10" i="1">
                <a:latin typeface="Calibri"/>
                <a:cs typeface="Calibri"/>
              </a:rPr>
              <a:t>rds</a:t>
            </a:r>
            <a:r>
              <a:rPr dirty="0" sz="1600" spc="5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A</a:t>
            </a:r>
            <a:r>
              <a:rPr dirty="0" sz="1600" spc="-20" i="1">
                <a:latin typeface="Calibri"/>
                <a:cs typeface="Calibri"/>
              </a:rPr>
              <a:t>c</a:t>
            </a:r>
            <a:r>
              <a:rPr dirty="0" sz="1600" spc="-10" i="1">
                <a:latin typeface="Calibri"/>
                <a:cs typeface="Calibri"/>
              </a:rPr>
              <a:t>t</a:t>
            </a:r>
            <a:r>
              <a:rPr dirty="0" sz="1600" i="1">
                <a:latin typeface="Calibri"/>
                <a:cs typeface="Calibri"/>
              </a:rPr>
              <a:t>i</a:t>
            </a:r>
            <a:r>
              <a:rPr dirty="0" sz="1600" spc="-15" i="1">
                <a:latin typeface="Calibri"/>
                <a:cs typeface="Calibri"/>
              </a:rPr>
              <a:t>v</a:t>
            </a:r>
            <a:r>
              <a:rPr dirty="0" sz="1600" spc="-5" i="1">
                <a:latin typeface="Calibri"/>
                <a:cs typeface="Calibri"/>
              </a:rPr>
              <a:t>i</a:t>
            </a:r>
            <a:r>
              <a:rPr dirty="0" sz="1600" spc="-5" i="1">
                <a:latin typeface="Calibri"/>
                <a:cs typeface="Calibri"/>
              </a:rPr>
              <a:t>t</a:t>
            </a:r>
            <a:r>
              <a:rPr dirty="0" sz="1600" spc="-5" i="1">
                <a:latin typeface="Calibri"/>
                <a:cs typeface="Calibri"/>
              </a:rPr>
              <a:t>i</a:t>
            </a:r>
            <a:r>
              <a:rPr dirty="0" sz="1600" spc="-5" i="1">
                <a:latin typeface="Calibri"/>
                <a:cs typeface="Calibri"/>
              </a:rPr>
              <a:t>e</a:t>
            </a:r>
            <a:r>
              <a:rPr dirty="0" sz="1600" spc="-10" i="1">
                <a:latin typeface="Calibri"/>
                <a:cs typeface="Calibri"/>
              </a:rPr>
              <a:t>s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15" i="1">
                <a:latin typeface="Calibri"/>
                <a:cs typeface="Calibri"/>
              </a:rPr>
              <a:t>o</a:t>
            </a:r>
            <a:r>
              <a:rPr dirty="0" sz="1600" spc="-5" i="1">
                <a:latin typeface="Calibri"/>
                <a:cs typeface="Calibri"/>
              </a:rPr>
              <a:t>f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15" i="1">
                <a:latin typeface="Calibri"/>
                <a:cs typeface="Calibri"/>
              </a:rPr>
              <a:t>Org</a:t>
            </a:r>
            <a:r>
              <a:rPr dirty="0" sz="1600" spc="-20" i="1">
                <a:latin typeface="Calibri"/>
                <a:cs typeface="Calibri"/>
              </a:rPr>
              <a:t>a</a:t>
            </a:r>
            <a:r>
              <a:rPr dirty="0" sz="1600" spc="-15" i="1">
                <a:latin typeface="Calibri"/>
                <a:cs typeface="Calibri"/>
              </a:rPr>
              <a:t>n</a:t>
            </a:r>
            <a:r>
              <a:rPr dirty="0" sz="1600" spc="-5" i="1">
                <a:latin typeface="Calibri"/>
                <a:cs typeface="Calibri"/>
              </a:rPr>
              <a:t>i</a:t>
            </a:r>
            <a:r>
              <a:rPr dirty="0" sz="1600" spc="-25" i="1">
                <a:latin typeface="Calibri"/>
                <a:cs typeface="Calibri"/>
              </a:rPr>
              <a:t>z</a:t>
            </a:r>
            <a:r>
              <a:rPr dirty="0" sz="1600" spc="-15" i="1">
                <a:latin typeface="Calibri"/>
                <a:cs typeface="Calibri"/>
              </a:rPr>
              <a:t>a</a:t>
            </a:r>
            <a:r>
              <a:rPr dirty="0" sz="1600" spc="-10" i="1">
                <a:latin typeface="Calibri"/>
                <a:cs typeface="Calibri"/>
              </a:rPr>
              <a:t>t</a:t>
            </a:r>
            <a:r>
              <a:rPr dirty="0" sz="1600" i="1">
                <a:latin typeface="Calibri"/>
                <a:cs typeface="Calibri"/>
              </a:rPr>
              <a:t>i</a:t>
            </a:r>
            <a:r>
              <a:rPr dirty="0" sz="1600" spc="-15" i="1">
                <a:latin typeface="Calibri"/>
                <a:cs typeface="Calibri"/>
              </a:rPr>
              <a:t>o</a:t>
            </a:r>
            <a:r>
              <a:rPr dirty="0" sz="1600" spc="-20" i="1">
                <a:latin typeface="Calibri"/>
                <a:cs typeface="Calibri"/>
              </a:rPr>
              <a:t>n</a:t>
            </a:r>
            <a:r>
              <a:rPr dirty="0" sz="1600" spc="-10" i="1">
                <a:latin typeface="Calibri"/>
                <a:cs typeface="Calibri"/>
              </a:rPr>
              <a:t>s</a:t>
            </a:r>
            <a:r>
              <a:rPr dirty="0" sz="1600" spc="3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in</a:t>
            </a:r>
            <a:r>
              <a:rPr dirty="0" sz="1600" spc="-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the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25" i="1">
                <a:latin typeface="Calibri"/>
                <a:cs typeface="Calibri"/>
              </a:rPr>
              <a:t>U</a:t>
            </a:r>
            <a:r>
              <a:rPr dirty="0" sz="1600" spc="-15" i="1">
                <a:latin typeface="Calibri"/>
                <a:cs typeface="Calibri"/>
              </a:rPr>
              <a:t>n</a:t>
            </a:r>
            <a:r>
              <a:rPr dirty="0" sz="1600" spc="-10" i="1">
                <a:latin typeface="Calibri"/>
                <a:cs typeface="Calibri"/>
              </a:rPr>
              <a:t>ited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spc="-15" i="1">
                <a:latin typeface="Calibri"/>
                <a:cs typeface="Calibri"/>
              </a:rPr>
              <a:t>S</a:t>
            </a:r>
            <a:r>
              <a:rPr dirty="0" sz="1600" spc="-35" i="1">
                <a:latin typeface="Calibri"/>
                <a:cs typeface="Calibri"/>
              </a:rPr>
              <a:t>t</a:t>
            </a:r>
            <a:r>
              <a:rPr dirty="0" sz="1600" spc="-15" i="1">
                <a:latin typeface="Calibri"/>
                <a:cs typeface="Calibri"/>
              </a:rPr>
              <a:t>a</a:t>
            </a:r>
            <a:r>
              <a:rPr dirty="0" sz="1600" spc="-20" i="1">
                <a:latin typeface="Calibri"/>
                <a:cs typeface="Calibri"/>
              </a:rPr>
              <a:t>t</a:t>
            </a:r>
            <a:r>
              <a:rPr dirty="0" sz="1600" spc="-10" i="1">
                <a:latin typeface="Calibri"/>
                <a:cs typeface="Calibri"/>
              </a:rPr>
              <a:t>es</a:t>
            </a:r>
            <a:r>
              <a:rPr dirty="0" sz="1600" i="1">
                <a:latin typeface="Calibri"/>
                <a:cs typeface="Calibri"/>
              </a:rPr>
              <a:t>. </a:t>
            </a:r>
            <a:r>
              <a:rPr dirty="0" sz="1600" spc="-10">
                <a:latin typeface="Calibri"/>
                <a:cs typeface="Calibri"/>
              </a:rPr>
              <a:t>NI</a:t>
            </a:r>
            <a:r>
              <a:rPr dirty="0" sz="1600" spc="-25">
                <a:latin typeface="Calibri"/>
                <a:cs typeface="Calibri"/>
              </a:rPr>
              <a:t>S</a:t>
            </a:r>
            <a:r>
              <a:rPr dirty="0" sz="1600" spc="-10">
                <a:latin typeface="Calibri"/>
                <a:cs typeface="Calibri"/>
              </a:rPr>
              <a:t>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Spe</a:t>
            </a:r>
            <a:r>
              <a:rPr dirty="0" sz="1600" spc="-10">
                <a:latin typeface="Calibri"/>
                <a:cs typeface="Calibri"/>
              </a:rPr>
              <a:t>cial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Publi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ti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10">
                <a:latin typeface="Calibri"/>
                <a:cs typeface="Calibri"/>
              </a:rPr>
              <a:t>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806</a:t>
            </a:r>
            <a:r>
              <a:rPr dirty="0" sz="160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351" y="259105"/>
            <a:ext cx="4335145" cy="39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>
                <a:latin typeface="Calibri"/>
                <a:cs typeface="Calibri"/>
              </a:rPr>
              <a:t>P</a:t>
            </a:r>
            <a:r>
              <a:rPr dirty="0" sz="2900" spc="-60">
                <a:latin typeface="Calibri"/>
                <a:cs typeface="Calibri"/>
              </a:rPr>
              <a:t>r</a:t>
            </a:r>
            <a:r>
              <a:rPr dirty="0" sz="2900" spc="-5">
                <a:latin typeface="Calibri"/>
                <a:cs typeface="Calibri"/>
              </a:rPr>
              <a:t>oces</a:t>
            </a:r>
            <a:r>
              <a:rPr dirty="0" sz="2900">
                <a:latin typeface="Calibri"/>
                <a:cs typeface="Calibri"/>
              </a:rPr>
              <a:t>s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is</a:t>
            </a:r>
            <a:r>
              <a:rPr dirty="0" sz="2900" spc="5">
                <a:latin typeface="Calibri"/>
                <a:cs typeface="Calibri"/>
              </a:rPr>
              <a:t>s</a:t>
            </a:r>
            <a:r>
              <a:rPr dirty="0" sz="2900" spc="-5">
                <a:latin typeface="Calibri"/>
                <a:cs typeface="Calibri"/>
              </a:rPr>
              <a:t>u</a:t>
            </a:r>
            <a:r>
              <a:rPr dirty="0" sz="2900" spc="-10">
                <a:latin typeface="Calibri"/>
                <a:cs typeface="Calibri"/>
              </a:rPr>
              <a:t>e</a:t>
            </a:r>
            <a:r>
              <a:rPr dirty="0" sz="2900" spc="-5">
                <a:latin typeface="Calibri"/>
                <a:cs typeface="Calibri"/>
              </a:rPr>
              <a:t>s</a:t>
            </a:r>
            <a:r>
              <a:rPr dirty="0" sz="2900">
                <a:latin typeface="Calibri"/>
                <a:cs typeface="Calibri"/>
              </a:rPr>
              <a:t>:</a:t>
            </a:r>
            <a:r>
              <a:rPr dirty="0" sz="2900" spc="-30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D</a:t>
            </a:r>
            <a:r>
              <a:rPr dirty="0" sz="2900" spc="-20">
                <a:latin typeface="Calibri"/>
                <a:cs typeface="Calibri"/>
              </a:rPr>
              <a:t>e</a:t>
            </a:r>
            <a:r>
              <a:rPr dirty="0" sz="2900" spc="-30">
                <a:latin typeface="Calibri"/>
                <a:cs typeface="Calibri"/>
              </a:rPr>
              <a:t>v</a:t>
            </a:r>
            <a:r>
              <a:rPr dirty="0" sz="2900">
                <a:latin typeface="Calibri"/>
                <a:cs typeface="Calibri"/>
              </a:rPr>
              <a:t>elopm</a:t>
            </a:r>
            <a:r>
              <a:rPr dirty="0" sz="2900" spc="-20">
                <a:latin typeface="Calibri"/>
                <a:cs typeface="Calibri"/>
              </a:rPr>
              <a:t>e</a:t>
            </a:r>
            <a:r>
              <a:rPr dirty="0" sz="2900" spc="-30">
                <a:latin typeface="Calibri"/>
                <a:cs typeface="Calibri"/>
              </a:rPr>
              <a:t>n</a:t>
            </a:r>
            <a:r>
              <a:rPr dirty="0" sz="2900">
                <a:latin typeface="Calibri"/>
                <a:cs typeface="Calibri"/>
              </a:rPr>
              <a:t>t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044702"/>
            <a:ext cx="10742930" cy="522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14935">
              <a:lnSpc>
                <a:spcPct val="110000"/>
              </a:lnSpc>
            </a:pPr>
            <a:r>
              <a:rPr dirty="0" sz="2400" spc="-5">
                <a:latin typeface="Calibri"/>
                <a:cs typeface="Calibri"/>
              </a:rPr>
              <a:t>Som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em</a:t>
            </a: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45">
                <a:latin typeface="Calibri"/>
                <a:cs typeface="Calibri"/>
              </a:rPr>
              <a:t>g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simpl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4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ommo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ac</a:t>
            </a:r>
            <a:r>
              <a:rPr dirty="0" sz="2400" spc="-5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ic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without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n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>
                <a:latin typeface="Calibri"/>
                <a:cs typeface="Calibri"/>
              </a:rPr>
              <a:t> i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4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ommo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79200"/>
              </a:lnSpc>
              <a:spcBef>
                <a:spcPts val="10"/>
              </a:spcBef>
            </a:pPr>
            <a:r>
              <a:rPr dirty="0" sz="2400" spc="-5">
                <a:latin typeface="Calibri"/>
                <a:cs typeface="Calibri"/>
              </a:rPr>
              <a:t>Som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de</a:t>
            </a:r>
            <a:r>
              <a:rPr dirty="0" sz="2400" spc="-50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eloped </a:t>
            </a:r>
            <a:r>
              <a:rPr dirty="0" sz="2400" spc="-15">
                <a:latin typeface="Calibri"/>
                <a:cs typeface="Calibri"/>
              </a:rPr>
              <a:t>b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ocuse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orkin</a:t>
            </a:r>
            <a:r>
              <a:rPr dirty="0" sz="2400">
                <a:latin typeface="Calibri"/>
                <a:cs typeface="Calibri"/>
              </a:rPr>
              <a:t>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ou</a:t>
            </a:r>
            <a:r>
              <a:rPr dirty="0" sz="2400" spc="-2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ommi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(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15">
                <a:latin typeface="Calibri"/>
                <a:cs typeface="Calibri"/>
              </a:rPr>
              <a:t>.</a:t>
            </a:r>
            <a:r>
              <a:rPr dirty="0" sz="2400" spc="-10">
                <a:latin typeface="Calibri"/>
                <a:cs typeface="Calibri"/>
              </a:rPr>
              <a:t>g.,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ePU</a:t>
            </a:r>
            <a:r>
              <a:rPr dirty="0" sz="2400" spc="-55">
                <a:latin typeface="Calibri"/>
                <a:cs typeface="Calibri"/>
              </a:rPr>
              <a:t>B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TEI</a:t>
            </a:r>
            <a:r>
              <a:rPr dirty="0" sz="2400">
                <a:latin typeface="Calibri"/>
                <a:cs typeface="Calibri"/>
              </a:rPr>
              <a:t>, 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CMI).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de</a:t>
            </a:r>
            <a:r>
              <a:rPr dirty="0" sz="2400" spc="-50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eloped </a:t>
            </a:r>
            <a:r>
              <a:rPr dirty="0" sz="2400" spc="-15">
                <a:latin typeface="Calibri"/>
                <a:cs typeface="Calibri"/>
              </a:rPr>
              <a:t>b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>
                <a:latin typeface="Calibri"/>
                <a:cs typeface="Calibri"/>
              </a:rPr>
              <a:t> la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 spc="-45">
                <a:latin typeface="Calibri"/>
                <a:cs typeface="Calibri"/>
              </a:rPr>
              <a:t>g</a:t>
            </a:r>
            <a:r>
              <a:rPr dirty="0" sz="2400" spc="-15">
                <a:latin typeface="Calibri"/>
                <a:cs typeface="Calibri"/>
              </a:rPr>
              <a:t>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titutions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g</a:t>
            </a:r>
            <a:r>
              <a:rPr dirty="0" sz="2400" spc="-15">
                <a:latin typeface="Calibri"/>
                <a:cs typeface="Calibri"/>
              </a:rPr>
              <a:t>en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ies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(IET</a:t>
            </a:r>
            <a:r>
              <a:rPr dirty="0" sz="2400" spc="-240">
                <a:latin typeface="Calibri"/>
                <a:cs typeface="Calibri"/>
              </a:rPr>
              <a:t>F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W3C</a:t>
            </a:r>
            <a:r>
              <a:rPr dirty="0" sz="2400" spc="-5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12700" marR="179705">
              <a:lnSpc>
                <a:spcPct val="110000"/>
              </a:lnSpc>
              <a:spcBef>
                <a:spcPts val="2005"/>
              </a:spcBef>
            </a:pPr>
            <a:r>
              <a:rPr dirty="0" sz="2400" spc="-5">
                <a:latin typeface="Calibri"/>
                <a:cs typeface="Calibri"/>
              </a:rPr>
              <a:t>Som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e</a:t>
            </a:r>
            <a:r>
              <a:rPr dirty="0" sz="2400" spc="-45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eloped </a:t>
            </a:r>
            <a:r>
              <a:rPr dirty="0" sz="2400" spc="-5">
                <a:latin typeface="Calibri"/>
                <a:cs typeface="Calibri"/>
              </a:rPr>
              <a:t>(o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mana</a:t>
            </a:r>
            <a:r>
              <a:rPr dirty="0" sz="2400" spc="-40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ed)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65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ani</a:t>
            </a:r>
            <a:r>
              <a:rPr dirty="0" sz="2400" spc="-35">
                <a:latin typeface="Calibri"/>
                <a:cs typeface="Calibri"/>
              </a:rPr>
              <a:t>z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tions </a:t>
            </a:r>
            <a:r>
              <a:rPr dirty="0" sz="2400" spc="-20" i="1">
                <a:latin typeface="Calibri"/>
                <a:cs typeface="Calibri"/>
              </a:rPr>
              <a:t>p</a:t>
            </a:r>
            <a:r>
              <a:rPr dirty="0" sz="2400" spc="-10" i="1">
                <a:latin typeface="Calibri"/>
                <a:cs typeface="Calibri"/>
              </a:rPr>
              <a:t>e</a:t>
            </a:r>
            <a:r>
              <a:rPr dirty="0" sz="2400" spc="-10" i="1">
                <a:latin typeface="Calibri"/>
                <a:cs typeface="Calibri"/>
              </a:rPr>
              <a:t>r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15" i="1">
                <a:latin typeface="Calibri"/>
                <a:cs typeface="Calibri"/>
              </a:rPr>
              <a:t>s</a:t>
            </a:r>
            <a:r>
              <a:rPr dirty="0" sz="2400" spc="-15" i="1">
                <a:latin typeface="Calibri"/>
                <a:cs typeface="Calibri"/>
              </a:rPr>
              <a:t>e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(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15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g.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ANSI,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IETF)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5">
                <a:latin typeface="Calibri"/>
                <a:cs typeface="Calibri"/>
              </a:rPr>
              <a:t> designe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wider</a:t>
            </a:r>
            <a:r>
              <a:rPr dirty="0" sz="2400" spc="-5">
                <a:latin typeface="Calibri"/>
                <a:cs typeface="Calibri"/>
              </a:rPr>
              <a:t> use.</a:t>
            </a:r>
            <a:endParaRPr sz="2400">
              <a:latin typeface="Calibri"/>
              <a:cs typeface="Calibri"/>
            </a:endParaRPr>
          </a:p>
          <a:p>
            <a:pPr marL="12700" marR="1100455">
              <a:lnSpc>
                <a:spcPct val="110000"/>
              </a:lnSpc>
              <a:spcBef>
                <a:spcPts val="2005"/>
              </a:spcBef>
            </a:pPr>
            <a:r>
              <a:rPr dirty="0" sz="2400">
                <a:latin typeface="Calibri"/>
                <a:cs typeface="Calibri"/>
              </a:rPr>
              <a:t>Ma</a:t>
            </a:r>
            <a:r>
              <a:rPr dirty="0" sz="2400" spc="-50">
                <a:latin typeface="Calibri"/>
                <a:cs typeface="Calibri"/>
              </a:rPr>
              <a:t>n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e</a:t>
            </a:r>
            <a:r>
              <a:rPr dirty="0" sz="2400" spc="-45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eloped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g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45">
                <a:latin typeface="Calibri"/>
                <a:cs typeface="Calibri"/>
              </a:rPr>
              <a:t>v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r</a:t>
            </a:r>
            <a:r>
              <a:rPr dirty="0" sz="2400" spc="-25">
                <a:latin typeface="Calibri"/>
                <a:cs typeface="Calibri"/>
              </a:rPr>
              <a:t>nm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ts,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gl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ba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g</a:t>
            </a:r>
            <a:r>
              <a:rPr dirty="0" sz="2400" spc="-15">
                <a:latin typeface="Calibri"/>
                <a:cs typeface="Calibri"/>
              </a:rPr>
              <a:t>en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ies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hal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g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45">
                <a:latin typeface="Calibri"/>
                <a:cs typeface="Calibri"/>
              </a:rPr>
              <a:t>v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r</a:t>
            </a:r>
            <a:r>
              <a:rPr dirty="0" sz="2400" spc="-25">
                <a:latin typeface="Calibri"/>
                <a:cs typeface="Calibri"/>
              </a:rPr>
              <a:t>nm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ts,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Som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begi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</a:t>
            </a:r>
            <a:r>
              <a:rPr dirty="0" sz="2400" spc="-15">
                <a:latin typeface="Calibri"/>
                <a:cs typeface="Calibri"/>
              </a:rPr>
              <a:t>u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u</a:t>
            </a:r>
            <a:r>
              <a:rPr dirty="0" sz="2400" spc="-20">
                <a:latin typeface="Calibri"/>
                <a:cs typeface="Calibri"/>
              </a:rPr>
              <a:t>p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, </a:t>
            </a:r>
            <a:r>
              <a:rPr dirty="0" sz="2400" spc="-10">
                <a:latin typeface="Calibri"/>
                <a:cs typeface="Calibri"/>
              </a:rPr>
              <a:t>b</a:t>
            </a:r>
            <a:r>
              <a:rPr dirty="0" sz="2400" spc="-5">
                <a:latin typeface="Calibri"/>
                <a:cs typeface="Calibri"/>
              </a:rPr>
              <a:t>u</a:t>
            </a:r>
            <a:r>
              <a:rPr dirty="0" sz="2400">
                <a:latin typeface="Calibri"/>
                <a:cs typeface="Calibri"/>
              </a:rPr>
              <a:t>t then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 ado</a:t>
            </a:r>
            <a:r>
              <a:rPr dirty="0" sz="2400" spc="-25">
                <a:latin typeface="Calibri"/>
                <a:cs typeface="Calibri"/>
              </a:rPr>
              <a:t>pt</a:t>
            </a:r>
            <a:r>
              <a:rPr dirty="0" sz="2400">
                <a:latin typeface="Calibri"/>
                <a:cs typeface="Calibri"/>
              </a:rPr>
              <a:t>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30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er </a:t>
            </a:r>
            <a:r>
              <a:rPr dirty="0" sz="2400" spc="-25">
                <a:latin typeface="Calibri"/>
                <a:cs typeface="Calibri"/>
              </a:rPr>
              <a:t>st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ds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latin typeface="Calibri"/>
                <a:cs typeface="Calibri"/>
              </a:rPr>
              <a:t>bodie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</a:t>
            </a:r>
            <a:r>
              <a:rPr dirty="0" sz="2400" spc="-20">
                <a:latin typeface="Calibri"/>
                <a:cs typeface="Calibri"/>
              </a:rPr>
              <a:t>n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ena</a:t>
            </a:r>
            <a:r>
              <a:rPr dirty="0" sz="2400" spc="-20">
                <a:latin typeface="Calibri"/>
                <a:cs typeface="Calibri"/>
              </a:rPr>
              <a:t>nc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impartial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55">
                <a:latin typeface="Calibri"/>
                <a:cs typeface="Calibri"/>
              </a:rPr>
              <a:t>v</a:t>
            </a:r>
            <a:r>
              <a:rPr dirty="0" sz="2400" spc="-5">
                <a:latin typeface="Calibri"/>
                <a:cs typeface="Calibri"/>
              </a:rPr>
              <a:t>oluti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351" y="259105"/>
            <a:ext cx="7261225" cy="39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>
                <a:latin typeface="Calibri"/>
                <a:cs typeface="Calibri"/>
              </a:rPr>
              <a:t>P</a:t>
            </a:r>
            <a:r>
              <a:rPr dirty="0" sz="2900" spc="-60">
                <a:latin typeface="Calibri"/>
                <a:cs typeface="Calibri"/>
              </a:rPr>
              <a:t>r</a:t>
            </a:r>
            <a:r>
              <a:rPr dirty="0" sz="2900" spc="-5">
                <a:latin typeface="Calibri"/>
                <a:cs typeface="Calibri"/>
              </a:rPr>
              <a:t>oces</a:t>
            </a:r>
            <a:r>
              <a:rPr dirty="0" sz="2900">
                <a:latin typeface="Calibri"/>
                <a:cs typeface="Calibri"/>
              </a:rPr>
              <a:t>s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is</a:t>
            </a:r>
            <a:r>
              <a:rPr dirty="0" sz="2900" spc="5">
                <a:latin typeface="Calibri"/>
                <a:cs typeface="Calibri"/>
              </a:rPr>
              <a:t>s</a:t>
            </a:r>
            <a:r>
              <a:rPr dirty="0" sz="2900" spc="-5">
                <a:latin typeface="Calibri"/>
                <a:cs typeface="Calibri"/>
              </a:rPr>
              <a:t>u</a:t>
            </a:r>
            <a:r>
              <a:rPr dirty="0" sz="2900" spc="-10">
                <a:latin typeface="Calibri"/>
                <a:cs typeface="Calibri"/>
              </a:rPr>
              <a:t>e</a:t>
            </a:r>
            <a:r>
              <a:rPr dirty="0" sz="2900" spc="-5">
                <a:latin typeface="Calibri"/>
                <a:cs typeface="Calibri"/>
              </a:rPr>
              <a:t>s</a:t>
            </a:r>
            <a:r>
              <a:rPr dirty="0" sz="2900">
                <a:latin typeface="Calibri"/>
                <a:cs typeface="Calibri"/>
              </a:rPr>
              <a:t>:</a:t>
            </a:r>
            <a:r>
              <a:rPr dirty="0" sz="2900" spc="-30">
                <a:latin typeface="Calibri"/>
                <a:cs typeface="Calibri"/>
              </a:rPr>
              <a:t> c</a:t>
            </a:r>
            <a:r>
              <a:rPr dirty="0" sz="2900" spc="-5">
                <a:latin typeface="Calibri"/>
                <a:cs typeface="Calibri"/>
              </a:rPr>
              <a:t>ompliance</a:t>
            </a:r>
            <a:r>
              <a:rPr dirty="0" sz="2900">
                <a:latin typeface="Calibri"/>
                <a:cs typeface="Calibri"/>
              </a:rPr>
              <a:t>,</a:t>
            </a:r>
            <a:r>
              <a:rPr dirty="0" sz="2900" spc="-4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t</a:t>
            </a:r>
            <a:r>
              <a:rPr dirty="0" sz="2900" spc="-70">
                <a:latin typeface="Calibri"/>
                <a:cs typeface="Calibri"/>
              </a:rPr>
              <a:t>r</a:t>
            </a:r>
            <a:r>
              <a:rPr dirty="0" sz="2900">
                <a:latin typeface="Calibri"/>
                <a:cs typeface="Calibri"/>
              </a:rPr>
              <a:t>anspa</a:t>
            </a:r>
            <a:r>
              <a:rPr dirty="0" sz="2900" spc="-45">
                <a:latin typeface="Calibri"/>
                <a:cs typeface="Calibri"/>
              </a:rPr>
              <a:t>r</a:t>
            </a:r>
            <a:r>
              <a:rPr dirty="0" sz="2900">
                <a:latin typeface="Calibri"/>
                <a:cs typeface="Calibri"/>
              </a:rPr>
              <a:t>e</a:t>
            </a:r>
            <a:r>
              <a:rPr dirty="0" sz="2900" spc="-10">
                <a:latin typeface="Calibri"/>
                <a:cs typeface="Calibri"/>
              </a:rPr>
              <a:t>n</a:t>
            </a:r>
            <a:r>
              <a:rPr dirty="0" sz="2900">
                <a:latin typeface="Calibri"/>
                <a:cs typeface="Calibri"/>
              </a:rPr>
              <a:t>c</a:t>
            </a:r>
            <a:r>
              <a:rPr dirty="0" sz="2900" spc="-210">
                <a:latin typeface="Calibri"/>
                <a:cs typeface="Calibri"/>
              </a:rPr>
              <a:t>y</a:t>
            </a:r>
            <a:r>
              <a:rPr dirty="0" sz="2900">
                <a:latin typeface="Calibri"/>
                <a:cs typeface="Calibri"/>
              </a:rPr>
              <a:t>,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ac</a:t>
            </a:r>
            <a:r>
              <a:rPr dirty="0" sz="2900" spc="-15">
                <a:latin typeface="Calibri"/>
                <a:cs typeface="Calibri"/>
              </a:rPr>
              <a:t>c</a:t>
            </a:r>
            <a:r>
              <a:rPr dirty="0" sz="2900">
                <a:latin typeface="Calibri"/>
                <a:cs typeface="Calibri"/>
              </a:rPr>
              <a:t>ess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351" y="1078483"/>
            <a:ext cx="10916285" cy="4566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15290">
              <a:lnSpc>
                <a:spcPct val="110000"/>
              </a:lnSpc>
            </a:pPr>
            <a:r>
              <a:rPr dirty="0" sz="2400" spc="-5">
                <a:latin typeface="Calibri"/>
                <a:cs typeface="Calibri"/>
              </a:rPr>
              <a:t>Complian</a:t>
            </a:r>
            <a:r>
              <a:rPr dirty="0" sz="2400" spc="10">
                <a:latin typeface="Calibri"/>
                <a:cs typeface="Calibri"/>
              </a:rPr>
              <a:t>c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</a:t>
            </a:r>
            <a:r>
              <a:rPr dirty="0" sz="2400" spc="-6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ti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10">
                <a:latin typeface="Calibri"/>
                <a:cs typeface="Calibri"/>
              </a:rPr>
              <a:t>ely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2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tional, 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equi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65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ani</a:t>
            </a:r>
            <a:r>
              <a:rPr dirty="0" sz="2400" spc="-35">
                <a:latin typeface="Calibri"/>
                <a:cs typeface="Calibri"/>
              </a:rPr>
              <a:t>z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g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45">
                <a:latin typeface="Calibri"/>
                <a:cs typeface="Calibri"/>
              </a:rPr>
              <a:t>v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r</a:t>
            </a:r>
            <a:r>
              <a:rPr dirty="0" sz="2400" spc="-25">
                <a:latin typeface="Calibri"/>
                <a:cs typeface="Calibri"/>
              </a:rPr>
              <a:t>nm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ci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cum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anc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484505">
              <a:lnSpc>
                <a:spcPct val="100000"/>
              </a:lnSpc>
            </a:pPr>
            <a:r>
              <a:rPr dirty="0" sz="2400" spc="-20">
                <a:latin typeface="Calibri"/>
                <a:cs typeface="Calibri"/>
              </a:rPr>
              <a:t>U</a:t>
            </a:r>
            <a:r>
              <a:rPr dirty="0" sz="2400" spc="-20">
                <a:latin typeface="Calibri"/>
                <a:cs typeface="Calibri"/>
              </a:rPr>
              <a:t>s</a:t>
            </a:r>
            <a:r>
              <a:rPr dirty="0" sz="2400" spc="-5">
                <a:latin typeface="Calibri"/>
                <a:cs typeface="Calibri"/>
              </a:rPr>
              <a:t>uall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equi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20">
                <a:latin typeface="Calibri"/>
                <a:cs typeface="Calibri"/>
              </a:rPr>
              <a:t>em</a:t>
            </a: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 is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rt: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y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u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wish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y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u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58801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i.e</a:t>
            </a:r>
            <a:r>
              <a:rPr dirty="0" sz="2400" spc="-15">
                <a:latin typeface="Calibri"/>
                <a:cs typeface="Calibri"/>
              </a:rPr>
              <a:t>.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ei</a:t>
            </a:r>
            <a:r>
              <a:rPr dirty="0" sz="2400" spc="-30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u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endo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seme</a:t>
            </a:r>
            <a:r>
              <a:rPr dirty="0" sz="2400" spc="-2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t, </a:t>
            </a:r>
            <a:r>
              <a:rPr dirty="0" sz="2400" spc="-5">
                <a:latin typeface="Calibri"/>
                <a:cs typeface="Calibri"/>
              </a:rPr>
              <a:t>u</a:t>
            </a:r>
            <a:r>
              <a:rPr dirty="0" sz="2400" spc="-1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5">
                <a:latin typeface="Calibri"/>
                <a:cs typeface="Calibri"/>
              </a:rPr>
              <a:t>ou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s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ft</a:t>
            </a:r>
            <a:r>
              <a:rPr dirty="0" sz="2400" spc="-3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10">
                <a:latin typeface="Calibri"/>
                <a:cs typeface="Calibri"/>
              </a:rPr>
              <a:t>e,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bi</a:t>
            </a:r>
            <a:r>
              <a:rPr dirty="0" sz="2400">
                <a:latin typeface="Calibri"/>
                <a:cs typeface="Calibri"/>
              </a:rPr>
              <a:t>d 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u</a:t>
            </a:r>
            <a:r>
              <a:rPr dirty="0" sz="2400">
                <a:latin typeface="Calibri"/>
                <a:cs typeface="Calibri"/>
              </a:rPr>
              <a:t>r R</a:t>
            </a:r>
            <a:r>
              <a:rPr dirty="0" sz="2400" spc="-5">
                <a:latin typeface="Calibri"/>
                <a:cs typeface="Calibri"/>
              </a:rPr>
              <a:t>F</a:t>
            </a:r>
            <a:r>
              <a:rPr dirty="0" sz="2400" spc="-300">
                <a:latin typeface="Calibri"/>
                <a:cs typeface="Calibri"/>
              </a:rPr>
              <a:t>P</a:t>
            </a:r>
            <a:r>
              <a:rPr dirty="0" sz="2400" spc="-1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  <a:spcBef>
                <a:spcPts val="290"/>
              </a:spcBef>
              <a:tabLst>
                <a:tab pos="10070465" algn="l"/>
              </a:tabLst>
            </a:pPr>
            <a:r>
              <a:rPr dirty="0" sz="2400" spc="-5">
                <a:latin typeface="Calibri"/>
                <a:cs typeface="Calibri"/>
              </a:rPr>
              <a:t>us</a:t>
            </a:r>
            <a:r>
              <a:rPr dirty="0" sz="2400">
                <a:latin typeface="Calibri"/>
                <a:cs typeface="Calibri"/>
              </a:rPr>
              <a:t>e i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</a:t>
            </a:r>
            <a:r>
              <a:rPr dirty="0" sz="2400" spc="-2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 spc="-45">
                <a:latin typeface="Calibri"/>
                <a:cs typeface="Calibri"/>
              </a:rPr>
              <a:t>w</a:t>
            </a:r>
            <a:r>
              <a:rPr dirty="0" sz="2400" spc="-2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k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5">
                <a:latin typeface="Calibri"/>
                <a:cs typeface="Calibri"/>
              </a:rPr>
              <a:t> n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sel</a:t>
            </a:r>
            <a:r>
              <a:rPr dirty="0" sz="2400">
                <a:latin typeface="Calibri"/>
                <a:cs typeface="Calibri"/>
              </a:rPr>
              <a:t>l </a:t>
            </a:r>
            <a:r>
              <a:rPr dirty="0" sz="2400" spc="-35">
                <a:latin typeface="Calibri"/>
                <a:cs typeface="Calibri"/>
              </a:rPr>
              <a:t>c</a:t>
            </a:r>
            <a:r>
              <a:rPr dirty="0" sz="2400" spc="-25">
                <a:latin typeface="Calibri"/>
                <a:cs typeface="Calibri"/>
              </a:rPr>
              <a:t>omme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ci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1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5">
                <a:latin typeface="Calibri"/>
                <a:cs typeface="Calibri"/>
              </a:rPr>
              <a:t> n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	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  <a:spcBef>
                <a:spcPts val="2000"/>
              </a:spcBef>
            </a:pPr>
            <a:r>
              <a:rPr dirty="0" sz="2400">
                <a:latin typeface="Calibri"/>
                <a:cs typeface="Calibri"/>
              </a:rPr>
              <a:t>Mo</a:t>
            </a:r>
            <a:r>
              <a:rPr dirty="0" sz="2400" spc="-35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anda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s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30">
                <a:latin typeface="Calibri"/>
                <a:cs typeface="Calibri"/>
              </a:rPr>
              <a:t>e</a:t>
            </a:r>
            <a:r>
              <a:rPr dirty="0" sz="2400" spc="-45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elopme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 is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60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airly</a:t>
            </a:r>
            <a:r>
              <a:rPr dirty="0" sz="2400" spc="-5">
                <a:latin typeface="Calibri"/>
                <a:cs typeface="Calibri"/>
              </a:rPr>
              <a:t> ope</a:t>
            </a:r>
            <a:r>
              <a:rPr dirty="0" sz="2400">
                <a:latin typeface="Calibri"/>
                <a:cs typeface="Calibri"/>
              </a:rPr>
              <a:t>n </a:t>
            </a:r>
            <a:r>
              <a:rPr dirty="0" sz="2400" spc="-4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oa</a:t>
            </a:r>
            <a:r>
              <a:rPr dirty="0" sz="2400">
                <a:latin typeface="Calibri"/>
                <a:cs typeface="Calibri"/>
              </a:rPr>
              <a:t>d </a:t>
            </a:r>
            <a:r>
              <a:rPr dirty="0" sz="2400" spc="-5">
                <a:latin typeface="Calibri"/>
                <a:cs typeface="Calibri"/>
              </a:rPr>
              <a:t>particip</a:t>
            </a:r>
            <a:r>
              <a:rPr dirty="0" sz="2400" spc="-1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20">
                <a:latin typeface="Calibri"/>
                <a:cs typeface="Calibri"/>
              </a:rPr>
              <a:t>de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v</a:t>
            </a:r>
            <a:r>
              <a:rPr dirty="0" sz="2400" spc="-5">
                <a:latin typeface="Calibri"/>
                <a:cs typeface="Calibri"/>
              </a:rPr>
              <a:t>oi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ac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us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parti</a:t>
            </a:r>
            <a:r>
              <a:rPr dirty="0" sz="2400" spc="1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lity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seriousl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imped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ado</a:t>
            </a:r>
            <a:r>
              <a:rPr dirty="0" sz="2400" spc="-2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Th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prin</a:t>
            </a:r>
            <a:r>
              <a:rPr dirty="0" sz="2400" spc="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iple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20">
                <a:latin typeface="Calibri"/>
                <a:cs typeface="Calibri"/>
              </a:rPr>
              <a:t>b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ac</a:t>
            </a:r>
            <a:r>
              <a:rPr dirty="0" sz="2400" spc="5">
                <a:latin typeface="Calibri"/>
                <a:cs typeface="Calibri"/>
              </a:rPr>
              <a:t>l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parti</a:t>
            </a:r>
            <a:r>
              <a:rPr dirty="0" sz="2400" spc="1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ip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time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xp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rien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ne</a:t>
            </a: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de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ma</a:t>
            </a:r>
            <a:r>
              <a:rPr dirty="0" sz="2400" spc="-35">
                <a:latin typeface="Calibri"/>
                <a:cs typeface="Calibri"/>
              </a:rPr>
              <a:t>st</a:t>
            </a:r>
            <a:r>
              <a:rPr dirty="0" sz="2400" spc="-15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ompl</a:t>
            </a:r>
            <a:r>
              <a:rPr dirty="0" sz="2400" spc="-3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25">
                <a:latin typeface="Calibri"/>
                <a:cs typeface="Calibri"/>
              </a:rPr>
              <a:t>at</a:t>
            </a:r>
            <a:r>
              <a:rPr dirty="0" sz="2400">
                <a:latin typeface="Calibri"/>
                <a:cs typeface="Calibri"/>
              </a:rPr>
              <a:t>erial,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</a:t>
            </a:r>
            <a:r>
              <a:rPr dirty="0" sz="2400" spc="-4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20">
                <a:latin typeface="Calibri"/>
                <a:cs typeface="Calibri"/>
              </a:rPr>
              <a:t> c</a:t>
            </a:r>
            <a:r>
              <a:rPr dirty="0" sz="2400">
                <a:latin typeface="Calibri"/>
                <a:cs typeface="Calibri"/>
              </a:rPr>
              <a:t>ases, </a:t>
            </a:r>
            <a:r>
              <a:rPr dirty="0" sz="2400" spc="-60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airly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side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able t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35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xpenses.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465708"/>
            <a:ext cx="9346565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Som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impor</a:t>
            </a:r>
            <a:r>
              <a:rPr dirty="0" sz="3200" spc="-5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30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20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encies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</a:t>
            </a:r>
            <a:r>
              <a:rPr dirty="0" sz="3200" spc="-10">
                <a:latin typeface="Calibri"/>
                <a:cs typeface="Calibri"/>
              </a:rPr>
              <a:t>k</a:t>
            </a:r>
            <a:r>
              <a:rPr dirty="0" sz="3200">
                <a:latin typeface="Calibri"/>
                <a:cs typeface="Calibri"/>
              </a:rPr>
              <a:t>ing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 spc="-30">
                <a:latin typeface="Calibri"/>
                <a:cs typeface="Calibri"/>
              </a:rPr>
              <a:t>a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4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el</a:t>
            </a:r>
            <a:r>
              <a:rPr dirty="0" sz="3200" spc="-30">
                <a:latin typeface="Calibri"/>
                <a:cs typeface="Calibri"/>
              </a:rPr>
              <a:t>a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ed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s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anda</a:t>
            </a:r>
            <a:r>
              <a:rPr dirty="0" sz="3200" spc="-55">
                <a:latin typeface="Calibri"/>
                <a:cs typeface="Calibri"/>
              </a:rPr>
              <a:t>r</a:t>
            </a:r>
            <a:r>
              <a:rPr dirty="0" sz="3200" spc="-5">
                <a:latin typeface="Calibri"/>
                <a:cs typeface="Calibri"/>
              </a:rPr>
              <a:t>ds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952" y="1190752"/>
            <a:ext cx="10377805" cy="4759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1665" marR="6526530" indent="-6096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Ame</a:t>
            </a:r>
            <a:r>
              <a:rPr dirty="0" sz="2000" spc="-1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tional 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anda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d In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titu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ht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s:</a:t>
            </a:r>
            <a:r>
              <a:rPr dirty="0" sz="2000" spc="5">
                <a:latin typeface="Calibri"/>
                <a:cs typeface="Calibri"/>
              </a:rPr>
              <a:t>//</a:t>
            </a:r>
            <a:r>
              <a:rPr dirty="0" sz="2000" spc="5">
                <a:latin typeface="Calibri"/>
                <a:cs typeface="Calibri"/>
                <a:hlinkClick r:id="rId2"/>
              </a:rPr>
              <a:t>ww</a:t>
            </a:r>
            <a:r>
              <a:rPr dirty="0" sz="2000" spc="-140">
                <a:latin typeface="Calibri"/>
                <a:cs typeface="Calibri"/>
                <a:hlinkClick r:id="rId2"/>
              </a:rPr>
              <a:t>w</a:t>
            </a:r>
            <a:r>
              <a:rPr dirty="0" sz="2000" spc="-5">
                <a:latin typeface="Calibri"/>
                <a:cs typeface="Calibri"/>
                <a:hlinkClick r:id="rId2"/>
              </a:rPr>
              <a:t>.ansi.o</a:t>
            </a:r>
            <a:r>
              <a:rPr dirty="0" sz="2000" spc="-30">
                <a:latin typeface="Calibri"/>
                <a:cs typeface="Calibri"/>
                <a:hlinkClick r:id="rId2"/>
              </a:rPr>
              <a:t>r</a:t>
            </a:r>
            <a:r>
              <a:rPr dirty="0" sz="2000" spc="75">
                <a:latin typeface="Calibri"/>
                <a:cs typeface="Calibri"/>
                <a:hlinkClick r:id="rId2"/>
              </a:rPr>
              <a:t>g</a:t>
            </a:r>
            <a:r>
              <a:rPr dirty="0" sz="2000">
                <a:latin typeface="Calibri"/>
                <a:cs typeface="Calibri"/>
                <a:hlinkClick r:id="rId2"/>
              </a:rPr>
              <a:t>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730"/>
              </a:spcBef>
            </a:pPr>
            <a:r>
              <a:rPr dirty="0" sz="2000">
                <a:latin typeface="Calibri"/>
                <a:cs typeface="Calibri"/>
              </a:rPr>
              <a:t>ISO</a:t>
            </a:r>
            <a:endParaRPr sz="2000">
              <a:latin typeface="Calibri"/>
              <a:cs typeface="Calibri"/>
            </a:endParaRPr>
          </a:p>
          <a:p>
            <a:pPr marL="621665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ht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s:</a:t>
            </a:r>
            <a:r>
              <a:rPr dirty="0" sz="2000" spc="5">
                <a:latin typeface="Calibri"/>
                <a:cs typeface="Calibri"/>
              </a:rPr>
              <a:t>//</a:t>
            </a:r>
            <a:r>
              <a:rPr dirty="0" sz="2000" spc="5">
                <a:latin typeface="Calibri"/>
                <a:cs typeface="Calibri"/>
                <a:hlinkClick r:id="rId3"/>
              </a:rPr>
              <a:t>ww</a:t>
            </a:r>
            <a:r>
              <a:rPr dirty="0" sz="2000" spc="-140">
                <a:latin typeface="Calibri"/>
                <a:cs typeface="Calibri"/>
                <a:hlinkClick r:id="rId3"/>
              </a:rPr>
              <a:t>w</a:t>
            </a:r>
            <a:r>
              <a:rPr dirty="0" sz="2000" spc="-5">
                <a:latin typeface="Calibri"/>
                <a:cs typeface="Calibri"/>
                <a:hlinkClick r:id="rId3"/>
              </a:rPr>
              <a:t>.i</a:t>
            </a:r>
            <a:r>
              <a:rPr dirty="0" sz="2000" spc="-10">
                <a:latin typeface="Calibri"/>
                <a:cs typeface="Calibri"/>
                <a:hlinkClick r:id="rId3"/>
              </a:rPr>
              <a:t>s</a:t>
            </a:r>
            <a:r>
              <a:rPr dirty="0" sz="2000" spc="-5">
                <a:latin typeface="Calibri"/>
                <a:cs typeface="Calibri"/>
                <a:hlinkClick r:id="rId3"/>
              </a:rPr>
              <a:t>o.o</a:t>
            </a:r>
            <a:r>
              <a:rPr dirty="0" sz="2000" spc="-30">
                <a:latin typeface="Calibri"/>
                <a:cs typeface="Calibri"/>
                <a:hlinkClick r:id="rId3"/>
              </a:rPr>
              <a:t>r</a:t>
            </a:r>
            <a:r>
              <a:rPr dirty="0" sz="2000" spc="75">
                <a:latin typeface="Calibri"/>
                <a:cs typeface="Calibri"/>
                <a:hlinkClick r:id="rId3"/>
              </a:rPr>
              <a:t>g</a:t>
            </a:r>
            <a:r>
              <a:rPr dirty="0" sz="2000" spc="-45">
                <a:latin typeface="Calibri"/>
                <a:cs typeface="Calibri"/>
                <a:hlinkClick r:id="rId3"/>
              </a:rPr>
              <a:t>/</a:t>
            </a:r>
            <a:r>
              <a:rPr dirty="0" sz="2000">
                <a:latin typeface="Calibri"/>
                <a:cs typeface="Calibri"/>
                <a:hlinkClick r:id="rId3"/>
              </a:rPr>
              <a:t>abou</a:t>
            </a:r>
            <a:r>
              <a:rPr dirty="0" sz="2000" spc="-5">
                <a:latin typeface="Calibri"/>
                <a:cs typeface="Calibri"/>
                <a:hlinkClick r:id="rId3"/>
              </a:rPr>
              <a:t>t-us.</a:t>
            </a:r>
            <a:r>
              <a:rPr dirty="0" sz="2000" spc="-25">
                <a:latin typeface="Calibri"/>
                <a:cs typeface="Calibri"/>
                <a:hlinkClick r:id="rId3"/>
              </a:rPr>
              <a:t>h</a:t>
            </a:r>
            <a:r>
              <a:rPr dirty="0" sz="2000">
                <a:latin typeface="Calibri"/>
                <a:cs typeface="Calibri"/>
                <a:hlinkClick r:id="rId3"/>
              </a:rPr>
              <a:t>tml</a:t>
            </a:r>
            <a:endParaRPr sz="20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Calibri"/>
                <a:cs typeface="Calibri"/>
              </a:rPr>
              <a:t>ISO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5">
                <a:latin typeface="Calibri"/>
                <a:cs typeface="Calibri"/>
              </a:rPr>
              <a:t>9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5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og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aphic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1231900" marR="4513580">
              <a:lnSpc>
                <a:spcPts val="3360"/>
              </a:lnSpc>
              <a:spcBef>
                <a:spcPts val="270"/>
              </a:spcBef>
            </a:pPr>
            <a:r>
              <a:rPr dirty="0" sz="2000">
                <a:latin typeface="Calibri"/>
                <a:cs typeface="Calibri"/>
              </a:rPr>
              <a:t>ISO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5">
                <a:latin typeface="Calibri"/>
                <a:cs typeface="Calibri"/>
              </a:rPr>
              <a:t>4</a:t>
            </a:r>
            <a:r>
              <a:rPr dirty="0" sz="2000">
                <a:latin typeface="Calibri"/>
                <a:cs typeface="Calibri"/>
              </a:rPr>
              <a:t>7</a:t>
            </a:r>
            <a:r>
              <a:rPr dirty="0" sz="2000" spc="5">
                <a:latin typeface="Calibri"/>
                <a:cs typeface="Calibri"/>
              </a:rPr>
              <a:t>2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5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 I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 spc="-20">
                <a:latin typeface="Calibri"/>
                <a:cs typeface="Calibri"/>
              </a:rPr>
              <a:t>y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em</a:t>
            </a:r>
            <a:r>
              <a:rPr dirty="0" sz="2000">
                <a:latin typeface="Calibri"/>
                <a:cs typeface="Calibri"/>
              </a:rPr>
              <a:t> ISO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5">
                <a:latin typeface="Calibri"/>
                <a:cs typeface="Calibri"/>
              </a:rPr>
              <a:t>6</a:t>
            </a:r>
            <a:r>
              <a:rPr dirty="0" sz="2000">
                <a:latin typeface="Calibri"/>
                <a:cs typeface="Calibri"/>
              </a:rPr>
              <a:t>3</a:t>
            </a:r>
            <a:r>
              <a:rPr dirty="0" sz="2000" spc="5">
                <a:latin typeface="Calibri"/>
                <a:cs typeface="Calibri"/>
              </a:rPr>
              <a:t>6</a:t>
            </a:r>
            <a:r>
              <a:rPr dirty="0" sz="2000">
                <a:latin typeface="Calibri"/>
                <a:cs typeface="Calibri"/>
              </a:rPr>
              <a:t>3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ru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30">
                <a:latin typeface="Calibri"/>
                <a:cs typeface="Calibri"/>
              </a:rPr>
              <a:t>w</a:t>
            </a:r>
            <a:r>
              <a:rPr dirty="0" sz="2000" spc="-5">
                <a:latin typeface="Calibri"/>
                <a:cs typeface="Calibri"/>
              </a:rPr>
              <a:t>ort</a:t>
            </a:r>
            <a:r>
              <a:rPr dirty="0" sz="2000" spc="-35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y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epos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480"/>
              </a:spcBef>
            </a:pPr>
            <a:r>
              <a:rPr dirty="0" sz="2000" spc="5">
                <a:latin typeface="Calibri"/>
                <a:cs typeface="Calibri"/>
              </a:rPr>
              <a:t>W3C</a:t>
            </a:r>
            <a:endParaRPr sz="2000">
              <a:latin typeface="Calibri"/>
              <a:cs typeface="Calibri"/>
            </a:endParaRPr>
          </a:p>
          <a:p>
            <a:pPr marL="12700" indent="60960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ht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s:</a:t>
            </a:r>
            <a:r>
              <a:rPr dirty="0" sz="2000" spc="5">
                <a:latin typeface="Calibri"/>
                <a:cs typeface="Calibri"/>
              </a:rPr>
              <a:t>/</a:t>
            </a:r>
            <a:r>
              <a:rPr dirty="0" sz="2000">
                <a:latin typeface="Calibri"/>
                <a:cs typeface="Calibri"/>
                <a:hlinkClick r:id="rId4"/>
              </a:rPr>
              <a:t>/</a:t>
            </a:r>
            <a:r>
              <a:rPr dirty="0" sz="2000" spc="5">
                <a:latin typeface="Calibri"/>
                <a:cs typeface="Calibri"/>
                <a:hlinkClick r:id="rId4"/>
              </a:rPr>
              <a:t>ww</a:t>
            </a:r>
            <a:r>
              <a:rPr dirty="0" sz="2000" spc="-140">
                <a:latin typeface="Calibri"/>
                <a:cs typeface="Calibri"/>
                <a:hlinkClick r:id="rId4"/>
              </a:rPr>
              <a:t>w</a:t>
            </a:r>
            <a:r>
              <a:rPr dirty="0" sz="2000" spc="-75">
                <a:latin typeface="Calibri"/>
                <a:cs typeface="Calibri"/>
                <a:hlinkClick r:id="rId4"/>
              </a:rPr>
              <a:t>.</a:t>
            </a:r>
            <a:r>
              <a:rPr dirty="0" sz="2000">
                <a:latin typeface="Calibri"/>
                <a:cs typeface="Calibri"/>
                <a:hlinkClick r:id="rId4"/>
              </a:rPr>
              <a:t>w3.o</a:t>
            </a:r>
            <a:r>
              <a:rPr dirty="0" sz="2000" spc="-35">
                <a:latin typeface="Calibri"/>
                <a:cs typeface="Calibri"/>
                <a:hlinkClick r:id="rId4"/>
              </a:rPr>
              <a:t>r</a:t>
            </a:r>
            <a:r>
              <a:rPr dirty="0" sz="2000" spc="60">
                <a:latin typeface="Calibri"/>
                <a:cs typeface="Calibri"/>
                <a:hlinkClick r:id="rId4"/>
              </a:rPr>
              <a:t>g</a:t>
            </a:r>
            <a:r>
              <a:rPr dirty="0" sz="2000">
                <a:latin typeface="Calibri"/>
                <a:cs typeface="Calibri"/>
                <a:hlinkClick r:id="rId4"/>
              </a:rPr>
              <a:t>/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621665" marR="7125970" indent="-609600">
              <a:lnSpc>
                <a:spcPts val="2160"/>
              </a:lnSpc>
            </a:pP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5">
                <a:latin typeface="Calibri"/>
                <a:cs typeface="Calibri"/>
              </a:rPr>
              <a:t>bli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ad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Init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  <a:hlinkClick r:id="rId5"/>
              </a:rPr>
              <a:t> </a:t>
            </a:r>
            <a:r>
              <a:rPr dirty="0" sz="2000" spc="-25">
                <a:latin typeface="Calibri"/>
                <a:cs typeface="Calibri"/>
                <a:hlinkClick r:id="rId5"/>
              </a:rPr>
              <a:t>ht</a:t>
            </a:r>
            <a:r>
              <a:rPr dirty="0" sz="2000">
                <a:latin typeface="Calibri"/>
                <a:cs typeface="Calibri"/>
                <a:hlinkClick r:id="rId5"/>
              </a:rPr>
              <a:t>t</a:t>
            </a:r>
            <a:r>
              <a:rPr dirty="0" sz="2000" spc="5">
                <a:latin typeface="Calibri"/>
                <a:cs typeface="Calibri"/>
                <a:hlinkClick r:id="rId5"/>
              </a:rPr>
              <a:t>p</a:t>
            </a:r>
            <a:r>
              <a:rPr dirty="0" sz="2000">
                <a:latin typeface="Calibri"/>
                <a:cs typeface="Calibri"/>
                <a:hlinkClick r:id="rId5"/>
              </a:rPr>
              <a:t>:</a:t>
            </a:r>
            <a:r>
              <a:rPr dirty="0" sz="2000" spc="5">
                <a:latin typeface="Calibri"/>
                <a:cs typeface="Calibri"/>
                <a:hlinkClick r:id="rId5"/>
              </a:rPr>
              <a:t>//</a:t>
            </a:r>
            <a:r>
              <a:rPr dirty="0" sz="2000" spc="-5">
                <a:latin typeface="Calibri"/>
                <a:cs typeface="Calibri"/>
                <a:hlinkClick r:id="rId5"/>
              </a:rPr>
              <a:t>d</a:t>
            </a:r>
            <a:r>
              <a:rPr dirty="0" sz="2000" spc="5">
                <a:latin typeface="Calibri"/>
                <a:cs typeface="Calibri"/>
                <a:hlinkClick r:id="rId5"/>
              </a:rPr>
              <a:t>u</a:t>
            </a:r>
            <a:r>
              <a:rPr dirty="0" sz="2000" spc="-5">
                <a:latin typeface="Calibri"/>
                <a:cs typeface="Calibri"/>
                <a:hlinkClick r:id="rId5"/>
              </a:rPr>
              <a:t>blin</a:t>
            </a:r>
            <a:r>
              <a:rPr dirty="0" sz="2000" spc="-10">
                <a:latin typeface="Calibri"/>
                <a:cs typeface="Calibri"/>
                <a:hlinkClick r:id="rId5"/>
              </a:rPr>
              <a:t>c</a:t>
            </a:r>
            <a:r>
              <a:rPr dirty="0" sz="2000" spc="-5">
                <a:latin typeface="Calibri"/>
                <a:cs typeface="Calibri"/>
                <a:hlinkClick r:id="rId5"/>
              </a:rPr>
              <a:t>o</a:t>
            </a:r>
            <a:r>
              <a:rPr dirty="0" sz="2000" spc="-30">
                <a:latin typeface="Calibri"/>
                <a:cs typeface="Calibri"/>
                <a:hlinkClick r:id="rId5"/>
              </a:rPr>
              <a:t>r</a:t>
            </a:r>
            <a:r>
              <a:rPr dirty="0" sz="2000">
                <a:latin typeface="Calibri"/>
                <a:cs typeface="Calibri"/>
                <a:hlinkClick r:id="rId5"/>
              </a:rPr>
              <a:t>e.</a:t>
            </a:r>
            <a:r>
              <a:rPr dirty="0" sz="2000" spc="-20">
                <a:latin typeface="Calibri"/>
                <a:cs typeface="Calibri"/>
                <a:hlinkClick r:id="rId5"/>
              </a:rPr>
              <a:t>o</a:t>
            </a:r>
            <a:r>
              <a:rPr dirty="0" sz="2000" spc="-30">
                <a:latin typeface="Calibri"/>
                <a:cs typeface="Calibri"/>
                <a:hlinkClick r:id="rId5"/>
              </a:rPr>
              <a:t>r</a:t>
            </a:r>
            <a:r>
              <a:rPr dirty="0" sz="2000" spc="65">
                <a:latin typeface="Calibri"/>
                <a:cs typeface="Calibri"/>
                <a:hlinkClick r:id="rId5"/>
              </a:rPr>
              <a:t>g</a:t>
            </a:r>
            <a:r>
              <a:rPr dirty="0" sz="2000">
                <a:latin typeface="Calibri"/>
                <a:cs typeface="Calibri"/>
                <a:hlinkClick r:id="rId5"/>
              </a:rPr>
              <a:t>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000" i="1">
                <a:latin typeface="Calibri"/>
                <a:cs typeface="Calibri"/>
              </a:rPr>
              <a:t>P</a:t>
            </a:r>
            <a:r>
              <a:rPr dirty="0" sz="2000" spc="-10" i="1">
                <a:latin typeface="Calibri"/>
                <a:cs typeface="Calibri"/>
              </a:rPr>
              <a:t>l</a:t>
            </a:r>
            <a:r>
              <a:rPr dirty="0" sz="2000" i="1">
                <a:latin typeface="Calibri"/>
                <a:cs typeface="Calibri"/>
              </a:rPr>
              <a:t>ease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spe</a:t>
            </a:r>
            <a:r>
              <a:rPr dirty="0" sz="2000" spc="5" i="1">
                <a:latin typeface="Calibri"/>
                <a:cs typeface="Calibri"/>
              </a:rPr>
              <a:t>n</a:t>
            </a:r>
            <a:r>
              <a:rPr dirty="0" sz="2000" i="1">
                <a:latin typeface="Calibri"/>
                <a:cs typeface="Calibri"/>
              </a:rPr>
              <a:t>d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a</a:t>
            </a:r>
            <a:r>
              <a:rPr dirty="0" sz="2000" i="1">
                <a:latin typeface="Calibri"/>
                <a:cs typeface="Calibri"/>
              </a:rPr>
              <a:t>t lea</a:t>
            </a:r>
            <a:r>
              <a:rPr dirty="0" sz="2000" spc="-20" i="1">
                <a:latin typeface="Calibri"/>
                <a:cs typeface="Calibri"/>
              </a:rPr>
              <a:t>s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hal</a:t>
            </a:r>
            <a:r>
              <a:rPr dirty="0" sz="2000" i="1">
                <a:latin typeface="Calibri"/>
                <a:cs typeface="Calibri"/>
              </a:rPr>
              <a:t>f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a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ho</a:t>
            </a:r>
            <a:r>
              <a:rPr dirty="0" sz="2000" spc="5" i="1">
                <a:latin typeface="Calibri"/>
                <a:cs typeface="Calibri"/>
              </a:rPr>
              <a:t>u</a:t>
            </a:r>
            <a:r>
              <a:rPr dirty="0" sz="2000" i="1">
                <a:latin typeface="Calibri"/>
                <a:cs typeface="Calibri"/>
              </a:rPr>
              <a:t>r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spc="-35" i="1">
                <a:latin typeface="Calibri"/>
                <a:cs typeface="Calibri"/>
              </a:rPr>
              <a:t>e</a:t>
            </a:r>
            <a:r>
              <a:rPr dirty="0" sz="2000" spc="-5" i="1">
                <a:latin typeface="Calibri"/>
                <a:cs typeface="Calibri"/>
              </a:rPr>
              <a:t>xp</a:t>
            </a:r>
            <a:r>
              <a:rPr dirty="0" sz="2000" spc="-10" i="1">
                <a:latin typeface="Calibri"/>
                <a:cs typeface="Calibri"/>
              </a:rPr>
              <a:t>l</a:t>
            </a:r>
            <a:r>
              <a:rPr dirty="0" sz="2000" spc="-5" i="1">
                <a:latin typeface="Calibri"/>
                <a:cs typeface="Calibri"/>
              </a:rPr>
              <a:t>orin</a:t>
            </a:r>
            <a:r>
              <a:rPr dirty="0" sz="2000" i="1">
                <a:latin typeface="Calibri"/>
                <a:cs typeface="Calibri"/>
              </a:rPr>
              <a:t>g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each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si</a:t>
            </a:r>
            <a:r>
              <a:rPr dirty="0" sz="2000" spc="-30" i="1">
                <a:latin typeface="Calibri"/>
                <a:cs typeface="Calibri"/>
              </a:rPr>
              <a:t>t</a:t>
            </a:r>
            <a:r>
              <a:rPr dirty="0" sz="2000" i="1">
                <a:latin typeface="Calibri"/>
                <a:cs typeface="Calibri"/>
              </a:rPr>
              <a:t>e</a:t>
            </a:r>
            <a:r>
              <a:rPr dirty="0" sz="2000" spc="-5" i="1">
                <a:latin typeface="Calibri"/>
                <a:cs typeface="Calibri"/>
              </a:rPr>
              <a:t> an</a:t>
            </a:r>
            <a:r>
              <a:rPr dirty="0" sz="2000" i="1">
                <a:latin typeface="Calibri"/>
                <a:cs typeface="Calibri"/>
              </a:rPr>
              <a:t>d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looking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a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st</a:t>
            </a:r>
            <a:r>
              <a:rPr dirty="0" sz="2000" spc="-5" i="1">
                <a:latin typeface="Calibri"/>
                <a:cs typeface="Calibri"/>
              </a:rPr>
              <a:t>and</a:t>
            </a:r>
            <a:r>
              <a:rPr dirty="0" sz="2000" spc="5" i="1">
                <a:latin typeface="Calibri"/>
                <a:cs typeface="Calibri"/>
              </a:rPr>
              <a:t>a</a:t>
            </a:r>
            <a:r>
              <a:rPr dirty="0" sz="2000" i="1">
                <a:latin typeface="Calibri"/>
                <a:cs typeface="Calibri"/>
              </a:rPr>
              <a:t>rds</a:t>
            </a:r>
            <a:r>
              <a:rPr dirty="0" sz="2000" spc="-5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re</a:t>
            </a:r>
            <a:r>
              <a:rPr dirty="0" sz="2000" spc="-5" i="1">
                <a:latin typeface="Calibri"/>
                <a:cs typeface="Calibri"/>
              </a:rPr>
              <a:t>l</a:t>
            </a:r>
            <a:r>
              <a:rPr dirty="0" sz="2000" spc="-10" i="1">
                <a:latin typeface="Calibri"/>
                <a:cs typeface="Calibri"/>
              </a:rPr>
              <a:t>e</a:t>
            </a:r>
            <a:r>
              <a:rPr dirty="0" sz="2000" i="1">
                <a:latin typeface="Calibri"/>
                <a:cs typeface="Calibri"/>
              </a:rPr>
              <a:t>va</a:t>
            </a:r>
            <a:r>
              <a:rPr dirty="0" sz="2000" spc="-30" i="1">
                <a:latin typeface="Calibri"/>
                <a:cs typeface="Calibri"/>
              </a:rPr>
              <a:t>n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t</a:t>
            </a:r>
            <a:r>
              <a:rPr dirty="0" sz="2000" i="1">
                <a:latin typeface="Calibri"/>
                <a:cs typeface="Calibri"/>
              </a:rPr>
              <a:t>o</a:t>
            </a:r>
            <a:r>
              <a:rPr dirty="0" sz="2000" spc="5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y</a:t>
            </a:r>
            <a:r>
              <a:rPr dirty="0" sz="2000" spc="5" i="1">
                <a:latin typeface="Calibri"/>
                <a:cs typeface="Calibri"/>
              </a:rPr>
              <a:t>o</a:t>
            </a:r>
            <a:r>
              <a:rPr dirty="0" sz="2000" spc="-5" i="1">
                <a:latin typeface="Calibri"/>
                <a:cs typeface="Calibri"/>
              </a:rPr>
              <a:t>u</a:t>
            </a:r>
            <a:r>
              <a:rPr dirty="0" sz="2000" i="1">
                <a:latin typeface="Calibri"/>
                <a:cs typeface="Calibri"/>
              </a:rPr>
              <a:t>r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work.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7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>
                <a:solidFill>
                  <a:srgbClr val="FF0000"/>
                </a:solidFill>
                <a:latin typeface="Calibri"/>
                <a:cs typeface="Calibri"/>
              </a:rPr>
              <a:t>V2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ome</a:t>
            </a:r>
            <a:r>
              <a:rPr dirty="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4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pc="-3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pc="-1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pc="-4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35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pc="-1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pc="-4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r>
              <a:rPr dirty="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5">
                <a:solidFill>
                  <a:srgbClr val="FF0000"/>
                </a:solidFill>
                <a:latin typeface="Calibri"/>
                <a:cs typeface="Calibri"/>
              </a:rPr>
              <a:t>man</a:t>
            </a:r>
            <a:r>
              <a:rPr dirty="0" spc="-1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pc="-4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pc="-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pc="-4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5133"/>
            <a:ext cx="8677275" cy="139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 which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 which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.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83100"/>
              </a:lnSpc>
              <a:spcBef>
                <a:spcPts val="10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m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easons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one)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Being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dirty="0" sz="2000" spc="-5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406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 b="0">
                <a:latin typeface="Calibri"/>
                <a:cs typeface="Calibri"/>
              </a:rPr>
              <a:t>S</a:t>
            </a:r>
            <a:r>
              <a:rPr dirty="0" spc="-40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anda</a:t>
            </a:r>
            <a:r>
              <a:rPr dirty="0" spc="-60" b="0">
                <a:latin typeface="Calibri"/>
                <a:cs typeface="Calibri"/>
              </a:rPr>
              <a:t>r</a:t>
            </a:r>
            <a:r>
              <a:rPr dirty="0" spc="-5" b="0">
                <a:latin typeface="Calibri"/>
                <a:cs typeface="Calibri"/>
              </a:rPr>
              <a:t>d</a:t>
            </a:r>
            <a:r>
              <a:rPr dirty="0" b="0">
                <a:latin typeface="Calibri"/>
                <a:cs typeface="Calibri"/>
              </a:rPr>
              <a:t>s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40" b="0">
                <a:latin typeface="Calibri"/>
                <a:cs typeface="Calibri"/>
              </a:rPr>
              <a:t>r</a:t>
            </a:r>
            <a:r>
              <a:rPr dirty="0" b="0">
                <a:latin typeface="Calibri"/>
                <a:cs typeface="Calibri"/>
              </a:rPr>
              <a:t>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bu</a:t>
            </a:r>
            <a:r>
              <a:rPr dirty="0" spc="-15" b="0">
                <a:latin typeface="Calibri"/>
                <a:cs typeface="Calibri"/>
              </a:rPr>
              <a:t>i</a:t>
            </a:r>
            <a:r>
              <a:rPr dirty="0" b="0">
                <a:latin typeface="Calibri"/>
                <a:cs typeface="Calibri"/>
              </a:rPr>
              <a:t>lt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o</a:t>
            </a:r>
            <a:r>
              <a:rPr dirty="0" b="0">
                <a:latin typeface="Calibri"/>
                <a:cs typeface="Calibri"/>
              </a:rPr>
              <a:t>n </a:t>
            </a:r>
            <a:r>
              <a:rPr dirty="0" spc="-40" b="0">
                <a:latin typeface="Calibri"/>
                <a:cs typeface="Calibri"/>
              </a:rPr>
              <a:t>s</a:t>
            </a:r>
            <a:r>
              <a:rPr dirty="0" spc="-45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anda</a:t>
            </a:r>
            <a:r>
              <a:rPr dirty="0" spc="-60" b="0">
                <a:latin typeface="Calibri"/>
                <a:cs typeface="Calibri"/>
              </a:rPr>
              <a:t>r</a:t>
            </a:r>
            <a:r>
              <a:rPr dirty="0" spc="-5" b="0">
                <a:latin typeface="Calibri"/>
                <a:cs typeface="Calibri"/>
              </a:rPr>
              <a:t>d</a:t>
            </a:r>
            <a:r>
              <a:rPr dirty="0" b="0">
                <a:latin typeface="Calibri"/>
                <a:cs typeface="Calibri"/>
              </a:rPr>
              <a:t>s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. . 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1419"/>
            <a:ext cx="10142855" cy="5027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15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65">
                <a:latin typeface="Calibri"/>
                <a:cs typeface="Calibri"/>
              </a:rPr>
              <a:t>k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close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20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k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alm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35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50">
                <a:latin typeface="Calibri"/>
                <a:cs typeface="Calibri"/>
              </a:rPr>
              <a:t>n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st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d</a:t>
            </a:r>
            <a:r>
              <a:rPr dirty="0" sz="1900" spc="-5">
                <a:latin typeface="Calibri"/>
                <a:cs typeface="Calibri"/>
              </a:rPr>
              <a:t>: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XML,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5">
                <a:latin typeface="Calibri"/>
                <a:cs typeface="Calibri"/>
              </a:rPr>
              <a:t>P</a:t>
            </a:r>
            <a:r>
              <a:rPr dirty="0" sz="1900" spc="-15">
                <a:latin typeface="Calibri"/>
                <a:cs typeface="Calibri"/>
              </a:rPr>
              <a:t>U</a:t>
            </a:r>
            <a:r>
              <a:rPr dirty="0" sz="1900" spc="-45">
                <a:latin typeface="Calibri"/>
                <a:cs typeface="Calibri"/>
              </a:rPr>
              <a:t>B</a:t>
            </a:r>
            <a:r>
              <a:rPr dirty="0" sz="1900" spc="-5">
                <a:latin typeface="Calibri"/>
                <a:cs typeface="Calibri"/>
              </a:rPr>
              <a:t>,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JSON,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40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c.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5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dirty="0" sz="1900" spc="-155">
                <a:latin typeface="Calibri"/>
                <a:cs typeface="Calibri"/>
              </a:rPr>
              <a:t>Y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u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wi</a:t>
            </a:r>
            <a:r>
              <a:rPr dirty="0" sz="1900" spc="-15">
                <a:latin typeface="Calibri"/>
                <a:cs typeface="Calibri"/>
              </a:rPr>
              <a:t>l</a:t>
            </a:r>
            <a:r>
              <a:rPr dirty="0" sz="1900">
                <a:latin typeface="Calibri"/>
                <a:cs typeface="Calibri"/>
              </a:rPr>
              <a:t>l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ee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</a:t>
            </a:r>
            <a:r>
              <a:rPr dirty="0" sz="1900" spc="-2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b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15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ed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oth</a:t>
            </a:r>
            <a:r>
              <a:rPr dirty="0" sz="1900" spc="-5">
                <a:latin typeface="Calibri"/>
                <a:cs typeface="Calibri"/>
              </a:rPr>
              <a:t>e</a:t>
            </a:r>
            <a:r>
              <a:rPr dirty="0" sz="1900" spc="-10">
                <a:latin typeface="Calibri"/>
                <a:cs typeface="Calibri"/>
              </a:rPr>
              <a:t>r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s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ds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1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s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anda</a:t>
            </a:r>
            <a:r>
              <a:rPr dirty="0" sz="1900" spc="-35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mar</a:t>
            </a:r>
            <a:r>
              <a:rPr dirty="0" sz="1900" spc="-40">
                <a:latin typeface="Calibri"/>
                <a:cs typeface="Calibri"/>
              </a:rPr>
              <a:t>k</a:t>
            </a:r>
            <a:r>
              <a:rPr dirty="0" sz="1900" spc="-10">
                <a:latin typeface="Calibri"/>
                <a:cs typeface="Calibri"/>
              </a:rPr>
              <a:t>up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lan</a:t>
            </a:r>
            <a:r>
              <a:rPr dirty="0" sz="1900" spc="-2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ua</a:t>
            </a:r>
            <a:r>
              <a:rPr dirty="0" sz="1900" spc="-3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doesn</a:t>
            </a:r>
            <a:r>
              <a:rPr dirty="0" sz="1900" spc="-15">
                <a:latin typeface="Calibri"/>
                <a:cs typeface="Calibri"/>
              </a:rPr>
              <a:t>’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need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</a:t>
            </a:r>
            <a:r>
              <a:rPr dirty="0" sz="1900" spc="-2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f</a:t>
            </a:r>
            <a:r>
              <a:rPr dirty="0" sz="1900" spc="-10">
                <a:latin typeface="Calibri"/>
                <a:cs typeface="Calibri"/>
              </a:rPr>
              <a:t>i</a:t>
            </a:r>
            <a:r>
              <a:rPr dirty="0" sz="1900" spc="-10">
                <a:latin typeface="Calibri"/>
                <a:cs typeface="Calibri"/>
              </a:rPr>
              <a:t>ne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its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wn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schema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lan</a:t>
            </a:r>
            <a:r>
              <a:rPr dirty="0" sz="1900" spc="-2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ua</a:t>
            </a:r>
            <a:r>
              <a:rPr dirty="0" sz="1900" spc="-3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e,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It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an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speci</a:t>
            </a:r>
            <a:r>
              <a:rPr dirty="0" sz="1900">
                <a:latin typeface="Calibri"/>
                <a:cs typeface="Calibri"/>
              </a:rPr>
              <a:t>f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XML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Schema,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XM</a:t>
            </a:r>
            <a:r>
              <a:rPr dirty="0" sz="1900" spc="-10">
                <a:latin typeface="Calibri"/>
                <a:cs typeface="Calibri"/>
              </a:rPr>
              <a:t>L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Schema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turn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does</a:t>
            </a:r>
            <a:r>
              <a:rPr dirty="0" sz="1900" spc="-5">
                <a:latin typeface="Calibri"/>
                <a:cs typeface="Calibri"/>
              </a:rPr>
              <a:t>n</a:t>
            </a:r>
            <a:r>
              <a:rPr dirty="0" sz="1900" spc="-15">
                <a:latin typeface="Calibri"/>
                <a:cs typeface="Calibri"/>
              </a:rPr>
              <a:t>’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ne</a:t>
            </a:r>
            <a:r>
              <a:rPr dirty="0" sz="1900" spc="-5">
                <a:latin typeface="Calibri"/>
                <a:cs typeface="Calibri"/>
              </a:rPr>
              <a:t>e</a:t>
            </a:r>
            <a:r>
              <a:rPr dirty="0" sz="1900" spc="-10">
                <a:latin typeface="Calibri"/>
                <a:cs typeface="Calibri"/>
              </a:rPr>
              <a:t>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d</a:t>
            </a:r>
            <a:r>
              <a:rPr dirty="0" sz="1900" spc="-20">
                <a:latin typeface="Calibri"/>
                <a:cs typeface="Calibri"/>
              </a:rPr>
              <a:t>e</a:t>
            </a:r>
            <a:r>
              <a:rPr dirty="0" sz="1900" spc="-15">
                <a:latin typeface="Calibri"/>
                <a:cs typeface="Calibri"/>
              </a:rPr>
              <a:t>fin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its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wn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cha</a:t>
            </a:r>
            <a:r>
              <a:rPr dirty="0" sz="1900" spc="-5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ac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er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enc</a:t>
            </a:r>
            <a:r>
              <a:rPr dirty="0" sz="1900" spc="-25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din</a:t>
            </a:r>
            <a:r>
              <a:rPr dirty="0" sz="1900" spc="0">
                <a:latin typeface="Calibri"/>
                <a:cs typeface="Calibri"/>
              </a:rPr>
              <a:t>g</a:t>
            </a:r>
            <a:r>
              <a:rPr dirty="0" sz="1900" spc="-5">
                <a:latin typeface="Calibri"/>
                <a:cs typeface="Calibri"/>
              </a:rPr>
              <a:t>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5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it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an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speci</a:t>
            </a:r>
            <a:r>
              <a:rPr dirty="0" sz="1900">
                <a:latin typeface="Calibri"/>
                <a:cs typeface="Calibri"/>
              </a:rPr>
              <a:t>f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U</a:t>
            </a:r>
            <a:r>
              <a:rPr dirty="0" sz="1900" spc="-15">
                <a:latin typeface="Calibri"/>
                <a:cs typeface="Calibri"/>
              </a:rPr>
              <a:t>ni</a:t>
            </a:r>
            <a:r>
              <a:rPr dirty="0" sz="1900" spc="-25">
                <a:latin typeface="Calibri"/>
                <a:cs typeface="Calibri"/>
              </a:rPr>
              <a:t>c</a:t>
            </a:r>
            <a:r>
              <a:rPr dirty="0" sz="1900" spc="-15">
                <a:latin typeface="Calibri"/>
                <a:cs typeface="Calibri"/>
              </a:rPr>
              <a:t>ode,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on,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dirty="0" sz="1900" spc="-20">
                <a:latin typeface="Calibri"/>
                <a:cs typeface="Calibri"/>
              </a:rPr>
              <a:t>[</a:t>
            </a:r>
            <a:r>
              <a:rPr dirty="0" sz="1900" spc="-10">
                <a:latin typeface="Calibri"/>
                <a:cs typeface="Calibri"/>
              </a:rPr>
              <a:t>with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g</a:t>
            </a:r>
            <a:r>
              <a:rPr dirty="0" sz="1900" spc="-45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eat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o</a:t>
            </a:r>
            <a:r>
              <a:rPr dirty="0" sz="1900" spc="-30">
                <a:latin typeface="Calibri"/>
                <a:cs typeface="Calibri"/>
              </a:rPr>
              <a:t>m</a:t>
            </a:r>
            <a:r>
              <a:rPr dirty="0" sz="1900" spc="-10">
                <a:latin typeface="Calibri"/>
                <a:cs typeface="Calibri"/>
              </a:rPr>
              <a:t>pl</a:t>
            </a:r>
            <a:r>
              <a:rPr dirty="0" sz="1900" spc="-35">
                <a:latin typeface="Calibri"/>
                <a:cs typeface="Calibri"/>
              </a:rPr>
              <a:t>e</a:t>
            </a:r>
            <a:r>
              <a:rPr dirty="0" sz="1900" spc="-10">
                <a:latin typeface="Calibri"/>
                <a:cs typeface="Calibri"/>
              </a:rPr>
              <a:t>x</a:t>
            </a:r>
            <a:r>
              <a:rPr dirty="0" sz="1900" spc="-15">
                <a:latin typeface="Calibri"/>
                <a:cs typeface="Calibri"/>
              </a:rPr>
              <a:t>i</a:t>
            </a:r>
            <a:r>
              <a:rPr dirty="0" sz="1900" spc="-10">
                <a:latin typeface="Calibri"/>
                <a:cs typeface="Calibri"/>
              </a:rPr>
              <a:t>ty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of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b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dth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p</a:t>
            </a:r>
            <a:r>
              <a:rPr dirty="0" sz="1900" spc="-10">
                <a:latin typeface="Calibri"/>
                <a:cs typeface="Calibri"/>
              </a:rPr>
              <a:t>th,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espec</a:t>
            </a:r>
            <a:r>
              <a:rPr dirty="0" sz="1900">
                <a:latin typeface="Calibri"/>
                <a:cs typeface="Calibri"/>
              </a:rPr>
              <a:t>ial</a:t>
            </a:r>
            <a:r>
              <a:rPr dirty="0" sz="1900" spc="-10">
                <a:latin typeface="Calibri"/>
                <a:cs typeface="Calibri"/>
              </a:rPr>
              <a:t>l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if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“</a:t>
            </a:r>
            <a:r>
              <a:rPr dirty="0" sz="1900" spc="-15">
                <a:latin typeface="Calibri"/>
                <a:cs typeface="Calibri"/>
              </a:rPr>
              <a:t>su</a:t>
            </a:r>
            <a:r>
              <a:rPr dirty="0" sz="1900" spc="-20">
                <a:latin typeface="Calibri"/>
                <a:cs typeface="Calibri"/>
              </a:rPr>
              <a:t>b</a:t>
            </a:r>
            <a:r>
              <a:rPr dirty="0" sz="1900" spc="-15">
                <a:latin typeface="Calibri"/>
                <a:cs typeface="Calibri"/>
              </a:rPr>
              <a:t>se</a:t>
            </a:r>
            <a:r>
              <a:rPr dirty="0" sz="1900" spc="-40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tin</a:t>
            </a:r>
            <a:r>
              <a:rPr dirty="0" sz="1900" spc="5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”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65">
                <a:latin typeface="Calibri"/>
                <a:cs typeface="Calibri"/>
              </a:rPr>
              <a:t>k</a:t>
            </a:r>
            <a:r>
              <a:rPr dirty="0" sz="1900" spc="-10">
                <a:latin typeface="Calibri"/>
                <a:cs typeface="Calibri"/>
              </a:rPr>
              <a:t>es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place</a:t>
            </a:r>
            <a:endParaRPr sz="1900">
              <a:latin typeface="Calibri"/>
              <a:cs typeface="Calibri"/>
            </a:endParaRPr>
          </a:p>
          <a:p>
            <a:pPr marL="1841500" marR="3069590" indent="-610235">
              <a:lnSpc>
                <a:spcPct val="110000"/>
              </a:lnSpc>
            </a:pPr>
            <a:r>
              <a:rPr dirty="0" sz="1900" spc="-10">
                <a:latin typeface="Calibri"/>
                <a:cs typeface="Calibri"/>
              </a:rPr>
              <a:t>i.e.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nl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portion</a:t>
            </a:r>
            <a:r>
              <a:rPr dirty="0" sz="1900" spc="-10">
                <a:latin typeface="Calibri"/>
                <a:cs typeface="Calibri"/>
              </a:rPr>
              <a:t>s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f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subo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din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3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s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d</a:t>
            </a:r>
            <a:r>
              <a:rPr dirty="0" sz="1900" spc="-10">
                <a:latin typeface="Calibri"/>
                <a:cs typeface="Calibri"/>
              </a:rPr>
              <a:t>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all</a:t>
            </a:r>
            <a:r>
              <a:rPr dirty="0" sz="1900" spc="-30">
                <a:latin typeface="Calibri"/>
                <a:cs typeface="Calibri"/>
              </a:rPr>
              <a:t>o</a:t>
            </a:r>
            <a:r>
              <a:rPr dirty="0" sz="1900" spc="-30">
                <a:latin typeface="Calibri"/>
                <a:cs typeface="Calibri"/>
              </a:rPr>
              <a:t>w</a:t>
            </a:r>
            <a:r>
              <a:rPr dirty="0" sz="1900" spc="-10">
                <a:latin typeface="Calibri"/>
                <a:cs typeface="Calibri"/>
              </a:rPr>
              <a:t>ed.</a:t>
            </a:r>
            <a:r>
              <a:rPr dirty="0" sz="1900" spc="-10">
                <a:latin typeface="Calibri"/>
                <a:cs typeface="Calibri"/>
              </a:rPr>
              <a:t> this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0">
                <a:latin typeface="Calibri"/>
                <a:cs typeface="Calibri"/>
              </a:rPr>
              <a:t>an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m</a:t>
            </a:r>
            <a:r>
              <a:rPr dirty="0" sz="1900" spc="-10">
                <a:latin typeface="Calibri"/>
                <a:cs typeface="Calibri"/>
              </a:rPr>
              <a:t>a</a:t>
            </a:r>
            <a:r>
              <a:rPr dirty="0" sz="1900" spc="-65">
                <a:latin typeface="Calibri"/>
                <a:cs typeface="Calibri"/>
              </a:rPr>
              <a:t>k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p</a:t>
            </a:r>
            <a:r>
              <a:rPr dirty="0" sz="1900" spc="-55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oductio</a:t>
            </a:r>
            <a:r>
              <a:rPr dirty="0" sz="1900" spc="-10">
                <a:latin typeface="Calibri"/>
                <a:cs typeface="Calibri"/>
              </a:rPr>
              <a:t>n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40">
                <a:latin typeface="Calibri"/>
                <a:cs typeface="Calibri"/>
              </a:rPr>
              <a:t>v</a:t>
            </a:r>
            <a:r>
              <a:rPr dirty="0" sz="1900" spc="-10">
                <a:latin typeface="Calibri"/>
                <a:cs typeface="Calibri"/>
              </a:rPr>
              <a:t>alid</a:t>
            </a:r>
            <a:r>
              <a:rPr dirty="0" sz="1900" spc="-2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ti</a:t>
            </a:r>
            <a:r>
              <a:rPr dirty="0" sz="1900" spc="-20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n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30">
                <a:latin typeface="Calibri"/>
                <a:cs typeface="Calibri"/>
              </a:rPr>
              <a:t>m</a:t>
            </a:r>
            <a:r>
              <a:rPr dirty="0" sz="1900" spc="-15">
                <a:latin typeface="Calibri"/>
                <a:cs typeface="Calibri"/>
              </a:rPr>
              <a:t>pli</a:t>
            </a:r>
            <a:r>
              <a:rPr dirty="0" sz="1900" spc="-20">
                <a:latin typeface="Calibri"/>
                <a:cs typeface="Calibri"/>
              </a:rPr>
              <a:t>c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35">
                <a:latin typeface="Calibri"/>
                <a:cs typeface="Calibri"/>
              </a:rPr>
              <a:t>t</a:t>
            </a:r>
            <a:r>
              <a:rPr dirty="0" sz="1900" spc="-10">
                <a:latin typeface="Calibri"/>
                <a:cs typeface="Calibri"/>
              </a:rPr>
              <a:t>ed,</a:t>
            </a:r>
            <a:endParaRPr sz="1900">
              <a:latin typeface="Calibri"/>
              <a:cs typeface="Calibri"/>
            </a:endParaRPr>
          </a:p>
          <a:p>
            <a:pPr marL="2451100">
              <a:lnSpc>
                <a:spcPct val="100000"/>
              </a:lnSpc>
              <a:spcBef>
                <a:spcPts val="225"/>
              </a:spcBef>
            </a:pPr>
            <a:r>
              <a:rPr dirty="0" sz="1900" spc="-15">
                <a:latin typeface="Calibri"/>
                <a:cs typeface="Calibri"/>
              </a:rPr>
              <a:t>bu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s</a:t>
            </a:r>
            <a:r>
              <a:rPr dirty="0" sz="1900" spc="-5">
                <a:latin typeface="Calibri"/>
                <a:cs typeface="Calibri"/>
              </a:rPr>
              <a:t>i</a:t>
            </a:r>
            <a:r>
              <a:rPr dirty="0" sz="1900" spc="-30">
                <a:latin typeface="Calibri"/>
                <a:cs typeface="Calibri"/>
              </a:rPr>
              <a:t>m</a:t>
            </a:r>
            <a:r>
              <a:rPr dirty="0" sz="1900" spc="-15">
                <a:latin typeface="Calibri"/>
                <a:cs typeface="Calibri"/>
              </a:rPr>
              <a:t>pli</a:t>
            </a:r>
            <a:r>
              <a:rPr dirty="0" sz="1900" spc="-5">
                <a:latin typeface="Calibri"/>
                <a:cs typeface="Calibri"/>
              </a:rPr>
              <a:t>f</a:t>
            </a:r>
            <a:r>
              <a:rPr dirty="0" sz="1900" spc="-10">
                <a:latin typeface="Calibri"/>
                <a:cs typeface="Calibri"/>
              </a:rPr>
              <a:t>y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thin</a:t>
            </a:r>
            <a:r>
              <a:rPr dirty="0" sz="1900" spc="-20">
                <a:latin typeface="Calibri"/>
                <a:cs typeface="Calibri"/>
              </a:rPr>
              <a:t>g</a:t>
            </a:r>
            <a:r>
              <a:rPr dirty="0" sz="1900" spc="-10">
                <a:latin typeface="Calibri"/>
                <a:cs typeface="Calibri"/>
              </a:rPr>
              <a:t>s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f</a:t>
            </a:r>
            <a:r>
              <a:rPr dirty="0" sz="1900" spc="-15">
                <a:latin typeface="Calibri"/>
                <a:cs typeface="Calibri"/>
              </a:rPr>
              <a:t>o</a:t>
            </a:r>
            <a:r>
              <a:rPr dirty="0" sz="1900" spc="-10">
                <a:latin typeface="Calibri"/>
                <a:cs typeface="Calibri"/>
              </a:rPr>
              <a:t>r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d</a:t>
            </a:r>
            <a:r>
              <a:rPr dirty="0" sz="1900" spc="-30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wn</a:t>
            </a:r>
            <a:r>
              <a:rPr dirty="0" sz="1900" spc="-35">
                <a:latin typeface="Calibri"/>
                <a:cs typeface="Calibri"/>
              </a:rPr>
              <a:t>s</a:t>
            </a:r>
            <a:r>
              <a:rPr dirty="0" sz="1900" spc="-10">
                <a:latin typeface="Calibri"/>
                <a:cs typeface="Calibri"/>
              </a:rPr>
              <a:t>t</a:t>
            </a:r>
            <a:r>
              <a:rPr dirty="0" sz="1900" spc="-35">
                <a:latin typeface="Calibri"/>
                <a:cs typeface="Calibri"/>
              </a:rPr>
              <a:t>r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-20">
                <a:latin typeface="Calibri"/>
                <a:cs typeface="Calibri"/>
              </a:rPr>
              <a:t>m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appli</a:t>
            </a:r>
            <a:r>
              <a:rPr dirty="0" sz="1900" spc="-25">
                <a:latin typeface="Calibri"/>
                <a:cs typeface="Calibri"/>
              </a:rPr>
              <a:t>c</a:t>
            </a:r>
            <a:r>
              <a:rPr dirty="0" sz="1900" spc="-2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ti</a:t>
            </a:r>
            <a:r>
              <a:rPr dirty="0" sz="1900" spc="-20">
                <a:latin typeface="Calibri"/>
                <a:cs typeface="Calibri"/>
              </a:rPr>
              <a:t>o</a:t>
            </a:r>
            <a:r>
              <a:rPr dirty="0" sz="1900" spc="-15">
                <a:latin typeface="Calibri"/>
                <a:cs typeface="Calibri"/>
              </a:rPr>
              <a:t>ns]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CIRSS</dc:creator>
  <dcterms:created xsi:type="dcterms:W3CDTF">2017-11-06T00:59:46Z</dcterms:created>
  <dcterms:modified xsi:type="dcterms:W3CDTF">2017-11-06T00:59:46Z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LastSaved">
    <vt:filetime>2017-11-06T00:00:00Z</vt:filetime>
  </property>
  <property fmtid="{D5CDD505-2E9C-101B-9397-08002B2CF9AE}" pid="4" name="_AdHocReviewCycleID">
    <vt:i4>2036295374</vt:i4>
  </property>
  <property fmtid="{D5CDD505-2E9C-101B-9397-08002B2CF9AE}" pid="5" name="_NewReviewCycle">
    <vt:lpwstr/>
  </property>
  <property fmtid="{D5CDD505-2E9C-101B-9397-08002B2CF9AE}" pid="6" name="_EmailSubject">
    <vt:lpwstr>All new</vt:lpwstr>
  </property>
  <property fmtid="{D5CDD505-2E9C-101B-9397-08002B2CF9AE}" pid="7" name="_AuthorEmail">
    <vt:lpwstr>andrey.nedilko@exxonmobil.com</vt:lpwstr>
  </property>
  <property fmtid="{D5CDD505-2E9C-101B-9397-08002B2CF9AE}" pid="8" name="_AuthorEmailDisplayName">
    <vt:lpwstr>Nedilko, Andrey /C</vt:lpwstr>
  </property>
</Properties>
</file>