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0" autoAdjust="0"/>
    <p:restoredTop sz="94660"/>
  </p:normalViewPr>
  <p:slideViewPr>
    <p:cSldViewPr>
      <p:cViewPr>
        <p:scale>
          <a:sx n="75" d="100"/>
          <a:sy n="75" d="100"/>
        </p:scale>
        <p:origin x="336" y="6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6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7067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4562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1496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0851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257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2447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6473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9441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4808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1625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1329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7345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0709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9606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95818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13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2145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3744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00114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6214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96798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6548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14523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38679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64650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40222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88841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92724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83294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38279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500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0888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583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8805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9203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9192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115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935">
              <a:lnSpc>
                <a:spcPct val="10000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1" u="heavy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935">
              <a:lnSpc>
                <a:spcPct val="10000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935">
              <a:lnSpc>
                <a:spcPct val="10000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935">
              <a:lnSpc>
                <a:spcPct val="10000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72731" y="317151"/>
            <a:ext cx="7924799" cy="594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935">
              <a:lnSpc>
                <a:spcPct val="10000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6754" y="420173"/>
            <a:ext cx="11538491" cy="407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2151" y="1247636"/>
            <a:ext cx="11127696" cy="4321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1" u="heavy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50411" y="6448264"/>
            <a:ext cx="23114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4935">
              <a:lnSpc>
                <a:spcPct val="10000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664" y="2337245"/>
            <a:ext cx="56495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mmuni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4495">
              <a:lnSpc>
                <a:spcPct val="100000"/>
              </a:lnSpc>
            </a:pP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V2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si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dri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en 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mmuni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639" y="1444590"/>
            <a:ext cx="4042410" cy="139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ab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ut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Lis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83000"/>
              </a:lnSpc>
              <a:spcBef>
                <a:spcPts val="10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he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tu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losio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 S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ol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ns th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n’t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om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Sc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n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-10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c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mmuni</a:t>
            </a:r>
            <a:r>
              <a:rPr spc="-30" dirty="0">
                <a:latin typeface="Calibri"/>
                <a:cs typeface="Calibri"/>
              </a:rPr>
              <a:t>c</a:t>
            </a:r>
            <a:r>
              <a:rPr spc="-2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on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 </a:t>
            </a:r>
            <a:r>
              <a:rPr spc="-5" dirty="0">
                <a:latin typeface="Calibri"/>
                <a:cs typeface="Calibri"/>
              </a:rPr>
              <a:t>h</a:t>
            </a:r>
            <a:r>
              <a:rPr spc="-1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w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spc="-2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g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ced</a:t>
            </a:r>
          </a:p>
        </p:txBody>
      </p:sp>
      <p:sp>
        <p:nvSpPr>
          <p:cNvPr id="3" name="object 3"/>
          <p:cNvSpPr/>
          <p:nvPr/>
        </p:nvSpPr>
        <p:spPr>
          <a:xfrm>
            <a:off x="111280" y="1149083"/>
            <a:ext cx="6406219" cy="4346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2155" y="2061971"/>
            <a:ext cx="1504187" cy="903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2974" y="2110232"/>
            <a:ext cx="1362710" cy="762000"/>
          </a:xfrm>
          <a:custGeom>
            <a:avLst/>
            <a:gdLst/>
            <a:ahLst/>
            <a:cxnLst/>
            <a:rect l="l" t="t" r="r" b="b"/>
            <a:pathLst>
              <a:path w="1362710" h="762000">
                <a:moveTo>
                  <a:pt x="0" y="380974"/>
                </a:moveTo>
                <a:lnTo>
                  <a:pt x="8915" y="319179"/>
                </a:lnTo>
                <a:lnTo>
                  <a:pt x="34725" y="260559"/>
                </a:lnTo>
                <a:lnTo>
                  <a:pt x="76029" y="205897"/>
                </a:lnTo>
                <a:lnTo>
                  <a:pt x="131424" y="155978"/>
                </a:lnTo>
                <a:lnTo>
                  <a:pt x="163967" y="133042"/>
                </a:lnTo>
                <a:lnTo>
                  <a:pt x="199507" y="111586"/>
                </a:lnTo>
                <a:lnTo>
                  <a:pt x="237868" y="91709"/>
                </a:lnTo>
                <a:lnTo>
                  <a:pt x="278876" y="73507"/>
                </a:lnTo>
                <a:lnTo>
                  <a:pt x="322354" y="57080"/>
                </a:lnTo>
                <a:lnTo>
                  <a:pt x="368129" y="42524"/>
                </a:lnTo>
                <a:lnTo>
                  <a:pt x="416023" y="29939"/>
                </a:lnTo>
                <a:lnTo>
                  <a:pt x="465862" y="19422"/>
                </a:lnTo>
                <a:lnTo>
                  <a:pt x="517471" y="11072"/>
                </a:lnTo>
                <a:lnTo>
                  <a:pt x="570675" y="4986"/>
                </a:lnTo>
                <a:lnTo>
                  <a:pt x="625298" y="1262"/>
                </a:lnTo>
                <a:lnTo>
                  <a:pt x="681164" y="0"/>
                </a:lnTo>
                <a:lnTo>
                  <a:pt x="737030" y="1262"/>
                </a:lnTo>
                <a:lnTo>
                  <a:pt x="791653" y="4986"/>
                </a:lnTo>
                <a:lnTo>
                  <a:pt x="844857" y="11072"/>
                </a:lnTo>
                <a:lnTo>
                  <a:pt x="896466" y="19422"/>
                </a:lnTo>
                <a:lnTo>
                  <a:pt x="946305" y="29939"/>
                </a:lnTo>
                <a:lnTo>
                  <a:pt x="994199" y="42524"/>
                </a:lnTo>
                <a:lnTo>
                  <a:pt x="1039974" y="57080"/>
                </a:lnTo>
                <a:lnTo>
                  <a:pt x="1083452" y="73507"/>
                </a:lnTo>
                <a:lnTo>
                  <a:pt x="1124460" y="91709"/>
                </a:lnTo>
                <a:lnTo>
                  <a:pt x="1162821" y="111586"/>
                </a:lnTo>
                <a:lnTo>
                  <a:pt x="1198361" y="133042"/>
                </a:lnTo>
                <a:lnTo>
                  <a:pt x="1230904" y="155978"/>
                </a:lnTo>
                <a:lnTo>
                  <a:pt x="1260275" y="180295"/>
                </a:lnTo>
                <a:lnTo>
                  <a:pt x="1308800" y="232684"/>
                </a:lnTo>
                <a:lnTo>
                  <a:pt x="1342532" y="289423"/>
                </a:lnTo>
                <a:lnTo>
                  <a:pt x="1360070" y="349729"/>
                </a:lnTo>
                <a:lnTo>
                  <a:pt x="1362329" y="380974"/>
                </a:lnTo>
                <a:lnTo>
                  <a:pt x="1360070" y="412219"/>
                </a:lnTo>
                <a:lnTo>
                  <a:pt x="1342532" y="472525"/>
                </a:lnTo>
                <a:lnTo>
                  <a:pt x="1308800" y="529264"/>
                </a:lnTo>
                <a:lnTo>
                  <a:pt x="1260275" y="581653"/>
                </a:lnTo>
                <a:lnTo>
                  <a:pt x="1230904" y="605970"/>
                </a:lnTo>
                <a:lnTo>
                  <a:pt x="1198361" y="628906"/>
                </a:lnTo>
                <a:lnTo>
                  <a:pt x="1162821" y="650362"/>
                </a:lnTo>
                <a:lnTo>
                  <a:pt x="1124460" y="670239"/>
                </a:lnTo>
                <a:lnTo>
                  <a:pt x="1083452" y="688441"/>
                </a:lnTo>
                <a:lnTo>
                  <a:pt x="1039974" y="704869"/>
                </a:lnTo>
                <a:lnTo>
                  <a:pt x="994199" y="719424"/>
                </a:lnTo>
                <a:lnTo>
                  <a:pt x="946305" y="732009"/>
                </a:lnTo>
                <a:lnTo>
                  <a:pt x="896466" y="742526"/>
                </a:lnTo>
                <a:lnTo>
                  <a:pt x="844857" y="750876"/>
                </a:lnTo>
                <a:lnTo>
                  <a:pt x="791653" y="756962"/>
                </a:lnTo>
                <a:lnTo>
                  <a:pt x="737030" y="760686"/>
                </a:lnTo>
                <a:lnTo>
                  <a:pt x="681164" y="761949"/>
                </a:lnTo>
                <a:lnTo>
                  <a:pt x="625298" y="760686"/>
                </a:lnTo>
                <a:lnTo>
                  <a:pt x="570675" y="756962"/>
                </a:lnTo>
                <a:lnTo>
                  <a:pt x="517471" y="750876"/>
                </a:lnTo>
                <a:lnTo>
                  <a:pt x="465862" y="742526"/>
                </a:lnTo>
                <a:lnTo>
                  <a:pt x="416023" y="732009"/>
                </a:lnTo>
                <a:lnTo>
                  <a:pt x="368129" y="719424"/>
                </a:lnTo>
                <a:lnTo>
                  <a:pt x="322354" y="704869"/>
                </a:lnTo>
                <a:lnTo>
                  <a:pt x="278876" y="688441"/>
                </a:lnTo>
                <a:lnTo>
                  <a:pt x="237868" y="670239"/>
                </a:lnTo>
                <a:lnTo>
                  <a:pt x="199507" y="650362"/>
                </a:lnTo>
                <a:lnTo>
                  <a:pt x="163967" y="628906"/>
                </a:lnTo>
                <a:lnTo>
                  <a:pt x="131424" y="605970"/>
                </a:lnTo>
                <a:lnTo>
                  <a:pt x="102053" y="581653"/>
                </a:lnTo>
                <a:lnTo>
                  <a:pt x="53528" y="529264"/>
                </a:lnTo>
                <a:lnTo>
                  <a:pt x="19796" y="472525"/>
                </a:lnTo>
                <a:lnTo>
                  <a:pt x="2258" y="412219"/>
                </a:lnTo>
                <a:lnTo>
                  <a:pt x="0" y="380974"/>
                </a:lnTo>
                <a:close/>
              </a:path>
            </a:pathLst>
          </a:custGeom>
          <a:ln w="57150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9843" y="1353311"/>
            <a:ext cx="1504187" cy="9037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0754" y="1401340"/>
            <a:ext cx="1362710" cy="762000"/>
          </a:xfrm>
          <a:custGeom>
            <a:avLst/>
            <a:gdLst/>
            <a:ahLst/>
            <a:cxnLst/>
            <a:rect l="l" t="t" r="r" b="b"/>
            <a:pathLst>
              <a:path w="1362710" h="762000">
                <a:moveTo>
                  <a:pt x="0" y="380974"/>
                </a:moveTo>
                <a:lnTo>
                  <a:pt x="8915" y="319179"/>
                </a:lnTo>
                <a:lnTo>
                  <a:pt x="34725" y="260559"/>
                </a:lnTo>
                <a:lnTo>
                  <a:pt x="76029" y="205897"/>
                </a:lnTo>
                <a:lnTo>
                  <a:pt x="131424" y="155978"/>
                </a:lnTo>
                <a:lnTo>
                  <a:pt x="163967" y="133042"/>
                </a:lnTo>
                <a:lnTo>
                  <a:pt x="199507" y="111586"/>
                </a:lnTo>
                <a:lnTo>
                  <a:pt x="237868" y="91709"/>
                </a:lnTo>
                <a:lnTo>
                  <a:pt x="278876" y="73507"/>
                </a:lnTo>
                <a:lnTo>
                  <a:pt x="322354" y="57080"/>
                </a:lnTo>
                <a:lnTo>
                  <a:pt x="368129" y="42524"/>
                </a:lnTo>
                <a:lnTo>
                  <a:pt x="416023" y="29939"/>
                </a:lnTo>
                <a:lnTo>
                  <a:pt x="465862" y="19422"/>
                </a:lnTo>
                <a:lnTo>
                  <a:pt x="517471" y="11072"/>
                </a:lnTo>
                <a:lnTo>
                  <a:pt x="570675" y="4986"/>
                </a:lnTo>
                <a:lnTo>
                  <a:pt x="625298" y="1262"/>
                </a:lnTo>
                <a:lnTo>
                  <a:pt x="681164" y="0"/>
                </a:lnTo>
                <a:lnTo>
                  <a:pt x="737030" y="1262"/>
                </a:lnTo>
                <a:lnTo>
                  <a:pt x="791653" y="4986"/>
                </a:lnTo>
                <a:lnTo>
                  <a:pt x="844857" y="11072"/>
                </a:lnTo>
                <a:lnTo>
                  <a:pt x="896466" y="19422"/>
                </a:lnTo>
                <a:lnTo>
                  <a:pt x="946305" y="29939"/>
                </a:lnTo>
                <a:lnTo>
                  <a:pt x="994199" y="42524"/>
                </a:lnTo>
                <a:lnTo>
                  <a:pt x="1039974" y="57080"/>
                </a:lnTo>
                <a:lnTo>
                  <a:pt x="1083452" y="73507"/>
                </a:lnTo>
                <a:lnTo>
                  <a:pt x="1124460" y="91709"/>
                </a:lnTo>
                <a:lnTo>
                  <a:pt x="1162821" y="111586"/>
                </a:lnTo>
                <a:lnTo>
                  <a:pt x="1198361" y="133042"/>
                </a:lnTo>
                <a:lnTo>
                  <a:pt x="1230904" y="155978"/>
                </a:lnTo>
                <a:lnTo>
                  <a:pt x="1260275" y="180295"/>
                </a:lnTo>
                <a:lnTo>
                  <a:pt x="1308800" y="232684"/>
                </a:lnTo>
                <a:lnTo>
                  <a:pt x="1342532" y="289423"/>
                </a:lnTo>
                <a:lnTo>
                  <a:pt x="1360070" y="349729"/>
                </a:lnTo>
                <a:lnTo>
                  <a:pt x="1362329" y="380974"/>
                </a:lnTo>
                <a:lnTo>
                  <a:pt x="1360070" y="412219"/>
                </a:lnTo>
                <a:lnTo>
                  <a:pt x="1342532" y="472525"/>
                </a:lnTo>
                <a:lnTo>
                  <a:pt x="1308800" y="529264"/>
                </a:lnTo>
                <a:lnTo>
                  <a:pt x="1260275" y="581653"/>
                </a:lnTo>
                <a:lnTo>
                  <a:pt x="1230904" y="605970"/>
                </a:lnTo>
                <a:lnTo>
                  <a:pt x="1198361" y="628906"/>
                </a:lnTo>
                <a:lnTo>
                  <a:pt x="1162821" y="650362"/>
                </a:lnTo>
                <a:lnTo>
                  <a:pt x="1124460" y="670239"/>
                </a:lnTo>
                <a:lnTo>
                  <a:pt x="1083452" y="688441"/>
                </a:lnTo>
                <a:lnTo>
                  <a:pt x="1039974" y="704869"/>
                </a:lnTo>
                <a:lnTo>
                  <a:pt x="994199" y="719424"/>
                </a:lnTo>
                <a:lnTo>
                  <a:pt x="946305" y="732009"/>
                </a:lnTo>
                <a:lnTo>
                  <a:pt x="896466" y="742526"/>
                </a:lnTo>
                <a:lnTo>
                  <a:pt x="844857" y="750876"/>
                </a:lnTo>
                <a:lnTo>
                  <a:pt x="791653" y="756962"/>
                </a:lnTo>
                <a:lnTo>
                  <a:pt x="737030" y="760686"/>
                </a:lnTo>
                <a:lnTo>
                  <a:pt x="681164" y="761949"/>
                </a:lnTo>
                <a:lnTo>
                  <a:pt x="625298" y="760686"/>
                </a:lnTo>
                <a:lnTo>
                  <a:pt x="570675" y="756962"/>
                </a:lnTo>
                <a:lnTo>
                  <a:pt x="517471" y="750876"/>
                </a:lnTo>
                <a:lnTo>
                  <a:pt x="465862" y="742526"/>
                </a:lnTo>
                <a:lnTo>
                  <a:pt x="416023" y="732009"/>
                </a:lnTo>
                <a:lnTo>
                  <a:pt x="368129" y="719424"/>
                </a:lnTo>
                <a:lnTo>
                  <a:pt x="322354" y="704869"/>
                </a:lnTo>
                <a:lnTo>
                  <a:pt x="278876" y="688441"/>
                </a:lnTo>
                <a:lnTo>
                  <a:pt x="237868" y="670239"/>
                </a:lnTo>
                <a:lnTo>
                  <a:pt x="199507" y="650362"/>
                </a:lnTo>
                <a:lnTo>
                  <a:pt x="163967" y="628906"/>
                </a:lnTo>
                <a:lnTo>
                  <a:pt x="131424" y="605970"/>
                </a:lnTo>
                <a:lnTo>
                  <a:pt x="102053" y="581653"/>
                </a:lnTo>
                <a:lnTo>
                  <a:pt x="53528" y="529264"/>
                </a:lnTo>
                <a:lnTo>
                  <a:pt x="19796" y="472525"/>
                </a:lnTo>
                <a:lnTo>
                  <a:pt x="2258" y="412219"/>
                </a:lnTo>
                <a:lnTo>
                  <a:pt x="0" y="380974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66965" rIns="0" bIns="0" rtlCol="0">
            <a:spAutoFit/>
          </a:bodyPr>
          <a:lstStyle/>
          <a:p>
            <a:pPr marL="6204585" marR="516255">
              <a:lnSpc>
                <a:spcPct val="100000"/>
              </a:lnSpc>
            </a:pP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Scie</a:t>
            </a:r>
            <a:r>
              <a:rPr sz="2200" i="0" u="none" spc="-4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200" i="0" u="none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fic</a:t>
            </a:r>
            <a:r>
              <a:rPr sz="2200" i="0" u="none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4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echni</a:t>
            </a:r>
            <a:r>
              <a:rPr sz="2200" i="0" u="none" spc="-4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200" i="0" u="none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2200" i="0" u="none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4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mmuni</a:t>
            </a:r>
            <a:r>
              <a:rPr sz="2200" i="0" u="none" spc="-4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200" i="0" u="none" spc="-3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ti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200" i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2200" i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200" i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iti</a:t>
            </a:r>
            <a:r>
              <a:rPr sz="2200" i="0" u="none" spc="-4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200" i="0" u="none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art of</a:t>
            </a:r>
            <a:r>
              <a:rPr sz="2200" i="0" u="none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2200" i="0" u="none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2200" i="0" u="none" spc="-3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200" i="0" u="none" spc="-4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200" i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li</a:t>
            </a:r>
            <a:r>
              <a:rPr sz="2200" i="0" u="none" spc="-7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ec</a:t>
            </a:r>
            <a:r>
              <a:rPr sz="2200" i="0" u="none" spc="-35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cle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 w</a:t>
            </a:r>
            <a:r>
              <a:rPr sz="2200" i="0" u="none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th</a:t>
            </a:r>
            <a:r>
              <a:rPr sz="2200" i="0" u="none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35" dirty="0">
                <a:solidFill>
                  <a:srgbClr val="000000"/>
                </a:solidFill>
                <a:latin typeface="Calibri"/>
                <a:cs typeface="Calibri"/>
              </a:rPr>
              <a:t>ef</a:t>
            </a:r>
            <a:r>
              <a:rPr sz="2200" i="0" u="none" spc="-7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ect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200" i="0" u="none" spc="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2200" i="0" u="none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2200" i="0" u="none" spc="-2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sz="2200" i="0" u="none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sz="2200" i="0" u="none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th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45" dirty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sz="2200" i="0" u="none" spc="-5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200" i="0" u="none" spc="-35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2200" i="0" u="none" spc="-5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7129145" indent="-314960">
              <a:lnSpc>
                <a:spcPct val="100000"/>
              </a:lnSpc>
              <a:buFont typeface="Calibri"/>
              <a:buChar char="—"/>
              <a:tabLst>
                <a:tab pos="7129780" algn="l"/>
              </a:tabLst>
            </a:pP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2200" i="0" u="none" spc="-4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200" i="0" u="none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200" i="0" u="none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3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200" i="0" u="none" spc="-4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ch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2200" i="0" u="none" spc="-4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ss,</a:t>
            </a:r>
            <a:endParaRPr sz="2200" dirty="0">
              <a:latin typeface="Calibri"/>
              <a:cs typeface="Calibri"/>
            </a:endParaRPr>
          </a:p>
          <a:p>
            <a:pPr marL="7129145" indent="-314960">
              <a:lnSpc>
                <a:spcPct val="100000"/>
              </a:lnSpc>
              <a:buFont typeface="Calibri"/>
              <a:buChar char="—"/>
              <a:tabLst>
                <a:tab pos="7129780" algn="l"/>
              </a:tabLst>
            </a:pP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ac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r>
              <a:rPr sz="2200" i="0" u="none" dirty="0">
                <a:solidFill>
                  <a:srgbClr val="000000"/>
                </a:solidFill>
                <a:latin typeface="Calibri"/>
                <a:cs typeface="Calibri"/>
              </a:rPr>
              <a:t> i</a:t>
            </a:r>
            <a:r>
              <a:rPr sz="2200" i="0" u="none" spc="-4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200" i="0" u="none" spc="-4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200" i="0" u="none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200" i="0" u="none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3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200" i="0" u="none" spc="-5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200" i="0" u="none" spc="-4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ch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2200" i="0" u="none" spc="-4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ce</a:t>
            </a:r>
            <a:r>
              <a:rPr sz="2200" i="0" u="none" spc="-5" dirty="0">
                <a:solidFill>
                  <a:srgbClr val="000000"/>
                </a:solidFill>
                <a:latin typeface="Calibri"/>
                <a:cs typeface="Calibri"/>
              </a:rPr>
              <a:t>ss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35403" y="1233280"/>
            <a:ext cx="3941445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[A</a:t>
            </a:r>
            <a:r>
              <a:rPr sz="1600" dirty="0">
                <a:latin typeface="Calibri"/>
                <a:cs typeface="Calibri"/>
              </a:rPr>
              <a:t>f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r a</a:t>
            </a:r>
            <a:r>
              <a:rPr sz="1600" dirty="0">
                <a:latin typeface="Calibri"/>
                <a:cs typeface="Calibri"/>
              </a:rPr>
              <a:t>ll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es</a:t>
            </a:r>
            <a:r>
              <a:rPr sz="1600" spc="-10" dirty="0">
                <a:latin typeface="Calibri"/>
                <a:cs typeface="Calibri"/>
              </a:rPr>
              <a:t>u</a:t>
            </a:r>
            <a:r>
              <a:rPr sz="1600" dirty="0">
                <a:latin typeface="Calibri"/>
                <a:cs typeface="Calibri"/>
              </a:rPr>
              <a:t>lt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25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zi</a:t>
            </a:r>
            <a:r>
              <a:rPr sz="1600" spc="-10" dirty="0">
                <a:latin typeface="Calibri"/>
                <a:cs typeface="Calibri"/>
              </a:rPr>
              <a:t>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omm</a:t>
            </a:r>
            <a:r>
              <a:rPr sz="1600" spc="-10" dirty="0">
                <a:latin typeface="Calibri"/>
                <a:cs typeface="Calibri"/>
              </a:rPr>
              <a:t>un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d,</a:t>
            </a:r>
            <a:r>
              <a:rPr sz="1600" spc="-5" dirty="0">
                <a:latin typeface="Calibri"/>
                <a:cs typeface="Calibri"/>
              </a:rPr>
              <a:t> t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50" dirty="0">
                <a:latin typeface="Calibri"/>
                <a:cs typeface="Calibri"/>
              </a:rPr>
              <a:t>t</a:t>
            </a:r>
            <a:r>
              <a:rPr sz="1600" spc="-105" dirty="0">
                <a:latin typeface="Calibri"/>
                <a:cs typeface="Calibri"/>
              </a:rPr>
              <a:t>’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 t</a:t>
            </a:r>
            <a:r>
              <a:rPr sz="1600" spc="-10" dirty="0">
                <a:latin typeface="Calibri"/>
                <a:cs typeface="Calibri"/>
              </a:rPr>
              <a:t>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t a</a:t>
            </a:r>
            <a:r>
              <a:rPr sz="1600" dirty="0">
                <a:latin typeface="Calibri"/>
                <a:cs typeface="Calibri"/>
              </a:rPr>
              <a:t>ll</a:t>
            </a:r>
            <a:r>
              <a:rPr sz="1600" spc="-10" dirty="0">
                <a:latin typeface="Calibri"/>
                <a:cs typeface="Calibri"/>
              </a:rPr>
              <a:t>?]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4495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. . . </a:t>
            </a:r>
            <a:r>
              <a:rPr spc="-5" dirty="0">
                <a:latin typeface="Calibri"/>
                <a:cs typeface="Calibri"/>
              </a:rPr>
              <a:t>th</a:t>
            </a:r>
            <a:r>
              <a:rPr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risis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4458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u="none" spc="-30" dirty="0">
                <a:solidFill>
                  <a:srgbClr val="000000"/>
                </a:solidFill>
                <a:latin typeface="Calibri"/>
                <a:cs typeface="Calibri"/>
              </a:rPr>
              <a:t>Bu</a:t>
            </a:r>
            <a:r>
              <a:rPr sz="4000" u="none" spc="-1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000" u="none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u="none" spc="-15" dirty="0">
                <a:solidFill>
                  <a:srgbClr val="000000"/>
                </a:solidFill>
                <a:latin typeface="Calibri"/>
                <a:cs typeface="Calibri"/>
              </a:rPr>
              <a:t>sc</a:t>
            </a:r>
            <a:r>
              <a:rPr sz="4000" u="none" spc="-25" dirty="0">
                <a:solidFill>
                  <a:srgbClr val="000000"/>
                </a:solidFill>
                <a:latin typeface="Calibri"/>
                <a:cs typeface="Calibri"/>
              </a:rPr>
              <a:t>ie</a:t>
            </a:r>
            <a:r>
              <a:rPr sz="4000" u="none" spc="-6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4000" u="none" spc="-10" dirty="0">
                <a:solidFill>
                  <a:srgbClr val="000000"/>
                </a:solidFill>
                <a:latin typeface="Calibri"/>
                <a:cs typeface="Calibri"/>
              </a:rPr>
              <a:t>ti</a:t>
            </a:r>
            <a:r>
              <a:rPr sz="4000" u="none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4000" u="none" spc="-20" dirty="0">
                <a:solidFill>
                  <a:srgbClr val="000000"/>
                </a:solidFill>
                <a:latin typeface="Calibri"/>
                <a:cs typeface="Calibri"/>
              </a:rPr>
              <a:t>ic</a:t>
            </a:r>
            <a:r>
              <a:rPr sz="4000" u="none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u="none" spc="-3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4000" u="none" spc="-3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4000" u="none" spc="-25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4000" u="none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u="none" spc="-6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000" u="none" spc="-2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000" u="none" spc="-15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4000" u="none" spc="-25" dirty="0">
                <a:solidFill>
                  <a:srgbClr val="000000"/>
                </a:solidFill>
                <a:latin typeface="Calibri"/>
                <a:cs typeface="Calibri"/>
              </a:rPr>
              <a:t>hni</a:t>
            </a:r>
            <a:r>
              <a:rPr sz="4000" u="none" spc="-4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4000" u="none" spc="-3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4000" u="none" spc="-10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4000" u="none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u="none" spc="-25" dirty="0">
                <a:solidFill>
                  <a:srgbClr val="000000"/>
                </a:solidFill>
                <a:latin typeface="Calibri"/>
                <a:cs typeface="Calibri"/>
              </a:rPr>
              <a:t>publi</a:t>
            </a:r>
            <a:r>
              <a:rPr sz="4000" u="none" spc="-20" dirty="0">
                <a:solidFill>
                  <a:srgbClr val="000000"/>
                </a:solidFill>
                <a:latin typeface="Calibri"/>
                <a:cs typeface="Calibri"/>
              </a:rPr>
              <a:t>shin</a:t>
            </a:r>
            <a:r>
              <a:rPr sz="4000" u="none" spc="-25" dirty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sz="4000" u="none" spc="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u="none" spc="-10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4000" u="none" dirty="0">
                <a:solidFill>
                  <a:srgbClr val="000000"/>
                </a:solidFill>
                <a:latin typeface="Calibri"/>
                <a:cs typeface="Calibri"/>
              </a:rPr>
              <a:t>s </a:t>
            </a:r>
            <a:r>
              <a:rPr sz="4000" u="none" spc="-20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4000" u="none" spc="-2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4000" u="none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u="none" spc="-15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4000" u="none" spc="-20" dirty="0">
                <a:solidFill>
                  <a:srgbClr val="000000"/>
                </a:solidFill>
                <a:latin typeface="Calibri"/>
                <a:cs typeface="Calibri"/>
              </a:rPr>
              <a:t>ris</a:t>
            </a:r>
            <a:r>
              <a:rPr sz="4000" u="none" spc="-10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endParaRPr sz="4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105"/>
              </a:spcBef>
            </a:pP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i="0" u="none" spc="-5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i="0" u="none" spc="-3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i="0" u="none" spc="-1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i="0" u="none" spc="-5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i="0" u="none" spc="-1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i="0" u="none" spc="-20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i="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0" u="none" spc="-35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i="0" u="none" spc="-5" dirty="0">
                <a:solidFill>
                  <a:srgbClr val="000000"/>
                </a:solidFill>
                <a:latin typeface="Calibri"/>
                <a:cs typeface="Calibri"/>
              </a:rPr>
              <a:t>us</a:t>
            </a:r>
            <a:r>
              <a:rPr i="0" u="none" spc="-1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i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0" u="none" spc="-15" dirty="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i="0" u="none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0" u="none" spc="-5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i="0" u="none" spc="-2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i="0" u="none" spc="-3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  <a:p>
            <a:pPr algn="ctr">
              <a:lnSpc>
                <a:spcPct val="100000"/>
              </a:lnSpc>
            </a:pP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i="0" u="none" spc="-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i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th</a:t>
            </a:r>
            <a:r>
              <a:rPr i="0" u="none" spc="-2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i="0" u="none" spc="-1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i="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0" u="none" spc="-35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i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0" u="none" spc="-20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i="0" u="none" spc="-1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 a</a:t>
            </a:r>
            <a:r>
              <a:rPr i="0" u="none" spc="-5" dirty="0">
                <a:solidFill>
                  <a:srgbClr val="000000"/>
                </a:solidFill>
                <a:latin typeface="Calibri"/>
                <a:cs typeface="Calibri"/>
              </a:rPr>
              <a:t>dd</a:t>
            </a:r>
            <a:r>
              <a:rPr i="0" u="none" spc="-3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i="0" u="none" spc="-1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i="0" u="none" spc="-5" dirty="0">
                <a:solidFill>
                  <a:srgbClr val="000000"/>
                </a:solidFill>
                <a:latin typeface="Calibri"/>
                <a:cs typeface="Calibri"/>
              </a:rPr>
              <a:t>ss</a:t>
            </a:r>
            <a:r>
              <a:rPr i="0" u="none" spc="-1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i="0" u="none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i="0" u="none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0" u="none" spc="-5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i="0" u="none" spc="-2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i="0" u="none" spc="-3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  <a:p>
            <a:pPr algn="ctr">
              <a:lnSpc>
                <a:spcPct val="100000"/>
              </a:lnSpc>
              <a:spcBef>
                <a:spcPts val="2000"/>
              </a:spcBef>
            </a:pP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i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0" u="none" spc="-45" dirty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i="0" u="none" spc="-1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’ll</a:t>
            </a:r>
            <a:r>
              <a:rPr i="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0" u="none" spc="-5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i="0" u="none" spc="-1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i="0" u="none" spc="-1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 in</a:t>
            </a:r>
            <a:r>
              <a:rPr i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0" u="none" spc="-1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0" u="none" spc="-2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i="0" u="none" spc="-5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i="0" u="none" spc="15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i="0" u="none" spc="-1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i="0" u="none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0" u="none" spc="-20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i="0" u="none" spc="-20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i="0" u="none" spc="-1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4495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I</a:t>
            </a:r>
            <a:r>
              <a:rPr spc="-30" dirty="0">
                <a:latin typeface="Calibri"/>
                <a:cs typeface="Calibri"/>
              </a:rPr>
              <a:t>n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du</a:t>
            </a:r>
            <a:r>
              <a:rPr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in</a:t>
            </a:r>
            <a:r>
              <a:rPr dirty="0">
                <a:latin typeface="Calibri"/>
                <a:cs typeface="Calibri"/>
              </a:rPr>
              <a:t>g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Li</a:t>
            </a:r>
            <a:r>
              <a:rPr spc="-1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3739" y="421172"/>
            <a:ext cx="35934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(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J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nu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1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2000)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7810" y="1867904"/>
            <a:ext cx="9003665" cy="3907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2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17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2125"/>
              </a:spcBef>
              <a:tabLst>
                <a:tab pos="4416425" algn="l"/>
              </a:tabLst>
            </a:pPr>
            <a:r>
              <a:rPr sz="2400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dirty="0">
                <a:latin typeface="Calibri"/>
                <a:cs typeface="Calibri"/>
              </a:rPr>
              <a:t> li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b</a:t>
            </a:r>
            <a:r>
              <a:rPr sz="2400" spc="-10" dirty="0">
                <a:latin typeface="Calibri"/>
                <a:cs typeface="Calibri"/>
              </a:rPr>
              <a:t>ee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us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10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oo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35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mart </a:t>
            </a:r>
            <a:r>
              <a:rPr sz="2400" spc="-5" dirty="0">
                <a:latin typeface="Calibri"/>
                <a:cs typeface="Calibri"/>
              </a:rPr>
              <a:t>ph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10"/>
              </a:spcBef>
            </a:pPr>
            <a:r>
              <a:rPr sz="2400" i="1" spc="-20" dirty="0">
                <a:latin typeface="Calibri"/>
                <a:cs typeface="Calibri"/>
              </a:rPr>
              <a:t>N</a:t>
            </a:r>
            <a:r>
              <a:rPr sz="2400" i="1" spc="-10" dirty="0">
                <a:latin typeface="Calibri"/>
                <a:cs typeface="Calibri"/>
              </a:rPr>
              <a:t>o</a:t>
            </a:r>
            <a:r>
              <a:rPr sz="2400" i="1" spc="-20" dirty="0">
                <a:latin typeface="Calibri"/>
                <a:cs typeface="Calibri"/>
              </a:rPr>
              <a:t>w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l</a:t>
            </a:r>
            <a:r>
              <a:rPr sz="2400" i="1" spc="-10" dirty="0">
                <a:latin typeface="Calibri"/>
                <a:cs typeface="Calibri"/>
              </a:rPr>
              <a:t>e</a:t>
            </a:r>
            <a:r>
              <a:rPr sz="2400" i="1" spc="70" dirty="0">
                <a:latin typeface="Calibri"/>
                <a:cs typeface="Calibri"/>
              </a:rPr>
              <a:t>t</a:t>
            </a:r>
            <a:r>
              <a:rPr sz="2400" i="1" spc="-145" dirty="0">
                <a:latin typeface="Calibri"/>
                <a:cs typeface="Calibri"/>
              </a:rPr>
              <a:t>’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loo</a:t>
            </a:r>
            <a:r>
              <a:rPr sz="2400" i="1" spc="-15" dirty="0">
                <a:latin typeface="Calibri"/>
                <a:cs typeface="Calibri"/>
              </a:rPr>
              <a:t>k ah</a:t>
            </a:r>
            <a:r>
              <a:rPr sz="2400" i="1" spc="-10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ad ju</a:t>
            </a:r>
            <a:r>
              <a:rPr sz="2400" i="1" spc="-25" dirty="0">
                <a:latin typeface="Calibri"/>
                <a:cs typeface="Calibri"/>
              </a:rPr>
              <a:t>s</a:t>
            </a:r>
            <a:r>
              <a:rPr sz="2400" i="1" spc="-10" dirty="0">
                <a:latin typeface="Calibri"/>
                <a:cs typeface="Calibri"/>
              </a:rPr>
              <a:t>t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8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y</a:t>
            </a:r>
            <a:r>
              <a:rPr sz="2400" i="1" spc="-10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5" dirty="0">
                <a:latin typeface="Calibri"/>
                <a:cs typeface="Calibri"/>
              </a:rPr>
              <a:t>r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i="1" spc="-10" dirty="0">
                <a:latin typeface="Calibri"/>
                <a:cs typeface="Calibri"/>
              </a:rPr>
              <a:t>,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o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2026</a:t>
            </a:r>
            <a:endParaRPr sz="2400">
              <a:latin typeface="Calibri"/>
              <a:cs typeface="Calibri"/>
            </a:endParaRPr>
          </a:p>
          <a:p>
            <a:pPr marL="538480" marR="280670" indent="-68580">
              <a:lnSpc>
                <a:spcPct val="100000"/>
              </a:lnSpc>
              <a:spcBef>
                <a:spcPts val="2000"/>
              </a:spcBef>
            </a:pP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sh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oc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ork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lar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180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s</a:t>
            </a:r>
            <a:r>
              <a:rPr sz="2400" spc="-2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2000"/>
              </a:spcBef>
            </a:pPr>
            <a:r>
              <a:rPr sz="2400" i="1" spc="-10" dirty="0">
                <a:latin typeface="Calibri"/>
                <a:cs typeface="Calibri"/>
              </a:rPr>
              <a:t>S</a:t>
            </a:r>
            <a:r>
              <a:rPr sz="2400" i="1" spc="-15" dirty="0">
                <a:latin typeface="Calibri"/>
                <a:cs typeface="Calibri"/>
              </a:rPr>
              <a:t>he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w</a:t>
            </a:r>
            <a:r>
              <a:rPr sz="2400" i="1" dirty="0">
                <a:latin typeface="Calibri"/>
                <a:cs typeface="Calibri"/>
              </a:rPr>
              <a:t>al</a:t>
            </a:r>
            <a:r>
              <a:rPr sz="2400" i="1" spc="-25" dirty="0">
                <a:latin typeface="Calibri"/>
                <a:cs typeface="Calibri"/>
              </a:rPr>
              <a:t>k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up </a:t>
            </a:r>
            <a:r>
              <a:rPr sz="2400" i="1" spc="-35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o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the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i="1" spc="-5" dirty="0">
                <a:latin typeface="Calibri"/>
                <a:cs typeface="Calibri"/>
              </a:rPr>
              <a:t>c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5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15" dirty="0">
                <a:latin typeface="Calibri"/>
                <a:cs typeface="Calibri"/>
              </a:rPr>
              <a:t>ce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re</a:t>
            </a:r>
            <a:r>
              <a:rPr sz="2400" i="1" spc="-40" dirty="0">
                <a:latin typeface="Calibri"/>
                <a:cs typeface="Calibri"/>
              </a:rPr>
              <a:t>f</a:t>
            </a:r>
            <a:r>
              <a:rPr sz="2400" i="1" spc="-10" dirty="0">
                <a:latin typeface="Calibri"/>
                <a:cs typeface="Calibri"/>
              </a:rPr>
              <a:t>ere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15" dirty="0">
                <a:latin typeface="Calibri"/>
                <a:cs typeface="Calibri"/>
              </a:rPr>
              <a:t>ce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d</a:t>
            </a:r>
            <a:r>
              <a:rPr sz="2400" i="1" spc="-10" dirty="0">
                <a:latin typeface="Calibri"/>
                <a:cs typeface="Calibri"/>
              </a:rPr>
              <a:t>e</a:t>
            </a:r>
            <a:r>
              <a:rPr sz="2400" i="1" spc="-15" dirty="0">
                <a:latin typeface="Calibri"/>
                <a:cs typeface="Calibri"/>
              </a:rPr>
              <a:t>sk</a:t>
            </a:r>
            <a:r>
              <a:rPr sz="2400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ci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-8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esk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202</a:t>
            </a:r>
            <a:r>
              <a:rPr sz="2800" spc="-15" dirty="0">
                <a:latin typeface="Calibri"/>
                <a:cs typeface="Calibri"/>
              </a:rPr>
              <a:t>6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4423" y="891147"/>
            <a:ext cx="8773160" cy="555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>
              <a:lnSpc>
                <a:spcPct val="100000"/>
              </a:lnSpc>
            </a:pPr>
            <a:r>
              <a:rPr sz="2200" i="1" spc="-20" dirty="0">
                <a:latin typeface="Calibri"/>
                <a:cs typeface="Calibri"/>
              </a:rPr>
              <a:t>W</a:t>
            </a:r>
            <a:r>
              <a:rPr sz="2200" i="1" spc="-55" dirty="0">
                <a:latin typeface="Calibri"/>
                <a:cs typeface="Calibri"/>
              </a:rPr>
              <a:t>h</a:t>
            </a:r>
            <a:r>
              <a:rPr sz="2200" i="1" spc="-10" dirty="0">
                <a:latin typeface="Calibri"/>
                <a:cs typeface="Calibri"/>
              </a:rPr>
              <a:t>y</a:t>
            </a:r>
            <a:r>
              <a:rPr sz="2200" i="1" spc="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i</a:t>
            </a:r>
            <a:r>
              <a:rPr sz="2200" i="1" spc="-10" dirty="0">
                <a:latin typeface="Calibri"/>
                <a:cs typeface="Calibri"/>
              </a:rPr>
              <a:t>s </a:t>
            </a:r>
            <a:r>
              <a:rPr sz="2200" i="1" spc="-15" dirty="0">
                <a:latin typeface="Calibri"/>
                <a:cs typeface="Calibri"/>
              </a:rPr>
              <a:t>she</a:t>
            </a:r>
            <a:r>
              <a:rPr sz="2200" i="1" dirty="0">
                <a:latin typeface="Calibri"/>
                <a:cs typeface="Calibri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the</a:t>
            </a:r>
            <a:r>
              <a:rPr sz="2200" i="1" spc="-10" dirty="0">
                <a:latin typeface="Calibri"/>
                <a:cs typeface="Calibri"/>
              </a:rPr>
              <a:t>r</a:t>
            </a:r>
            <a:r>
              <a:rPr sz="2200" i="1" spc="-20" dirty="0">
                <a:latin typeface="Calibri"/>
                <a:cs typeface="Calibri"/>
              </a:rPr>
              <a:t>e</a:t>
            </a:r>
            <a:r>
              <a:rPr sz="2200" i="1" spc="-15" dirty="0">
                <a:latin typeface="Calibri"/>
                <a:cs typeface="Calibri"/>
              </a:rPr>
              <a:t>?</a:t>
            </a:r>
            <a:endParaRPr sz="2200">
              <a:latin typeface="Calibri"/>
              <a:cs typeface="Calibri"/>
            </a:endParaRPr>
          </a:p>
          <a:p>
            <a:pPr marL="1600200" indent="-368935">
              <a:lnSpc>
                <a:spcPct val="100000"/>
              </a:lnSpc>
              <a:spcBef>
                <a:spcPts val="670"/>
              </a:spcBef>
              <a:buFont typeface="Arial"/>
              <a:buChar char="—"/>
              <a:tabLst>
                <a:tab pos="1600835" algn="l"/>
              </a:tabLst>
            </a:pPr>
            <a:r>
              <a:rPr sz="2200" spc="-10" dirty="0">
                <a:latin typeface="Calibri"/>
                <a:cs typeface="Calibri"/>
              </a:rPr>
              <a:t>Do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nee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kn</a:t>
            </a:r>
            <a:r>
              <a:rPr sz="2200" spc="-2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5" dirty="0">
                <a:latin typeface="Calibri"/>
                <a:cs typeface="Calibri"/>
              </a:rPr>
              <a:t>m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60" dirty="0">
                <a:latin typeface="Calibri"/>
                <a:cs typeface="Calibri"/>
              </a:rPr>
              <a:t>f</a:t>
            </a:r>
            <a:r>
              <a:rPr sz="2200" spc="-15" dirty="0">
                <a:latin typeface="Calibri"/>
                <a:cs typeface="Calibri"/>
              </a:rPr>
              <a:t>act?</a:t>
            </a:r>
            <a:endParaRPr sz="2200">
              <a:latin typeface="Calibri"/>
              <a:cs typeface="Calibri"/>
            </a:endParaRPr>
          </a:p>
          <a:p>
            <a:pPr marL="1600200" indent="-368935">
              <a:lnSpc>
                <a:spcPct val="100000"/>
              </a:lnSpc>
              <a:spcBef>
                <a:spcPts val="670"/>
              </a:spcBef>
              <a:buFont typeface="Arial"/>
              <a:buChar char="—"/>
              <a:tabLst>
                <a:tab pos="1600835" algn="l"/>
              </a:tabLst>
            </a:pPr>
            <a:r>
              <a:rPr sz="2200" spc="-10" dirty="0">
                <a:latin typeface="Calibri"/>
                <a:cs typeface="Calibri"/>
              </a:rPr>
              <a:t>Do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nee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?</a:t>
            </a:r>
            <a:endParaRPr sz="2200">
              <a:latin typeface="Calibri"/>
              <a:cs typeface="Calibri"/>
            </a:endParaRPr>
          </a:p>
          <a:p>
            <a:pPr marL="1600200" indent="-368935">
              <a:lnSpc>
                <a:spcPct val="100000"/>
              </a:lnSpc>
              <a:spcBef>
                <a:spcPts val="670"/>
              </a:spcBef>
              <a:buFont typeface="Arial"/>
              <a:buChar char="—"/>
              <a:tabLst>
                <a:tab pos="1600835" algn="l"/>
              </a:tabLst>
            </a:pPr>
            <a:r>
              <a:rPr sz="2200" spc="-10" dirty="0">
                <a:latin typeface="Calibri"/>
                <a:cs typeface="Calibri"/>
              </a:rPr>
              <a:t>Do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nee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kn</a:t>
            </a:r>
            <a:r>
              <a:rPr sz="2200" spc="-2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spc="-2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ce?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</a:pPr>
            <a:r>
              <a:rPr sz="2200" spc="-20" dirty="0">
                <a:latin typeface="Calibri"/>
                <a:cs typeface="Calibri"/>
              </a:rPr>
              <a:t>Sh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begin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2409190" indent="-1939925">
              <a:lnSpc>
                <a:spcPts val="2375"/>
              </a:lnSpc>
            </a:pPr>
            <a:r>
              <a:rPr sz="2200" spc="-10" dirty="0">
                <a:latin typeface="MS PGothic"/>
                <a:cs typeface="MS PGothic"/>
              </a:rPr>
              <a:t>“</a:t>
            </a:r>
            <a:r>
              <a:rPr sz="2200" spc="-15" dirty="0">
                <a:latin typeface="Calibri"/>
                <a:cs typeface="Calibri"/>
              </a:rPr>
              <a:t>I</a:t>
            </a:r>
            <a:r>
              <a:rPr sz="2200" spc="-10" dirty="0">
                <a:latin typeface="MS PGothic"/>
                <a:cs typeface="MS PGothic"/>
              </a:rPr>
              <a:t>’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20" dirty="0">
                <a:latin typeface="Calibri"/>
                <a:cs typeface="Calibri"/>
              </a:rPr>
              <a:t>tud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15" dirty="0">
                <a:latin typeface="Calibri"/>
                <a:cs typeface="Calibri"/>
              </a:rPr>
              <a:t>53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Hu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55" dirty="0">
                <a:latin typeface="Calibri"/>
                <a:cs typeface="Calibri"/>
              </a:rPr>
              <a:t>g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10" dirty="0">
                <a:latin typeface="MS PGothic"/>
                <a:cs typeface="MS PGothic"/>
              </a:rPr>
              <a:t>’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as</a:t>
            </a:r>
            <a:r>
              <a:rPr sz="2200" spc="-20" dirty="0">
                <a:latin typeface="Calibri"/>
                <a:cs typeface="Calibri"/>
              </a:rPr>
              <a:t>e…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MS PGothic"/>
                <a:cs typeface="MS PGothic"/>
              </a:rPr>
              <a:t>”</a:t>
            </a:r>
            <a:r>
              <a:rPr sz="1900" spc="-10" dirty="0">
                <a:latin typeface="Calibri"/>
                <a:cs typeface="Calibri"/>
              </a:rPr>
              <a:t>*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3100">
              <a:latin typeface="Times New Roman"/>
              <a:cs typeface="Times New Roman"/>
            </a:endParaRPr>
          </a:p>
          <a:p>
            <a:pPr algn="ctr">
              <a:lnSpc>
                <a:spcPts val="2375"/>
              </a:lnSpc>
            </a:pP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re</a:t>
            </a:r>
            <a:r>
              <a:rPr sz="2200" spc="-70" dirty="0">
                <a:latin typeface="Calibri"/>
                <a:cs typeface="Calibri"/>
              </a:rPr>
              <a:t>f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enc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lib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ari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40" dirty="0">
                <a:latin typeface="Calibri"/>
                <a:cs typeface="Calibri"/>
              </a:rPr>
              <a:t>nt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rr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30" dirty="0">
                <a:latin typeface="Calibri"/>
                <a:cs typeface="Calibri"/>
              </a:rPr>
              <a:t>p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20" dirty="0">
                <a:latin typeface="Calibri"/>
                <a:cs typeface="Calibri"/>
              </a:rPr>
              <a:t>…</a:t>
            </a:r>
            <a:endParaRPr sz="2200">
              <a:latin typeface="Calibri"/>
              <a:cs typeface="Calibri"/>
            </a:endParaRPr>
          </a:p>
          <a:p>
            <a:pPr marL="3348354" indent="-1734820">
              <a:lnSpc>
                <a:spcPts val="2375"/>
              </a:lnSpc>
            </a:pPr>
            <a:r>
              <a:rPr sz="2200" spc="-10" dirty="0">
                <a:latin typeface="MS PGothic"/>
                <a:cs typeface="MS PGothic"/>
              </a:rPr>
              <a:t>“</a:t>
            </a:r>
            <a:r>
              <a:rPr sz="2200" spc="-15" dirty="0">
                <a:latin typeface="Calibri"/>
                <a:cs typeface="Calibri"/>
              </a:rPr>
              <a:t>So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y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u</a:t>
            </a:r>
            <a:r>
              <a:rPr sz="2200" spc="-10" dirty="0">
                <a:latin typeface="MS PGothic"/>
                <a:cs typeface="MS PGothic"/>
              </a:rPr>
              <a:t>’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10" dirty="0">
                <a:latin typeface="Calibri"/>
                <a:cs typeface="Calibri"/>
              </a:rPr>
              <a:t> li</a:t>
            </a:r>
            <a:r>
              <a:rPr sz="2200" spc="-85" dirty="0">
                <a:latin typeface="Calibri"/>
                <a:cs typeface="Calibri"/>
              </a:rPr>
              <a:t>k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</a:t>
            </a:r>
            <a:r>
              <a:rPr sz="2200" spc="-15" dirty="0">
                <a:latin typeface="Calibri"/>
                <a:cs typeface="Calibri"/>
              </a:rPr>
              <a:t>ind</a:t>
            </a:r>
            <a:r>
              <a:rPr sz="2200" spc="-5" dirty="0">
                <a:latin typeface="Calibri"/>
                <a:cs typeface="Calibri"/>
              </a:rPr>
              <a:t> so</a:t>
            </a:r>
            <a:r>
              <a:rPr sz="2200" spc="-25" dirty="0">
                <a:latin typeface="Calibri"/>
                <a:cs typeface="Calibri"/>
              </a:rPr>
              <a:t>m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</a:t>
            </a:r>
            <a:r>
              <a:rPr sz="2200" spc="-15" dirty="0">
                <a:latin typeface="Calibri"/>
                <a:cs typeface="Calibri"/>
              </a:rPr>
              <a:t>tic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ad</a:t>
            </a:r>
            <a:r>
              <a:rPr sz="2200" spc="-10" dirty="0">
                <a:latin typeface="Calibri"/>
                <a:cs typeface="Calibri"/>
              </a:rPr>
              <a:t> 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15" dirty="0">
                <a:latin typeface="Calibri"/>
                <a:cs typeface="Calibri"/>
              </a:rPr>
              <a:t>53?</a:t>
            </a:r>
            <a:r>
              <a:rPr sz="2200" spc="-15" dirty="0">
                <a:latin typeface="MS PGothic"/>
                <a:cs typeface="MS PGothic"/>
              </a:rPr>
              <a:t>”</a:t>
            </a:r>
            <a:endParaRPr sz="2200">
              <a:latin typeface="MS PGothic"/>
              <a:cs typeface="MS PGothic"/>
            </a:endParaRPr>
          </a:p>
          <a:p>
            <a:pPr algn="ctr">
              <a:lnSpc>
                <a:spcPct val="100000"/>
              </a:lnSpc>
              <a:spcBef>
                <a:spcPts val="1475"/>
              </a:spcBef>
            </a:pPr>
            <a:r>
              <a:rPr sz="2200" spc="-10" dirty="0">
                <a:latin typeface="Calibri"/>
                <a:cs typeface="Calibri"/>
              </a:rPr>
              <a:t>[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th</a:t>
            </a:r>
            <a:r>
              <a:rPr sz="2200" i="1" spc="-35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y</a:t>
            </a:r>
            <a:r>
              <a:rPr sz="2200" i="1" spc="5" dirty="0">
                <a:latin typeface="Calibri"/>
                <a:cs typeface="Calibri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b</a:t>
            </a:r>
            <a:r>
              <a:rPr sz="2200" i="1" spc="-15" dirty="0">
                <a:latin typeface="Calibri"/>
                <a:cs typeface="Calibri"/>
              </a:rPr>
              <a:t>oth</a:t>
            </a:r>
            <a:r>
              <a:rPr sz="2200" i="1" spc="5" dirty="0">
                <a:latin typeface="Calibri"/>
                <a:cs typeface="Calibri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laugh</a:t>
            </a:r>
            <a:r>
              <a:rPr sz="2200" i="1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]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3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200" b="1" spc="-20" dirty="0">
                <a:latin typeface="Calibri"/>
                <a:cs typeface="Calibri"/>
              </a:rPr>
              <a:t>W</a:t>
            </a:r>
            <a:r>
              <a:rPr sz="2200" b="1" spc="-55" dirty="0">
                <a:latin typeface="Calibri"/>
                <a:cs typeface="Calibri"/>
              </a:rPr>
              <a:t>h</a:t>
            </a:r>
            <a:r>
              <a:rPr sz="2200" b="1" spc="-15" dirty="0">
                <a:latin typeface="Calibri"/>
                <a:cs typeface="Calibri"/>
              </a:rPr>
              <a:t>y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d</a:t>
            </a:r>
            <a:r>
              <a:rPr sz="2200" b="1" spc="-15" dirty="0">
                <a:latin typeface="Calibri"/>
                <a:cs typeface="Calibri"/>
              </a:rPr>
              <a:t>o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th</a:t>
            </a:r>
            <a:r>
              <a:rPr sz="2200" b="1" spc="-45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y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</a:t>
            </a:r>
            <a:r>
              <a:rPr sz="2200" b="1" spc="-20" dirty="0">
                <a:latin typeface="Calibri"/>
                <a:cs typeface="Calibri"/>
              </a:rPr>
              <a:t>au</a:t>
            </a:r>
            <a:r>
              <a:rPr sz="2200" b="1" spc="-15" dirty="0">
                <a:latin typeface="Calibri"/>
                <a:cs typeface="Calibri"/>
              </a:rPr>
              <a:t>g</a:t>
            </a:r>
            <a:r>
              <a:rPr sz="2200" b="1" spc="-20" dirty="0">
                <a:latin typeface="Calibri"/>
                <a:cs typeface="Calibri"/>
              </a:rPr>
              <a:t>h?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750">
              <a:latin typeface="Times New Roman"/>
              <a:cs typeface="Times New Roman"/>
            </a:endParaRPr>
          </a:p>
          <a:p>
            <a:pPr marL="4131310" marR="5080" indent="363855">
              <a:lnSpc>
                <a:spcPts val="1250"/>
              </a:lnSpc>
            </a:pPr>
            <a:r>
              <a:rPr sz="1300" spc="-10" dirty="0">
                <a:latin typeface="Calibri"/>
                <a:cs typeface="Calibri"/>
              </a:rPr>
              <a:t>[*]Ins</a:t>
            </a:r>
            <a:r>
              <a:rPr sz="1300" spc="-5" dirty="0">
                <a:latin typeface="Calibri"/>
                <a:cs typeface="Calibri"/>
              </a:rPr>
              <a:t>pi</a:t>
            </a:r>
            <a:r>
              <a:rPr sz="1300" spc="-1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ed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b</a:t>
            </a:r>
            <a:r>
              <a:rPr sz="1300" spc="-10" dirty="0">
                <a:latin typeface="Calibri"/>
                <a:cs typeface="Calibri"/>
              </a:rPr>
              <a:t>y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J</a:t>
            </a:r>
            <a:r>
              <a:rPr sz="1300" spc="-10" dirty="0">
                <a:latin typeface="Calibri"/>
                <a:cs typeface="Calibri"/>
              </a:rPr>
              <a:t>ohn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ilban</a:t>
            </a:r>
            <a:r>
              <a:rPr sz="1300" spc="-25" dirty="0">
                <a:latin typeface="Calibri"/>
                <a:cs typeface="Calibri"/>
              </a:rPr>
              <a:t>k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35" dirty="0">
                <a:latin typeface="Calibri"/>
                <a:cs typeface="Calibri"/>
              </a:rPr>
              <a:t>v</a:t>
            </a:r>
            <a:r>
              <a:rPr sz="1300" spc="-10" dirty="0">
                <a:latin typeface="Calibri"/>
                <a:cs typeface="Calibri"/>
              </a:rPr>
              <a:t>arious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ese</a:t>
            </a:r>
            <a:r>
              <a:rPr sz="1300" spc="-20" dirty="0">
                <a:latin typeface="Calibri"/>
                <a:cs typeface="Calibri"/>
              </a:rPr>
              <a:t>nta</a:t>
            </a:r>
            <a:r>
              <a:rPr sz="1300" spc="-10" dirty="0">
                <a:latin typeface="Calibri"/>
                <a:cs typeface="Calibri"/>
              </a:rPr>
              <a:t>tions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2005-2007; and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20" dirty="0">
                <a:latin typeface="Calibri"/>
                <a:cs typeface="Calibri"/>
              </a:rPr>
              <a:t>mm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20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b</a:t>
            </a:r>
            <a:r>
              <a:rPr sz="1300" spc="-10" dirty="0">
                <a:latin typeface="Calibri"/>
                <a:cs typeface="Calibri"/>
              </a:rPr>
              <a:t>y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ac</a:t>
            </a:r>
            <a:r>
              <a:rPr sz="1300" spc="-40" dirty="0">
                <a:latin typeface="Calibri"/>
                <a:cs typeface="Calibri"/>
              </a:rPr>
              <a:t>K</a:t>
            </a:r>
            <a:r>
              <a:rPr sz="1300" spc="-10" dirty="0">
                <a:latin typeface="Calibri"/>
                <a:cs typeface="Calibri"/>
              </a:rPr>
              <a:t>enzie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h,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ssoci</a:t>
            </a:r>
            <a:r>
              <a:rPr sz="1300" spc="-20" dirty="0">
                <a:latin typeface="Calibri"/>
                <a:cs typeface="Calibri"/>
              </a:rPr>
              <a:t>at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ec</a:t>
            </a:r>
            <a:r>
              <a:rPr sz="1300" spc="-20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1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MI</a:t>
            </a: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ib</a:t>
            </a:r>
            <a:r>
              <a:rPr sz="1300" spc="-2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aries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102610" y="813308"/>
            <a:ext cx="59848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-15" dirty="0">
                <a:latin typeface="Calibri"/>
                <a:cs typeface="Calibri"/>
              </a:rPr>
              <a:t>B</a:t>
            </a:r>
            <a:r>
              <a:rPr sz="2400" i="1" spc="-10" dirty="0">
                <a:latin typeface="Calibri"/>
                <a:cs typeface="Calibri"/>
              </a:rPr>
              <a:t>e</a:t>
            </a:r>
            <a:r>
              <a:rPr sz="2400" i="1" spc="-15" dirty="0">
                <a:latin typeface="Calibri"/>
                <a:cs typeface="Calibri"/>
              </a:rPr>
              <a:t>c</a:t>
            </a:r>
            <a:r>
              <a:rPr sz="2400" i="1" dirty="0">
                <a:latin typeface="Calibri"/>
                <a:cs typeface="Calibri"/>
              </a:rPr>
              <a:t>ause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the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re</a:t>
            </a:r>
            <a:r>
              <a:rPr sz="2400" i="1" spc="-40" dirty="0">
                <a:latin typeface="Calibri"/>
                <a:cs typeface="Calibri"/>
              </a:rPr>
              <a:t>f</a:t>
            </a:r>
            <a:r>
              <a:rPr sz="2400" i="1" spc="-10" dirty="0">
                <a:latin typeface="Calibri"/>
                <a:cs typeface="Calibri"/>
              </a:rPr>
              <a:t>ere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15" dirty="0">
                <a:latin typeface="Calibri"/>
                <a:cs typeface="Calibri"/>
              </a:rPr>
              <a:t>ce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lib</a:t>
            </a:r>
            <a:r>
              <a:rPr sz="2400" i="1" spc="5" dirty="0">
                <a:latin typeface="Calibri"/>
                <a:cs typeface="Calibri"/>
              </a:rPr>
              <a:t>r</a:t>
            </a:r>
            <a:r>
              <a:rPr sz="2400" i="1" spc="-15" dirty="0">
                <a:latin typeface="Calibri"/>
                <a:cs typeface="Calibri"/>
              </a:rPr>
              <a:t>a</a:t>
            </a:r>
            <a:r>
              <a:rPr sz="2400" i="1" spc="-5" dirty="0">
                <a:latin typeface="Calibri"/>
                <a:cs typeface="Calibri"/>
              </a:rPr>
              <a:t>r</a:t>
            </a:r>
            <a:r>
              <a:rPr sz="2400" i="1" dirty="0">
                <a:latin typeface="Calibri"/>
                <a:cs typeface="Calibri"/>
              </a:rPr>
              <a:t>ian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is </a:t>
            </a:r>
            <a:r>
              <a:rPr sz="2400" i="1" spc="-5" dirty="0">
                <a:latin typeface="Calibri"/>
                <a:cs typeface="Calibri"/>
              </a:rPr>
              <a:t>m</a:t>
            </a:r>
            <a:r>
              <a:rPr sz="2400" i="1" spc="-15" dirty="0">
                <a:latin typeface="Calibri"/>
                <a:cs typeface="Calibri"/>
              </a:rPr>
              <a:t>ak</a:t>
            </a:r>
            <a:r>
              <a:rPr sz="2400" i="1" dirty="0">
                <a:latin typeface="Calibri"/>
                <a:cs typeface="Calibri"/>
              </a:rPr>
              <a:t>ing a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jo</a:t>
            </a:r>
            <a:r>
              <a:rPr sz="2400" i="1" spc="-100" dirty="0">
                <a:latin typeface="Calibri"/>
                <a:cs typeface="Calibri"/>
              </a:rPr>
              <a:t>k</a:t>
            </a:r>
            <a:r>
              <a:rPr sz="2400" i="1" spc="-10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835" y="1917795"/>
            <a:ext cx="7515225" cy="428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76655" algn="ctr">
              <a:lnSpc>
                <a:spcPts val="2480"/>
              </a:lnSpc>
            </a:pPr>
            <a:r>
              <a:rPr sz="2200" spc="-1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2026</a:t>
            </a:r>
            <a:endParaRPr sz="2200">
              <a:latin typeface="Calibri"/>
              <a:cs typeface="Calibri"/>
            </a:endParaRPr>
          </a:p>
          <a:p>
            <a:pPr marR="720090" algn="ctr">
              <a:lnSpc>
                <a:spcPts val="2435"/>
              </a:lnSpc>
            </a:pPr>
            <a:r>
              <a:rPr sz="2200" i="1" spc="-20" dirty="0">
                <a:latin typeface="Calibri"/>
                <a:cs typeface="Calibri"/>
              </a:rPr>
              <a:t>n</a:t>
            </a:r>
            <a:r>
              <a:rPr sz="2200" i="1" spc="-15" dirty="0">
                <a:latin typeface="Calibri"/>
                <a:cs typeface="Calibri"/>
              </a:rPr>
              <a:t>o</a:t>
            </a:r>
            <a:r>
              <a:rPr sz="2200" i="1" spc="-5" dirty="0">
                <a:latin typeface="Calibri"/>
                <a:cs typeface="Calibri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o</a:t>
            </a:r>
            <a:r>
              <a:rPr sz="2200" i="1" spc="-20" dirty="0">
                <a:latin typeface="Calibri"/>
                <a:cs typeface="Calibri"/>
              </a:rPr>
              <a:t>n</a:t>
            </a:r>
            <a:r>
              <a:rPr sz="2200" i="1" spc="-15" dirty="0">
                <a:latin typeface="Calibri"/>
                <a:cs typeface="Calibri"/>
              </a:rPr>
              <a:t>e</a:t>
            </a:r>
            <a:r>
              <a:rPr sz="2200" i="1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is </a:t>
            </a:r>
            <a:r>
              <a:rPr sz="2300" i="1" spc="-55" dirty="0">
                <a:latin typeface="MS PGothic"/>
                <a:cs typeface="MS PGothic"/>
              </a:rPr>
              <a:t>“</a:t>
            </a:r>
            <a:r>
              <a:rPr sz="2200" i="1" spc="-10" dirty="0">
                <a:latin typeface="Calibri"/>
                <a:cs typeface="Calibri"/>
              </a:rPr>
              <a:t>l</a:t>
            </a:r>
            <a:r>
              <a:rPr sz="2200" i="1" spc="-15" dirty="0">
                <a:latin typeface="Calibri"/>
                <a:cs typeface="Calibri"/>
              </a:rPr>
              <a:t>ooking </a:t>
            </a:r>
            <a:r>
              <a:rPr sz="2200" i="1" spc="-35" dirty="0">
                <a:latin typeface="Calibri"/>
                <a:cs typeface="Calibri"/>
              </a:rPr>
              <a:t>f</a:t>
            </a:r>
            <a:r>
              <a:rPr sz="2200" i="1" spc="-10" dirty="0">
                <a:latin typeface="Calibri"/>
                <a:cs typeface="Calibri"/>
              </a:rPr>
              <a:t>or</a:t>
            </a:r>
            <a:r>
              <a:rPr sz="2200" i="1" spc="-5" dirty="0">
                <a:latin typeface="Calibri"/>
                <a:cs typeface="Calibri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a</a:t>
            </a:r>
            <a:r>
              <a:rPr sz="2200" i="1" spc="-10" dirty="0">
                <a:latin typeface="Calibri"/>
                <a:cs typeface="Calibri"/>
              </a:rPr>
              <a:t>r</a:t>
            </a:r>
            <a:r>
              <a:rPr sz="2200" i="1" spc="-15" dirty="0">
                <a:latin typeface="Calibri"/>
                <a:cs typeface="Calibri"/>
              </a:rPr>
              <a:t>ticle</a:t>
            </a:r>
            <a:r>
              <a:rPr sz="2200" i="1" spc="-10" dirty="0">
                <a:latin typeface="Calibri"/>
                <a:cs typeface="Calibri"/>
              </a:rPr>
              <a:t>s </a:t>
            </a:r>
            <a:r>
              <a:rPr sz="2200" i="1" spc="-40" dirty="0">
                <a:latin typeface="Calibri"/>
                <a:cs typeface="Calibri"/>
              </a:rPr>
              <a:t>t</a:t>
            </a:r>
            <a:r>
              <a:rPr sz="2200" i="1" spc="-15" dirty="0">
                <a:latin typeface="Calibri"/>
                <a:cs typeface="Calibri"/>
              </a:rPr>
              <a:t>o</a:t>
            </a:r>
            <a:r>
              <a:rPr sz="2200" i="1" spc="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r</a:t>
            </a:r>
            <a:r>
              <a:rPr sz="2200" i="1" spc="-20" dirty="0">
                <a:latin typeface="Calibri"/>
                <a:cs typeface="Calibri"/>
              </a:rPr>
              <a:t>ea</a:t>
            </a:r>
            <a:r>
              <a:rPr sz="2200" i="1" spc="-15" dirty="0">
                <a:latin typeface="Calibri"/>
                <a:cs typeface="Calibri"/>
              </a:rPr>
              <a:t>d</a:t>
            </a:r>
            <a:r>
              <a:rPr sz="2300" i="1" spc="-60" dirty="0">
                <a:latin typeface="MS PGothic"/>
                <a:cs typeface="MS PGothic"/>
              </a:rPr>
              <a:t>”</a:t>
            </a:r>
            <a:endParaRPr sz="2300">
              <a:latin typeface="MS PGothic"/>
              <a:cs typeface="MS PGothic"/>
            </a:endParaRPr>
          </a:p>
          <a:p>
            <a:pPr marR="717550" algn="ctr">
              <a:lnSpc>
                <a:spcPts val="2475"/>
              </a:lnSpc>
            </a:pPr>
            <a:r>
              <a:rPr sz="2200" spc="-20" dirty="0">
                <a:latin typeface="Calibri"/>
                <a:cs typeface="Calibri"/>
              </a:rPr>
              <a:t>(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lea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ot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 s</a:t>
            </a:r>
            <a:r>
              <a:rPr sz="2200" spc="-15" dirty="0">
                <a:latin typeface="Calibri"/>
                <a:cs typeface="Calibri"/>
              </a:rPr>
              <a:t>cience</a:t>
            </a:r>
            <a:r>
              <a:rPr sz="2200" spc="-10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R="1176655" algn="ctr">
              <a:lnSpc>
                <a:spcPts val="2510"/>
              </a:lnSpc>
              <a:spcBef>
                <a:spcPts val="1585"/>
              </a:spcBef>
            </a:pP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2026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en</a:t>
            </a:r>
            <a:r>
              <a:rPr sz="2200" spc="-55" dirty="0">
                <a:latin typeface="Calibri"/>
                <a:cs typeface="Calibri"/>
              </a:rPr>
              <a:t>g</a:t>
            </a:r>
            <a:r>
              <a:rPr sz="2200" spc="-15" dirty="0">
                <a:latin typeface="Calibri"/>
                <a:cs typeface="Calibri"/>
              </a:rPr>
              <a:t>aging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15" dirty="0">
                <a:latin typeface="Calibri"/>
                <a:cs typeface="Calibri"/>
              </a:rPr>
              <a:t>ith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cie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ti</a:t>
            </a:r>
            <a:r>
              <a:rPr sz="2200" spc="-10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tu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  <a:p>
            <a:pPr marR="652780" algn="ctr">
              <a:lnSpc>
                <a:spcPts val="2510"/>
              </a:lnSpc>
            </a:pP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5" dirty="0">
                <a:latin typeface="Calibri"/>
                <a:cs typeface="Calibri"/>
              </a:rPr>
              <a:t>il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</a:t>
            </a:r>
            <a:r>
              <a:rPr sz="2200" i="1" spc="-10" dirty="0">
                <a:latin typeface="Calibri"/>
                <a:cs typeface="Calibri"/>
              </a:rPr>
              <a:t>f</a:t>
            </a:r>
            <a:r>
              <a:rPr sz="2200" i="1" spc="-15" dirty="0">
                <a:latin typeface="Calibri"/>
                <a:cs typeface="Calibri"/>
              </a:rPr>
              <a:t>ina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spc="-10" dirty="0">
                <a:latin typeface="Calibri"/>
                <a:cs typeface="Calibri"/>
              </a:rPr>
              <a:t>ly</a:t>
            </a:r>
            <a:r>
              <a:rPr sz="2200" spc="-10" dirty="0">
                <a:latin typeface="Calibri"/>
                <a:cs typeface="Calibri"/>
              </a:rPr>
              <a:t>)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85" dirty="0">
                <a:latin typeface="Calibri"/>
                <a:cs typeface="Calibri"/>
              </a:rPr>
              <a:t>k</a:t>
            </a:r>
            <a:r>
              <a:rPr sz="2200" spc="-15" dirty="0"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  <a:p>
            <a:pPr marR="1176020" algn="ctr">
              <a:lnSpc>
                <a:spcPct val="100000"/>
              </a:lnSpc>
              <a:spcBef>
                <a:spcPts val="1560"/>
              </a:spcBef>
            </a:pPr>
            <a:r>
              <a:rPr sz="2750" i="1" spc="-80" dirty="0">
                <a:solidFill>
                  <a:srgbClr val="FF0000"/>
                </a:solidFill>
                <a:latin typeface="MS PGothic"/>
                <a:cs typeface="MS PGothic"/>
              </a:rPr>
              <a:t>“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ing</a:t>
            </a:r>
            <a:r>
              <a:rPr sz="26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600" i="1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plane</a:t>
            </a:r>
            <a:r>
              <a:rPr sz="26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ro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ugh</a:t>
            </a:r>
            <a:r>
              <a:rPr sz="26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600" i="1" spc="-4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600" i="1" spc="5" dirty="0">
                <a:solidFill>
                  <a:srgbClr val="FF0000"/>
                </a:solidFill>
                <a:latin typeface="Calibri"/>
                <a:cs typeface="Calibri"/>
              </a:rPr>
              <a:t>ma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00" i="1" spc="-10" dirty="0">
                <a:solidFill>
                  <a:srgbClr val="FF0000"/>
                </a:solidFill>
                <a:latin typeface="Calibri"/>
                <a:cs typeface="Calibri"/>
              </a:rPr>
              <a:t> s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pa</a:t>
            </a:r>
            <a:r>
              <a:rPr sz="2600" i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600" i="1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50" i="1" spc="-80" dirty="0">
                <a:solidFill>
                  <a:srgbClr val="FF0000"/>
                </a:solidFill>
                <a:latin typeface="MS PGothic"/>
                <a:cs typeface="MS PGothic"/>
              </a:rPr>
              <a:t>”</a:t>
            </a:r>
            <a:r>
              <a:rPr sz="1700" i="1" dirty="0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Times New Roman"/>
              <a:cs typeface="Times New Roman"/>
            </a:endParaRPr>
          </a:p>
          <a:p>
            <a:pPr marR="1178560" algn="ctr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ot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</a:t>
            </a:r>
            <a:r>
              <a:rPr sz="2200" spc="-85" dirty="0">
                <a:latin typeface="Calibri"/>
                <a:cs typeface="Calibri"/>
              </a:rPr>
              <a:t>k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f</a:t>
            </a:r>
            <a:r>
              <a:rPr sz="2200" i="1" spc="-15" dirty="0">
                <a:latin typeface="Calibri"/>
                <a:cs typeface="Calibri"/>
              </a:rPr>
              <a:t>inding</a:t>
            </a:r>
            <a:r>
              <a:rPr sz="2200" i="1" spc="-10" dirty="0">
                <a:latin typeface="Calibri"/>
                <a:cs typeface="Calibri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an</a:t>
            </a:r>
            <a:r>
              <a:rPr sz="2200" i="1" spc="-15" dirty="0">
                <a:latin typeface="Calibri"/>
                <a:cs typeface="Calibri"/>
              </a:rPr>
              <a:t>d</a:t>
            </a:r>
            <a:r>
              <a:rPr sz="2200" i="1" spc="-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r</a:t>
            </a:r>
            <a:r>
              <a:rPr sz="2200" i="1" spc="-15" dirty="0">
                <a:latin typeface="Calibri"/>
                <a:cs typeface="Calibri"/>
              </a:rPr>
              <a:t>eading</a:t>
            </a:r>
            <a:r>
              <a:rPr sz="2200" i="1" spc="-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</a:t>
            </a:r>
            <a:r>
              <a:rPr sz="2200" spc="-15" dirty="0">
                <a:latin typeface="Calibri"/>
                <a:cs typeface="Calibri"/>
              </a:rPr>
              <a:t>ticle</a:t>
            </a:r>
            <a:r>
              <a:rPr sz="2200" spc="-10" dirty="0">
                <a:latin typeface="Calibri"/>
                <a:cs typeface="Calibri"/>
              </a:rPr>
              <a:t>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4410710">
              <a:lnSpc>
                <a:spcPct val="100000"/>
              </a:lnSpc>
              <a:spcBef>
                <a:spcPts val="1675"/>
              </a:spcBef>
            </a:pPr>
            <a:r>
              <a:rPr sz="1700" dirty="0">
                <a:latin typeface="Calibri"/>
                <a:cs typeface="Calibri"/>
              </a:rPr>
              <a:t>*</a:t>
            </a:r>
            <a:r>
              <a:rPr sz="1700" spc="-15" dirty="0">
                <a:latin typeface="Calibri"/>
                <a:cs typeface="Calibri"/>
              </a:rPr>
              <a:t>a</a:t>
            </a:r>
            <a:r>
              <a:rPr sz="1700" spc="-20" dirty="0">
                <a:latin typeface="Calibri"/>
                <a:cs typeface="Calibri"/>
              </a:rPr>
              <a:t>t</a:t>
            </a:r>
            <a:r>
              <a:rPr sz="1700" spc="5" dirty="0">
                <a:latin typeface="Calibri"/>
                <a:cs typeface="Calibri"/>
              </a:rPr>
              <a:t>tri</a:t>
            </a:r>
            <a:r>
              <a:rPr sz="1700" spc="-10" dirty="0">
                <a:latin typeface="Calibri"/>
                <a:cs typeface="Calibri"/>
              </a:rPr>
              <a:t>bu</a:t>
            </a:r>
            <a:r>
              <a:rPr sz="1700" spc="-2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ed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o </a:t>
            </a:r>
            <a:r>
              <a:rPr sz="1700" spc="-5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l</a:t>
            </a:r>
            <a:r>
              <a:rPr sz="1700" spc="-5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n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K</a:t>
            </a:r>
            <a:r>
              <a:rPr sz="1700" spc="-40" dirty="0">
                <a:latin typeface="Calibri"/>
                <a:cs typeface="Calibri"/>
              </a:rPr>
              <a:t>a</a:t>
            </a:r>
            <a:r>
              <a:rPr sz="1700" spc="-125" dirty="0">
                <a:latin typeface="Calibri"/>
                <a:cs typeface="Calibri"/>
              </a:rPr>
              <a:t>y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</a:t>
            </a:r>
            <a:r>
              <a:rPr sz="1700" dirty="0">
                <a:latin typeface="Calibri"/>
                <a:cs typeface="Calibri"/>
              </a:rPr>
              <a:t>id</a:t>
            </a:r>
            <a:r>
              <a:rPr sz="1700" spc="-5" dirty="0">
                <a:latin typeface="Calibri"/>
                <a:cs typeface="Calibri"/>
              </a:rPr>
              <a:t>-</a:t>
            </a:r>
            <a:r>
              <a:rPr sz="1700" dirty="0">
                <a:latin typeface="Calibri"/>
                <a:cs typeface="Calibri"/>
              </a:rPr>
              <a:t>1980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,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9612" y="914400"/>
            <a:ext cx="8074024" cy="530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74850" y="909637"/>
            <a:ext cx="8083550" cy="5311775"/>
          </a:xfrm>
          <a:custGeom>
            <a:avLst/>
            <a:gdLst/>
            <a:ahLst/>
            <a:cxnLst/>
            <a:rect l="l" t="t" r="r" b="b"/>
            <a:pathLst>
              <a:path w="8083550" h="5311775">
                <a:moveTo>
                  <a:pt x="0" y="0"/>
                </a:moveTo>
                <a:lnTo>
                  <a:pt x="8083550" y="0"/>
                </a:lnTo>
                <a:lnTo>
                  <a:pt x="8083550" y="5311775"/>
                </a:lnTo>
                <a:lnTo>
                  <a:pt x="0" y="53117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449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10" dirty="0">
                <a:latin typeface="MS PGothic"/>
                <a:cs typeface="MS PGothic"/>
              </a:rPr>
              <a:t>’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bl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P5</a:t>
            </a:r>
            <a:r>
              <a:rPr sz="2800" spc="-15" dirty="0"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23012" y="6488113"/>
            <a:ext cx="831849" cy="2936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53027" y="6448264"/>
            <a:ext cx="1149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8677" y="6547051"/>
            <a:ext cx="40824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5" dirty="0">
                <a:latin typeface="Times New Roman"/>
                <a:cs typeface="Times New Roman"/>
              </a:rPr>
              <a:t> J</a:t>
            </a:r>
            <a:r>
              <a:rPr sz="1800" dirty="0">
                <a:latin typeface="Times New Roman"/>
                <a:cs typeface="Times New Roman"/>
              </a:rPr>
              <a:t>ohn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ilbank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adapting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G 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ap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3412" y="914400"/>
            <a:ext cx="8074024" cy="530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449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180" dirty="0">
                <a:latin typeface="Calibri"/>
                <a:cs typeface="Calibri"/>
              </a:rPr>
              <a:t>’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blem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8650" y="909637"/>
            <a:ext cx="8083550" cy="53117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79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14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9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700">
              <a:latin typeface="Times New Roman"/>
              <a:cs typeface="Times New Roman"/>
            </a:endParaRPr>
          </a:p>
          <a:p>
            <a:pPr marL="4128135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*P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ub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sz="18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18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412813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[t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ab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str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ac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t]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i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2017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482600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…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b="1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400" b="1"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2026??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27812" y="6488113"/>
            <a:ext cx="831849" cy="2936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53027" y="6448264"/>
            <a:ext cx="1149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8677" y="6547051"/>
            <a:ext cx="44399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5" dirty="0">
                <a:latin typeface="Times New Roman"/>
                <a:cs typeface="Times New Roman"/>
              </a:rPr>
              <a:t> J</a:t>
            </a:r>
            <a:r>
              <a:rPr sz="1800" dirty="0">
                <a:latin typeface="Times New Roman"/>
                <a:cs typeface="Times New Roman"/>
              </a:rPr>
              <a:t>ohn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ilbank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adapting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G diagram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263111" y="6448264"/>
            <a:ext cx="205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4923" y="504860"/>
            <a:ext cx="548513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tippin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een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eac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5747" y="2483120"/>
            <a:ext cx="8087995" cy="166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55">
              <a:lnSpc>
                <a:spcPts val="2590"/>
              </a:lnSpc>
            </a:pPr>
            <a:r>
              <a:rPr sz="2400" dirty="0">
                <a:latin typeface="MS PGothic"/>
                <a:cs typeface="MS PGothic"/>
              </a:rPr>
              <a:t>“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…</a:t>
            </a:r>
            <a:r>
              <a:rPr sz="2400" spc="-5" dirty="0">
                <a:latin typeface="Calibri"/>
                <a:cs typeface="Calibri"/>
              </a:rPr>
              <a:t> s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[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e]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hu</a:t>
            </a:r>
            <a:r>
              <a:rPr sz="2400" dirty="0">
                <a:latin typeface="Calibri"/>
                <a:cs typeface="Calibri"/>
              </a:rPr>
              <a:t>man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ilit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dirty="0">
                <a:latin typeface="MS PGothic"/>
                <a:cs typeface="MS PGothic"/>
              </a:rPr>
              <a:t>”</a:t>
            </a: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R="5080" algn="r">
              <a:lnSpc>
                <a:spcPts val="2300"/>
              </a:lnSpc>
              <a:tabLst>
                <a:tab pos="30480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Calibri"/>
                <a:cs typeface="Calibri"/>
              </a:rPr>
              <a:t>Ba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ns</a:t>
            </a:r>
          </a:p>
          <a:p>
            <a:pPr marR="6350" algn="r">
              <a:lnSpc>
                <a:spcPts val="2300"/>
              </a:lnSpc>
            </a:pPr>
            <a:r>
              <a:rPr sz="2000" spc="5" dirty="0">
                <a:latin typeface="MS PGothic"/>
                <a:cs typeface="MS PGothic"/>
              </a:rPr>
              <a:t>“</a:t>
            </a:r>
            <a:r>
              <a:rPr sz="2000" dirty="0">
                <a:latin typeface="Calibri"/>
                <a:cs typeface="Calibri"/>
              </a:rPr>
              <a:t>Wh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?</a:t>
            </a:r>
            <a:r>
              <a:rPr sz="2000" dirty="0">
                <a:latin typeface="MS PGothic"/>
                <a:cs typeface="MS PGothic"/>
              </a:rPr>
              <a:t>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7675" y="5954928"/>
            <a:ext cx="958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 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oo</a:t>
            </a:r>
            <a:r>
              <a:rPr sz="2400" dirty="0">
                <a:latin typeface="Calibri"/>
                <a:cs typeface="Calibri"/>
              </a:rPr>
              <a:t>ls</a:t>
            </a:r>
            <a:r>
              <a:rPr sz="2400" spc="-5" dirty="0">
                <a:latin typeface="Calibri"/>
                <a:cs typeface="Calibri"/>
              </a:rPr>
              <a:t> h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at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4495">
              <a:lnSpc>
                <a:spcPct val="100000"/>
              </a:lnSpc>
            </a:pPr>
            <a:r>
              <a:rPr b="1" i="1" dirty="0">
                <a:latin typeface="Calibri"/>
                <a:cs typeface="Calibri"/>
              </a:rPr>
              <a:t>Are</a:t>
            </a:r>
            <a:r>
              <a:rPr b="1" i="1" spc="-10" dirty="0">
                <a:latin typeface="Calibri"/>
                <a:cs typeface="Calibri"/>
              </a:rPr>
              <a:t> </a:t>
            </a:r>
            <a:r>
              <a:rPr b="1" i="1" spc="5" dirty="0">
                <a:latin typeface="Calibri"/>
                <a:cs typeface="Calibri"/>
              </a:rPr>
              <a:t>y</a:t>
            </a:r>
            <a:r>
              <a:rPr b="1" i="1" dirty="0">
                <a:latin typeface="Calibri"/>
                <a:cs typeface="Calibri"/>
              </a:rPr>
              <a:t>ou</a:t>
            </a:r>
            <a:r>
              <a:rPr b="1" i="1" spc="-15" dirty="0">
                <a:latin typeface="Calibri"/>
                <a:cs typeface="Calibri"/>
              </a:rPr>
              <a:t> </a:t>
            </a:r>
            <a:r>
              <a:rPr b="1" i="1" spc="-5" dirty="0">
                <a:latin typeface="Calibri"/>
                <a:cs typeface="Calibri"/>
              </a:rPr>
              <a:t>k</a:t>
            </a:r>
            <a:r>
              <a:rPr b="1" i="1" dirty="0">
                <a:latin typeface="Calibri"/>
                <a:cs typeface="Calibri"/>
              </a:rPr>
              <a:t>idding</a:t>
            </a:r>
            <a:r>
              <a:rPr b="1" i="1" spc="-30" dirty="0">
                <a:latin typeface="Calibri"/>
                <a:cs typeface="Calibri"/>
              </a:rPr>
              <a:t> </a:t>
            </a:r>
            <a:r>
              <a:rPr b="1" i="1" dirty="0">
                <a:latin typeface="Calibri"/>
                <a:cs typeface="Calibri"/>
              </a:rPr>
              <a:t>m</a:t>
            </a:r>
            <a:r>
              <a:rPr b="1" i="1" spc="-5" dirty="0">
                <a:latin typeface="Calibri"/>
                <a:cs typeface="Calibri"/>
              </a:rPr>
              <a:t>e</a:t>
            </a:r>
            <a:r>
              <a:rPr b="1" i="1" dirty="0">
                <a:latin typeface="Calibri"/>
                <a:cs typeface="Calibri"/>
              </a:rPr>
              <a:t>???</a:t>
            </a:r>
          </a:p>
        </p:txBody>
      </p:sp>
      <p:sp>
        <p:nvSpPr>
          <p:cNvPr id="3" name="object 3"/>
          <p:cNvSpPr/>
          <p:nvPr/>
        </p:nvSpPr>
        <p:spPr>
          <a:xfrm>
            <a:off x="2284412" y="914400"/>
            <a:ext cx="6781799" cy="541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69207" y="6448264"/>
            <a:ext cx="193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6797" y="6525006"/>
            <a:ext cx="53613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Times New Roman"/>
                <a:cs typeface="Times New Roman"/>
              </a:rPr>
              <a:t>Ad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-5" dirty="0">
                <a:latin typeface="Times New Roman"/>
                <a:cs typeface="Times New Roman"/>
              </a:rPr>
              <a:t>te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ic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k</a:t>
            </a:r>
            <a:r>
              <a:rPr sz="2000" dirty="0">
                <a:latin typeface="Times New Roman"/>
                <a:cs typeface="Times New Roman"/>
              </a:rPr>
              <a:t>;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i="1" spc="5" dirty="0">
                <a:latin typeface="Times New Roman"/>
                <a:cs typeface="Times New Roman"/>
              </a:rPr>
              <a:t>a</a:t>
            </a:r>
            <a:r>
              <a:rPr sz="2000" i="1" spc="-10" dirty="0">
                <a:latin typeface="Times New Roman"/>
                <a:cs typeface="Times New Roman"/>
              </a:rPr>
              <a:t>t</a:t>
            </a:r>
            <a:r>
              <a:rPr sz="2000" i="1" spc="5" dirty="0">
                <a:latin typeface="Times New Roman"/>
                <a:cs typeface="Times New Roman"/>
              </a:rPr>
              <a:t>u</a:t>
            </a:r>
            <a:r>
              <a:rPr sz="2000" i="1" spc="-75" dirty="0">
                <a:latin typeface="Times New Roman"/>
                <a:cs typeface="Times New Roman"/>
              </a:rPr>
              <a:t>r</a:t>
            </a:r>
            <a:r>
              <a:rPr sz="2000" i="1" dirty="0">
                <a:latin typeface="Times New Roman"/>
                <a:cs typeface="Times New Roman"/>
              </a:rPr>
              <a:t>e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5" dirty="0">
                <a:latin typeface="Times New Roman"/>
                <a:cs typeface="Times New Roman"/>
              </a:rPr>
              <a:t>200</a:t>
            </a:r>
            <a:r>
              <a:rPr sz="2000" spc="-10" dirty="0">
                <a:latin typeface="Times New Roman"/>
                <a:cs typeface="Times New Roman"/>
              </a:rPr>
              <a:t>6)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888" y="6554196"/>
            <a:ext cx="2928620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[Axis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10</a:t>
            </a:r>
            <a:r>
              <a:rPr sz="1350" spc="15" baseline="24691" dirty="0">
                <a:latin typeface="Calibri"/>
                <a:cs typeface="Calibri"/>
              </a:rPr>
              <a:t>-2</a:t>
            </a:r>
            <a:r>
              <a:rPr sz="1350" baseline="24691" dirty="0">
                <a:latin typeface="Calibri"/>
                <a:cs typeface="Calibri"/>
              </a:rPr>
              <a:t> </a:t>
            </a:r>
            <a:r>
              <a:rPr sz="1350" spc="-135" baseline="24691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15" dirty="0">
                <a:latin typeface="Calibri"/>
                <a:cs typeface="Calibri"/>
              </a:rPr>
              <a:t> t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l</a:t>
            </a:r>
            <a:r>
              <a:rPr sz="1400" spc="-5" dirty="0">
                <a:latin typeface="Calibri"/>
                <a:cs typeface="Calibri"/>
              </a:rPr>
              <a:t> Me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li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b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s]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4495">
              <a:lnSpc>
                <a:spcPct val="100000"/>
              </a:lnSpc>
            </a:pP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V1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mmuni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su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r>
              <a:rPr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n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pc="-6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1509" y="1418465"/>
            <a:ext cx="8820785" cy="287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 marR="142875">
              <a:lnSpc>
                <a:spcPts val="440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As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see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n: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omm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un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al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 a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lmo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cu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. .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. And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sel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cu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ion</a:t>
            </a:r>
            <a:endParaRPr sz="200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  <a:spcBef>
                <a:spcPts val="1510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Sc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ifi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omm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un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and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ts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ana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esse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20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pa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nce,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chn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olo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000" spc="-14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ch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ol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p,</a:t>
            </a:r>
            <a:endParaRPr sz="2000">
              <a:latin typeface="Calibri"/>
              <a:cs typeface="Calibri"/>
            </a:endParaRPr>
          </a:p>
          <a:p>
            <a:pPr marL="12700" indent="54864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wit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cts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c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 d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mo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ana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sis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marL="2450465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but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nc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au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c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risi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omm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un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1263111" y="6448264"/>
            <a:ext cx="205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3554" y="313561"/>
            <a:ext cx="392747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55" dirty="0">
                <a:latin typeface="Calibri"/>
                <a:cs typeface="Calibri"/>
              </a:rPr>
              <a:t>R</a:t>
            </a:r>
            <a:r>
              <a:rPr sz="2900" spc="-5" dirty="0">
                <a:latin typeface="Calibri"/>
                <a:cs typeface="Calibri"/>
              </a:rPr>
              <a:t>e</a:t>
            </a:r>
            <a:r>
              <a:rPr sz="2900" dirty="0">
                <a:latin typeface="Calibri"/>
                <a:cs typeface="Calibri"/>
              </a:rPr>
              <a:t>s</a:t>
            </a:r>
            <a:r>
              <a:rPr sz="2900" spc="-5" dirty="0">
                <a:latin typeface="Calibri"/>
                <a:cs typeface="Calibri"/>
              </a:rPr>
              <a:t>p</a:t>
            </a:r>
            <a:r>
              <a:rPr sz="2900" dirty="0">
                <a:latin typeface="Calibri"/>
                <a:cs typeface="Calibri"/>
              </a:rPr>
              <a:t>o</a:t>
            </a:r>
            <a:r>
              <a:rPr sz="2900" spc="-5" dirty="0">
                <a:latin typeface="Calibri"/>
                <a:cs typeface="Calibri"/>
              </a:rPr>
              <a:t>n</a:t>
            </a:r>
            <a:r>
              <a:rPr sz="2900" spc="5" dirty="0">
                <a:latin typeface="Calibri"/>
                <a:cs typeface="Calibri"/>
              </a:rPr>
              <a:t>s</a:t>
            </a:r>
            <a:r>
              <a:rPr sz="2900" spc="-5" dirty="0">
                <a:latin typeface="Calibri"/>
                <a:cs typeface="Calibri"/>
              </a:rPr>
              <a:t>e</a:t>
            </a:r>
            <a:r>
              <a:rPr sz="2900" dirty="0">
                <a:latin typeface="Calibri"/>
                <a:cs typeface="Calibri"/>
              </a:rPr>
              <a:t>s</a:t>
            </a:r>
            <a:r>
              <a:rPr sz="2900" spc="-30" dirty="0">
                <a:latin typeface="Calibri"/>
                <a:cs typeface="Calibri"/>
              </a:rPr>
              <a:t> </a:t>
            </a:r>
            <a:r>
              <a:rPr sz="2900" spc="-25" dirty="0">
                <a:latin typeface="Calibri"/>
                <a:cs typeface="Calibri"/>
              </a:rPr>
              <a:t>t</a:t>
            </a:r>
            <a:r>
              <a:rPr sz="2900" dirty="0">
                <a:latin typeface="Calibri"/>
                <a:cs typeface="Calibri"/>
              </a:rPr>
              <a:t>o</a:t>
            </a:r>
            <a:r>
              <a:rPr sz="2900" spc="-5" dirty="0">
                <a:latin typeface="Calibri"/>
                <a:cs typeface="Calibri"/>
              </a:rPr>
              <a:t> th</a:t>
            </a:r>
            <a:r>
              <a:rPr sz="2900" dirty="0">
                <a:latin typeface="Calibri"/>
                <a:cs typeface="Calibri"/>
              </a:rPr>
              <a:t>e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p</a:t>
            </a:r>
            <a:r>
              <a:rPr sz="2900" spc="-55" dirty="0">
                <a:latin typeface="Calibri"/>
                <a:cs typeface="Calibri"/>
              </a:rPr>
              <a:t>r</a:t>
            </a:r>
            <a:r>
              <a:rPr sz="2900" dirty="0">
                <a:latin typeface="Calibri"/>
                <a:cs typeface="Calibri"/>
              </a:rPr>
              <a:t>o</a:t>
            </a:r>
            <a:r>
              <a:rPr sz="2900" spc="-5" dirty="0">
                <a:latin typeface="Calibri"/>
                <a:cs typeface="Calibri"/>
              </a:rPr>
              <a:t>b</a:t>
            </a:r>
            <a:r>
              <a:rPr sz="2900" dirty="0">
                <a:latin typeface="Calibri"/>
                <a:cs typeface="Calibri"/>
              </a:rPr>
              <a:t>l</a:t>
            </a:r>
            <a:r>
              <a:rPr sz="2900" spc="-10" dirty="0">
                <a:latin typeface="Calibri"/>
                <a:cs typeface="Calibri"/>
              </a:rPr>
              <a:t>e</a:t>
            </a:r>
            <a:r>
              <a:rPr sz="2900" dirty="0">
                <a:latin typeface="Calibri"/>
                <a:cs typeface="Calibri"/>
              </a:rPr>
              <a:t>m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6994" y="2124110"/>
            <a:ext cx="15481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One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spons</a:t>
            </a:r>
            <a:r>
              <a:rPr sz="2000" b="1" spc="-5" dirty="0">
                <a:latin typeface="Calibri"/>
                <a:cs typeface="Calibri"/>
              </a:rPr>
              <a:t>e: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5634" y="2124110"/>
            <a:ext cx="311467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25" dirty="0">
                <a:latin typeface="Calibri"/>
                <a:cs typeface="Calibri"/>
              </a:rPr>
              <a:t>t</a:t>
            </a:r>
            <a:r>
              <a:rPr sz="2000" i="1" spc="-35" dirty="0">
                <a:latin typeface="Calibri"/>
                <a:cs typeface="Calibri"/>
              </a:rPr>
              <a:t>e</a:t>
            </a:r>
            <a:r>
              <a:rPr sz="2000" i="1" spc="-5" dirty="0">
                <a:latin typeface="Calibri"/>
                <a:cs typeface="Calibri"/>
              </a:rPr>
              <a:t>x</a:t>
            </a:r>
            <a:r>
              <a:rPr sz="2000" i="1" dirty="0">
                <a:latin typeface="Calibri"/>
                <a:cs typeface="Calibri"/>
              </a:rPr>
              <a:t>t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mi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dirty="0">
                <a:latin typeface="Calibri"/>
                <a:cs typeface="Calibri"/>
              </a:rPr>
              <a:t>ng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r</a:t>
            </a:r>
            <a:r>
              <a:rPr sz="2000" i="1" dirty="0">
                <a:latin typeface="Calibri"/>
                <a:cs typeface="Calibri"/>
              </a:rPr>
              <a:t>ead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dirty="0">
                <a:latin typeface="Calibri"/>
                <a:cs typeface="Calibri"/>
              </a:rPr>
              <a:t>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5394" y="2535360"/>
            <a:ext cx="5702935" cy="1271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6865" algn="l"/>
              </a:tabLst>
            </a:pPr>
            <a:r>
              <a:rPr sz="2000" dirty="0">
                <a:latin typeface="Arial"/>
                <a:cs typeface="Arial"/>
              </a:rPr>
              <a:t>»	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act</a:t>
            </a:r>
            <a:r>
              <a:rPr sz="2000" spc="-5" dirty="0">
                <a:latin typeface="Calibri"/>
                <a:cs typeface="Calibri"/>
              </a:rPr>
              <a:t>ion</a:t>
            </a:r>
            <a:endParaRPr sz="2000" dirty="0">
              <a:latin typeface="Calibri"/>
              <a:cs typeface="Calibri"/>
            </a:endParaRPr>
          </a:p>
          <a:p>
            <a:pPr marL="622300" marR="1873885" indent="-610235">
              <a:lnSpc>
                <a:spcPts val="2120"/>
              </a:lnSpc>
              <a:spcBef>
                <a:spcPts val="1300"/>
              </a:spcBef>
              <a:tabLst>
                <a:tab pos="316865" algn="l"/>
              </a:tabLst>
            </a:pPr>
            <a:r>
              <a:rPr sz="2000" dirty="0">
                <a:latin typeface="Arial"/>
                <a:cs typeface="Arial"/>
              </a:rPr>
              <a:t>»	</a:t>
            </a:r>
            <a:r>
              <a:rPr sz="2000" spc="5" dirty="0">
                <a:latin typeface="MS PGothic"/>
                <a:cs typeface="MS PGothic"/>
              </a:rPr>
              <a:t>“</a:t>
            </a:r>
            <a:r>
              <a:rPr sz="2000" dirty="0">
                <a:latin typeface="Calibri"/>
                <a:cs typeface="Calibri"/>
              </a:rPr>
              <a:t>und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pub</a:t>
            </a: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kn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wle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MS PGothic"/>
                <a:cs typeface="MS PGothic"/>
              </a:rPr>
              <a:t>”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yp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5" dirty="0">
                <a:latin typeface="Calibri"/>
                <a:cs typeface="Calibri"/>
              </a:rPr>
              <a:t>esi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io</a:t>
            </a:r>
            <a:r>
              <a:rPr sz="2000" dirty="0">
                <a:latin typeface="Calibri"/>
                <a:cs typeface="Calibri"/>
              </a:rPr>
              <a:t>n</a:t>
            </a:r>
          </a:p>
          <a:p>
            <a:pPr marL="3060065">
              <a:lnSpc>
                <a:spcPts val="2135"/>
              </a:lnSpc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so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eise</a:t>
            </a:r>
            <a:r>
              <a:rPr sz="2000" dirty="0">
                <a:latin typeface="Calibri"/>
                <a:cs typeface="Calibri"/>
              </a:rPr>
              <a:t>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6994" y="5248191"/>
            <a:ext cx="19812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noth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spons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5689" y="5248191"/>
            <a:ext cx="267779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25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oo</a:t>
            </a:r>
            <a:r>
              <a:rPr sz="2000" i="1" spc="-5" dirty="0">
                <a:latin typeface="Calibri"/>
                <a:cs typeface="Calibri"/>
              </a:rPr>
              <a:t>l</a:t>
            </a:r>
            <a:r>
              <a:rPr sz="2000" i="1" dirty="0">
                <a:latin typeface="Calibri"/>
                <a:cs typeface="Calibri"/>
              </a:rPr>
              <a:t>s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25" dirty="0">
                <a:latin typeface="Calibri"/>
                <a:cs typeface="Calibri"/>
              </a:rPr>
              <a:t>f</a:t>
            </a:r>
            <a:r>
              <a:rPr sz="2000" i="1" dirty="0">
                <a:latin typeface="Calibri"/>
                <a:cs typeface="Calibri"/>
              </a:rPr>
              <a:t>or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u="heavy" spc="-25" dirty="0">
                <a:latin typeface="Calibri"/>
                <a:cs typeface="Calibri"/>
              </a:rPr>
              <a:t>s</a:t>
            </a:r>
            <a:r>
              <a:rPr sz="2000" i="1" u="heavy" dirty="0">
                <a:latin typeface="Calibri"/>
                <a:cs typeface="Calibri"/>
              </a:rPr>
              <a:t>t</a:t>
            </a:r>
            <a:r>
              <a:rPr sz="2000" i="1" u="heavy" spc="-5" dirty="0">
                <a:latin typeface="Calibri"/>
                <a:cs typeface="Calibri"/>
              </a:rPr>
              <a:t>r</a:t>
            </a:r>
            <a:r>
              <a:rPr sz="2000" i="1" u="heavy" dirty="0">
                <a:latin typeface="Calibri"/>
                <a:cs typeface="Calibri"/>
              </a:rPr>
              <a:t>a</a:t>
            </a:r>
            <a:r>
              <a:rPr sz="2000" i="1" u="heavy" spc="-25" dirty="0">
                <a:latin typeface="Calibri"/>
                <a:cs typeface="Calibri"/>
              </a:rPr>
              <a:t>t</a:t>
            </a:r>
            <a:r>
              <a:rPr sz="2000" i="1" u="heavy" dirty="0">
                <a:latin typeface="Calibri"/>
                <a:cs typeface="Calibri"/>
              </a:rPr>
              <a:t>eg</a:t>
            </a:r>
            <a:r>
              <a:rPr sz="2000" i="1" u="heavy" spc="-5" dirty="0">
                <a:latin typeface="Calibri"/>
                <a:cs typeface="Calibri"/>
              </a:rPr>
              <a:t>i</a:t>
            </a:r>
            <a:r>
              <a:rPr sz="2000" i="1" u="heavy" dirty="0">
                <a:latin typeface="Calibri"/>
                <a:cs typeface="Calibri"/>
              </a:rPr>
              <a:t>c</a:t>
            </a:r>
            <a:r>
              <a:rPr sz="2000" i="1" u="heavy" spc="-15" dirty="0">
                <a:latin typeface="Calibri"/>
                <a:cs typeface="Calibri"/>
              </a:rPr>
              <a:t> </a:t>
            </a:r>
            <a:r>
              <a:rPr sz="2000" i="1" u="heavy" spc="-5" dirty="0">
                <a:latin typeface="Calibri"/>
                <a:cs typeface="Calibri"/>
              </a:rPr>
              <a:t>r</a:t>
            </a:r>
            <a:r>
              <a:rPr sz="2000" i="1" u="heavy" dirty="0">
                <a:latin typeface="Calibri"/>
                <a:cs typeface="Calibri"/>
              </a:rPr>
              <a:t>ead</a:t>
            </a:r>
            <a:r>
              <a:rPr sz="2000" i="1" u="heavy" spc="-10" dirty="0">
                <a:latin typeface="Calibri"/>
                <a:cs typeface="Calibri"/>
              </a:rPr>
              <a:t>i</a:t>
            </a:r>
            <a:r>
              <a:rPr sz="2000" i="1" u="heavy" dirty="0">
                <a:latin typeface="Calibri"/>
                <a:cs typeface="Calibri"/>
              </a:rPr>
              <a:t>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4495">
              <a:lnSpc>
                <a:spcPct val="100000"/>
              </a:lnSpc>
            </a:pPr>
            <a:r>
              <a:rPr spc="-10" dirty="0">
                <a:solidFill>
                  <a:srgbClr val="FF0000"/>
                </a:solidFill>
              </a:rPr>
              <a:t>V3</a:t>
            </a:r>
            <a:r>
              <a:rPr dirty="0">
                <a:solidFill>
                  <a:srgbClr val="FF0000"/>
                </a:solidFill>
              </a:rPr>
              <a:t>.</a:t>
            </a:r>
            <a:r>
              <a:rPr spc="1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Th</a:t>
            </a:r>
            <a:r>
              <a:rPr dirty="0">
                <a:solidFill>
                  <a:srgbClr val="FF0000"/>
                </a:solidFill>
              </a:rPr>
              <a:t>e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s</a:t>
            </a:r>
            <a:r>
              <a:rPr dirty="0">
                <a:solidFill>
                  <a:srgbClr val="FF0000"/>
                </a:solidFill>
              </a:rPr>
              <a:t>o</a:t>
            </a:r>
            <a:r>
              <a:rPr spc="-5" dirty="0">
                <a:solidFill>
                  <a:srgbClr val="FF0000"/>
                </a:solidFill>
              </a:rPr>
              <a:t>luti</a:t>
            </a:r>
            <a:r>
              <a:rPr dirty="0">
                <a:solidFill>
                  <a:srgbClr val="FF0000"/>
                </a:solidFill>
              </a:rPr>
              <a:t>on</a:t>
            </a:r>
            <a:r>
              <a:rPr spc="25" dirty="0">
                <a:solidFill>
                  <a:srgbClr val="FF0000"/>
                </a:solidFill>
              </a:rPr>
              <a:t> </a:t>
            </a:r>
            <a:r>
              <a:rPr spc="-45" dirty="0">
                <a:solidFill>
                  <a:srgbClr val="FF0000"/>
                </a:solidFill>
              </a:rPr>
              <a:t>t</a:t>
            </a:r>
            <a:r>
              <a:rPr dirty="0">
                <a:solidFill>
                  <a:srgbClr val="FF0000"/>
                </a:solidFill>
              </a:rPr>
              <a:t>o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th</a:t>
            </a:r>
            <a:r>
              <a:rPr dirty="0">
                <a:solidFill>
                  <a:srgbClr val="FF0000"/>
                </a:solidFill>
              </a:rPr>
              <a:t>e</a:t>
            </a:r>
            <a:r>
              <a:rPr spc="1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d</a:t>
            </a:r>
            <a:r>
              <a:rPr spc="-25" dirty="0">
                <a:solidFill>
                  <a:srgbClr val="FF0000"/>
                </a:solidFill>
              </a:rPr>
              <a:t>a</a:t>
            </a:r>
            <a:r>
              <a:rPr spc="-45" dirty="0">
                <a:solidFill>
                  <a:srgbClr val="FF0000"/>
                </a:solidFill>
              </a:rPr>
              <a:t>t</a:t>
            </a:r>
            <a:r>
              <a:rPr dirty="0">
                <a:solidFill>
                  <a:srgbClr val="FF0000"/>
                </a:solidFill>
              </a:rPr>
              <a:t>a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</a:t>
            </a:r>
            <a:r>
              <a:rPr spc="-5" dirty="0">
                <a:solidFill>
                  <a:srgbClr val="FF0000"/>
                </a:solidFill>
              </a:rPr>
              <a:t>ri</a:t>
            </a:r>
            <a:r>
              <a:rPr spc="-10" dirty="0">
                <a:solidFill>
                  <a:srgbClr val="FF0000"/>
                </a:solidFill>
              </a:rPr>
              <a:t>si</a:t>
            </a:r>
            <a:r>
              <a:rPr dirty="0">
                <a:solidFill>
                  <a:srgbClr val="FF0000"/>
                </a:solidFill>
              </a:rPr>
              <a:t>s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i</a:t>
            </a:r>
            <a:r>
              <a:rPr dirty="0">
                <a:solidFill>
                  <a:srgbClr val="FF0000"/>
                </a:solidFill>
              </a:rPr>
              <a:t>s . . . </a:t>
            </a:r>
            <a:r>
              <a:rPr i="1" spc="-5" dirty="0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r>
              <a:rPr i="1" spc="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i="1" dirty="0">
                <a:solidFill>
                  <a:srgbClr val="FF0000"/>
                </a:solidFill>
                <a:latin typeface="Calibri"/>
                <a:cs typeface="Calibri"/>
              </a:rPr>
              <a:t>e </a:t>
            </a:r>
            <a:r>
              <a:rPr spc="-5" dirty="0">
                <a:solidFill>
                  <a:srgbClr val="FF0000"/>
                </a:solidFill>
              </a:rPr>
              <a:t>d</a:t>
            </a:r>
            <a:r>
              <a:rPr spc="-25" dirty="0">
                <a:solidFill>
                  <a:srgbClr val="FF0000"/>
                </a:solidFill>
              </a:rPr>
              <a:t>a</a:t>
            </a:r>
            <a:r>
              <a:rPr spc="-45" dirty="0">
                <a:solidFill>
                  <a:srgbClr val="FF0000"/>
                </a:solidFill>
              </a:rPr>
              <a:t>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639" y="1444590"/>
            <a:ext cx="8347075" cy="195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400"/>
              </a:lnSpc>
            </a:pP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l the p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lem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than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ossi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ad Backg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und: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r>
              <a:rPr sz="20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ts</a:t>
            </a:r>
            <a:r>
              <a:rPr sz="20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r p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essio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na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ad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 d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s?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w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ad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les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les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futu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4495">
              <a:lnSpc>
                <a:spcPct val="100000"/>
              </a:lnSpc>
            </a:pPr>
            <a:r>
              <a:rPr b="1" i="1" dirty="0">
                <a:latin typeface="Calibri"/>
                <a:cs typeface="Calibri"/>
              </a:rPr>
              <a:t>Are</a:t>
            </a:r>
            <a:r>
              <a:rPr b="1" i="1" spc="-10" dirty="0">
                <a:latin typeface="Calibri"/>
                <a:cs typeface="Calibri"/>
              </a:rPr>
              <a:t> </a:t>
            </a:r>
            <a:r>
              <a:rPr b="1" i="1" spc="5" dirty="0">
                <a:latin typeface="Calibri"/>
                <a:cs typeface="Calibri"/>
              </a:rPr>
              <a:t>y</a:t>
            </a:r>
            <a:r>
              <a:rPr b="1" i="1" dirty="0">
                <a:latin typeface="Calibri"/>
                <a:cs typeface="Calibri"/>
              </a:rPr>
              <a:t>ou</a:t>
            </a:r>
            <a:r>
              <a:rPr b="1" i="1" spc="-15" dirty="0">
                <a:latin typeface="Calibri"/>
                <a:cs typeface="Calibri"/>
              </a:rPr>
              <a:t> </a:t>
            </a:r>
            <a:r>
              <a:rPr b="1" i="1" spc="-5" dirty="0">
                <a:latin typeface="Calibri"/>
                <a:cs typeface="Calibri"/>
              </a:rPr>
              <a:t>k</a:t>
            </a:r>
            <a:r>
              <a:rPr b="1" i="1" dirty="0">
                <a:latin typeface="Calibri"/>
                <a:cs typeface="Calibri"/>
              </a:rPr>
              <a:t>idding</a:t>
            </a:r>
            <a:r>
              <a:rPr b="1" i="1" spc="-30" dirty="0">
                <a:latin typeface="Calibri"/>
                <a:cs typeface="Calibri"/>
              </a:rPr>
              <a:t> </a:t>
            </a:r>
            <a:r>
              <a:rPr b="1" i="1" dirty="0">
                <a:latin typeface="Calibri"/>
                <a:cs typeface="Calibri"/>
              </a:rPr>
              <a:t>m</a:t>
            </a:r>
            <a:r>
              <a:rPr b="1" i="1" spc="-5" dirty="0">
                <a:latin typeface="Calibri"/>
                <a:cs typeface="Calibri"/>
              </a:rPr>
              <a:t>e</a:t>
            </a:r>
            <a:r>
              <a:rPr b="1" i="1" dirty="0">
                <a:latin typeface="Calibri"/>
                <a:cs typeface="Calibri"/>
              </a:rPr>
              <a:t>???</a:t>
            </a:r>
          </a:p>
        </p:txBody>
      </p:sp>
      <p:sp>
        <p:nvSpPr>
          <p:cNvPr id="3" name="object 3"/>
          <p:cNvSpPr/>
          <p:nvPr/>
        </p:nvSpPr>
        <p:spPr>
          <a:xfrm>
            <a:off x="2284412" y="914400"/>
            <a:ext cx="6781799" cy="541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53027" y="6448264"/>
            <a:ext cx="1149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6797" y="6525006"/>
            <a:ext cx="53613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Times New Roman"/>
                <a:cs typeface="Times New Roman"/>
              </a:rPr>
              <a:t>Ad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-5" dirty="0">
                <a:latin typeface="Times New Roman"/>
                <a:cs typeface="Times New Roman"/>
              </a:rPr>
              <a:t>te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ic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k</a:t>
            </a:r>
            <a:r>
              <a:rPr sz="2000" dirty="0">
                <a:latin typeface="Times New Roman"/>
                <a:cs typeface="Times New Roman"/>
              </a:rPr>
              <a:t>;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i="1" spc="5" dirty="0">
                <a:latin typeface="Times New Roman"/>
                <a:cs typeface="Times New Roman"/>
              </a:rPr>
              <a:t>a</a:t>
            </a:r>
            <a:r>
              <a:rPr sz="2000" i="1" spc="-10" dirty="0">
                <a:latin typeface="Times New Roman"/>
                <a:cs typeface="Times New Roman"/>
              </a:rPr>
              <a:t>t</a:t>
            </a:r>
            <a:r>
              <a:rPr sz="2000" i="1" spc="5" dirty="0">
                <a:latin typeface="Times New Roman"/>
                <a:cs typeface="Times New Roman"/>
              </a:rPr>
              <a:t>u</a:t>
            </a:r>
            <a:r>
              <a:rPr sz="2000" i="1" spc="-75" dirty="0">
                <a:latin typeface="Times New Roman"/>
                <a:cs typeface="Times New Roman"/>
              </a:rPr>
              <a:t>r</a:t>
            </a:r>
            <a:r>
              <a:rPr sz="2000" i="1" dirty="0">
                <a:latin typeface="Times New Roman"/>
                <a:cs typeface="Times New Roman"/>
              </a:rPr>
              <a:t>e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5" dirty="0">
                <a:latin typeface="Times New Roman"/>
                <a:cs typeface="Times New Roman"/>
              </a:rPr>
              <a:t>200</a:t>
            </a:r>
            <a:r>
              <a:rPr sz="2000" spc="-10" dirty="0">
                <a:latin typeface="Times New Roman"/>
                <a:cs typeface="Times New Roman"/>
              </a:rPr>
              <a:t>6)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888" y="6554196"/>
            <a:ext cx="2928620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[Axis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10</a:t>
            </a:r>
            <a:r>
              <a:rPr sz="1350" spc="15" baseline="24691" dirty="0">
                <a:latin typeface="Calibri"/>
                <a:cs typeface="Calibri"/>
              </a:rPr>
              <a:t>-2</a:t>
            </a:r>
            <a:r>
              <a:rPr sz="1350" baseline="24691" dirty="0">
                <a:latin typeface="Calibri"/>
                <a:cs typeface="Calibri"/>
              </a:rPr>
              <a:t> </a:t>
            </a:r>
            <a:r>
              <a:rPr sz="1350" spc="-135" baseline="24691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15" dirty="0">
                <a:latin typeface="Calibri"/>
                <a:cs typeface="Calibri"/>
              </a:rPr>
              <a:t> t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l</a:t>
            </a:r>
            <a:r>
              <a:rPr sz="1400" spc="-5" dirty="0">
                <a:latin typeface="Calibri"/>
                <a:cs typeface="Calibri"/>
              </a:rPr>
              <a:t> Me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li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b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s]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353027" y="6448264"/>
            <a:ext cx="1149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4495">
              <a:lnSpc>
                <a:spcPct val="100000"/>
              </a:lnSpc>
            </a:pPr>
            <a:r>
              <a:rPr dirty="0"/>
              <a:t>So</a:t>
            </a:r>
            <a:r>
              <a:rPr spc="-5" dirty="0"/>
              <a:t>m</a:t>
            </a:r>
            <a:r>
              <a:rPr dirty="0"/>
              <a:t>e</a:t>
            </a:r>
            <a:r>
              <a:rPr spc="-5" dirty="0"/>
              <a:t> bi</a:t>
            </a:r>
            <a:r>
              <a:rPr dirty="0"/>
              <a:t>g</a:t>
            </a:r>
            <a:r>
              <a:rPr spc="10" dirty="0"/>
              <a:t> </a:t>
            </a:r>
            <a:r>
              <a:rPr spc="-5" dirty="0"/>
              <a:t>numb</a:t>
            </a:r>
            <a:r>
              <a:rPr dirty="0"/>
              <a:t>e</a:t>
            </a:r>
            <a:r>
              <a:rPr spc="-65" dirty="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639" y="2001531"/>
            <a:ext cx="7167245" cy="1762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sz="2800" spc="-20" dirty="0">
                <a:latin typeface="Calibri"/>
                <a:cs typeface="Calibri"/>
              </a:rPr>
              <a:t>25</a:t>
            </a:r>
            <a:r>
              <a:rPr sz="2800" spc="-15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00</a:t>
            </a:r>
            <a:r>
              <a:rPr sz="2800" spc="-15" dirty="0">
                <a:latin typeface="Calibri"/>
                <a:cs typeface="Calibri"/>
              </a:rPr>
              <a:t>0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publish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000"/>
              </a:spcBef>
              <a:buFont typeface="Arial"/>
              <a:buChar char="•"/>
              <a:tabLst>
                <a:tab pos="470534" algn="l"/>
              </a:tabLst>
            </a:pPr>
            <a:r>
              <a:rPr sz="2800" spc="-20" dirty="0">
                <a:latin typeface="Calibri"/>
                <a:cs typeface="Calibri"/>
              </a:rPr>
              <a:t>1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-15" dirty="0">
                <a:latin typeface="Calibri"/>
                <a:cs typeface="Calibri"/>
              </a:rPr>
              <a:t>5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illi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art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ear</a:t>
            </a:r>
            <a:endParaRPr sz="2800">
              <a:latin typeface="Calibri"/>
              <a:cs typeface="Calibri"/>
            </a:endParaRPr>
          </a:p>
          <a:p>
            <a:pPr marL="470534" indent="-457200">
              <a:lnSpc>
                <a:spcPct val="100000"/>
              </a:lnSpc>
              <a:spcBef>
                <a:spcPts val="1989"/>
              </a:spcBef>
              <a:buFont typeface="Arial"/>
              <a:buChar char="•"/>
              <a:tabLst>
                <a:tab pos="471170" algn="l"/>
              </a:tabLst>
            </a:pPr>
            <a:r>
              <a:rPr sz="2800" spc="-20" dirty="0">
                <a:latin typeface="Calibri"/>
                <a:cs typeface="Calibri"/>
              </a:rPr>
              <a:t>600</a:t>
            </a:r>
            <a:r>
              <a:rPr sz="2800" spc="-15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00</a:t>
            </a:r>
            <a:r>
              <a:rPr sz="2800" spc="-15" dirty="0">
                <a:latin typeface="Calibri"/>
                <a:cs typeface="Calibri"/>
              </a:rPr>
              <a:t>0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b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ts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dd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li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ea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ear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4495">
              <a:lnSpc>
                <a:spcPct val="100000"/>
              </a:lnSpc>
            </a:pPr>
            <a:r>
              <a:rPr sz="2900" spc="-5" dirty="0"/>
              <a:t>S</a:t>
            </a:r>
            <a:r>
              <a:rPr sz="2900" spc="-45" dirty="0"/>
              <a:t>o</a:t>
            </a:r>
            <a:r>
              <a:rPr sz="2900" spc="-10" dirty="0"/>
              <a:t>,</a:t>
            </a:r>
            <a:r>
              <a:rPr sz="2900" spc="-15" dirty="0"/>
              <a:t> </a:t>
            </a:r>
            <a:r>
              <a:rPr sz="2900" spc="-5" dirty="0"/>
              <a:t>h</a:t>
            </a:r>
            <a:r>
              <a:rPr sz="2900" spc="-10" dirty="0"/>
              <a:t>o</a:t>
            </a:r>
            <a:r>
              <a:rPr sz="2900" dirty="0"/>
              <a:t>w</a:t>
            </a:r>
            <a:r>
              <a:rPr sz="2900" spc="-20" dirty="0"/>
              <a:t> </a:t>
            </a:r>
            <a:r>
              <a:rPr sz="2900" spc="-5" dirty="0"/>
              <a:t>d</a:t>
            </a:r>
            <a:r>
              <a:rPr sz="2900" dirty="0"/>
              <a:t>o</a:t>
            </a:r>
            <a:r>
              <a:rPr sz="2900" spc="-15" dirty="0"/>
              <a:t> </a:t>
            </a:r>
            <a:r>
              <a:rPr sz="2900" dirty="0"/>
              <a:t>s</a:t>
            </a:r>
            <a:r>
              <a:rPr sz="2900" spc="-5" dirty="0"/>
              <a:t>c</a:t>
            </a:r>
            <a:r>
              <a:rPr sz="2900" dirty="0"/>
              <a:t>i</a:t>
            </a:r>
            <a:r>
              <a:rPr sz="2900" spc="-5" dirty="0"/>
              <a:t>e</a:t>
            </a:r>
            <a:r>
              <a:rPr sz="2900" spc="-30" dirty="0"/>
              <a:t>n</a:t>
            </a:r>
            <a:r>
              <a:rPr sz="2900" spc="-5" dirty="0"/>
              <a:t>t</a:t>
            </a:r>
            <a:r>
              <a:rPr sz="2900" dirty="0"/>
              <a:t>i</a:t>
            </a:r>
            <a:r>
              <a:rPr sz="2900" spc="-35" dirty="0"/>
              <a:t>s</a:t>
            </a:r>
            <a:r>
              <a:rPr sz="2900" spc="-5" dirty="0"/>
              <a:t>t</a:t>
            </a:r>
            <a:r>
              <a:rPr sz="2900" dirty="0"/>
              <a:t>s</a:t>
            </a:r>
            <a:r>
              <a:rPr sz="2900" spc="-15" dirty="0"/>
              <a:t> </a:t>
            </a:r>
            <a:r>
              <a:rPr sz="2900" dirty="0"/>
              <a:t>a</a:t>
            </a:r>
            <a:r>
              <a:rPr sz="2900" spc="-5" dirty="0"/>
              <a:t>n</a:t>
            </a:r>
            <a:r>
              <a:rPr sz="2900" dirty="0"/>
              <a:t>d</a:t>
            </a:r>
            <a:r>
              <a:rPr sz="2900" spc="-10" dirty="0"/>
              <a:t> </a:t>
            </a:r>
            <a:r>
              <a:rPr sz="2900" dirty="0"/>
              <a:t>o</a:t>
            </a:r>
            <a:r>
              <a:rPr sz="2900" spc="-5" dirty="0"/>
              <a:t>the</a:t>
            </a:r>
            <a:r>
              <a:rPr sz="2900" dirty="0"/>
              <a:t>r</a:t>
            </a:r>
            <a:r>
              <a:rPr sz="2900" spc="-15" dirty="0"/>
              <a:t> </a:t>
            </a:r>
            <a:r>
              <a:rPr sz="2900" spc="-5" dirty="0"/>
              <a:t>p</a:t>
            </a:r>
            <a:r>
              <a:rPr sz="2900" spc="-55" dirty="0"/>
              <a:t>r</a:t>
            </a:r>
            <a:r>
              <a:rPr sz="2900" dirty="0"/>
              <a:t>o</a:t>
            </a:r>
            <a:r>
              <a:rPr sz="2900" spc="-75" dirty="0"/>
              <a:t>f</a:t>
            </a:r>
            <a:r>
              <a:rPr sz="2900" spc="-5" dirty="0"/>
              <a:t>e</a:t>
            </a:r>
            <a:r>
              <a:rPr sz="2900" spc="5" dirty="0"/>
              <a:t>s</a:t>
            </a:r>
            <a:r>
              <a:rPr sz="2900" dirty="0"/>
              <a:t>sio</a:t>
            </a:r>
            <a:r>
              <a:rPr sz="2900" spc="-5" dirty="0"/>
              <a:t>n</a:t>
            </a:r>
            <a:r>
              <a:rPr sz="2900" dirty="0"/>
              <a:t>a</a:t>
            </a:r>
            <a:r>
              <a:rPr sz="2900" spc="-10" dirty="0"/>
              <a:t>l</a:t>
            </a:r>
            <a:r>
              <a:rPr sz="2900" dirty="0"/>
              <a:t>s</a:t>
            </a:r>
            <a:r>
              <a:rPr sz="2900" spc="-40" dirty="0"/>
              <a:t> </a:t>
            </a:r>
            <a:r>
              <a:rPr sz="2900" spc="-5" dirty="0"/>
              <a:t>en</a:t>
            </a:r>
            <a:r>
              <a:rPr sz="2900" spc="-50" dirty="0"/>
              <a:t>g</a:t>
            </a:r>
            <a:r>
              <a:rPr sz="2900" dirty="0"/>
              <a:t>a</a:t>
            </a:r>
            <a:r>
              <a:rPr sz="2900" spc="-25" dirty="0"/>
              <a:t>g</a:t>
            </a:r>
            <a:r>
              <a:rPr sz="2900" dirty="0"/>
              <a:t>e</a:t>
            </a:r>
            <a:r>
              <a:rPr sz="2900" spc="-40" dirty="0"/>
              <a:t> </a:t>
            </a:r>
            <a:r>
              <a:rPr sz="2900" spc="-5" dirty="0"/>
              <a:t>th</a:t>
            </a:r>
            <a:r>
              <a:rPr sz="2900" dirty="0"/>
              <a:t>e</a:t>
            </a:r>
            <a:r>
              <a:rPr sz="2900" spc="-15" dirty="0"/>
              <a:t> </a:t>
            </a:r>
            <a:r>
              <a:rPr sz="2900" dirty="0"/>
              <a:t>li</a:t>
            </a:r>
            <a:r>
              <a:rPr sz="2900" spc="-40" dirty="0"/>
              <a:t>t</a:t>
            </a:r>
            <a:r>
              <a:rPr sz="2900" spc="-5" dirty="0"/>
              <a:t>e</a:t>
            </a:r>
            <a:r>
              <a:rPr sz="2900" spc="-65" dirty="0"/>
              <a:t>r</a:t>
            </a:r>
            <a:r>
              <a:rPr sz="2900" spc="-25" dirty="0"/>
              <a:t>a</a:t>
            </a:r>
            <a:r>
              <a:rPr sz="2900" spc="-5" dirty="0"/>
              <a:t>tu</a:t>
            </a:r>
            <a:r>
              <a:rPr sz="2900" spc="-45" dirty="0"/>
              <a:t>r</a:t>
            </a:r>
            <a:r>
              <a:rPr sz="2900" dirty="0"/>
              <a:t>e</a:t>
            </a:r>
            <a:endParaRPr sz="2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53027" y="6448264"/>
            <a:ext cx="1149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880" y="341919"/>
            <a:ext cx="584327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5" dirty="0">
                <a:latin typeface="Calibri"/>
                <a:cs typeface="Calibri"/>
              </a:rPr>
              <a:t>U</a:t>
            </a:r>
            <a:r>
              <a:rPr sz="2900" dirty="0">
                <a:latin typeface="Calibri"/>
                <a:cs typeface="Calibri"/>
              </a:rPr>
              <a:t>s</a:t>
            </a:r>
            <a:r>
              <a:rPr sz="2900" spc="-10" dirty="0">
                <a:latin typeface="Calibri"/>
                <a:cs typeface="Calibri"/>
              </a:rPr>
              <a:t>e</a:t>
            </a:r>
            <a:r>
              <a:rPr sz="2900" dirty="0">
                <a:latin typeface="Calibri"/>
                <a:cs typeface="Calibri"/>
              </a:rPr>
              <a:t>r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beh</a:t>
            </a:r>
            <a:r>
              <a:rPr sz="2900" spc="-50" dirty="0">
                <a:latin typeface="Calibri"/>
                <a:cs typeface="Calibri"/>
              </a:rPr>
              <a:t>a</a:t>
            </a:r>
            <a:r>
              <a:rPr sz="2900" spc="-5" dirty="0">
                <a:latin typeface="Calibri"/>
                <a:cs typeface="Calibri"/>
              </a:rPr>
              <a:t>v</a:t>
            </a:r>
            <a:r>
              <a:rPr sz="2900" spc="5" dirty="0">
                <a:latin typeface="Calibri"/>
                <a:cs typeface="Calibri"/>
              </a:rPr>
              <a:t>i</a:t>
            </a:r>
            <a:r>
              <a:rPr sz="2900" dirty="0">
                <a:latin typeface="Calibri"/>
                <a:cs typeface="Calibri"/>
              </a:rPr>
              <a:t>or</a:t>
            </a:r>
            <a:r>
              <a:rPr sz="2900" spc="-2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dur</a:t>
            </a:r>
            <a:r>
              <a:rPr sz="2900" spc="5" dirty="0">
                <a:latin typeface="Calibri"/>
                <a:cs typeface="Calibri"/>
              </a:rPr>
              <a:t>i</a:t>
            </a:r>
            <a:r>
              <a:rPr sz="2900" spc="-5" dirty="0">
                <a:latin typeface="Calibri"/>
                <a:cs typeface="Calibri"/>
              </a:rPr>
              <a:t>n</a:t>
            </a:r>
            <a:r>
              <a:rPr sz="2900" dirty="0">
                <a:latin typeface="Calibri"/>
                <a:cs typeface="Calibri"/>
              </a:rPr>
              <a:t>g</a:t>
            </a:r>
            <a:r>
              <a:rPr sz="2900" spc="-10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(</a:t>
            </a:r>
            <a:r>
              <a:rPr sz="2900" dirty="0">
                <a:latin typeface="Calibri"/>
                <a:cs typeface="Calibri"/>
              </a:rPr>
              <a:t>s</a:t>
            </a:r>
            <a:r>
              <a:rPr sz="2900" spc="-5" dirty="0">
                <a:latin typeface="Calibri"/>
                <a:cs typeface="Calibri"/>
              </a:rPr>
              <a:t>c</a:t>
            </a:r>
            <a:r>
              <a:rPr sz="2900" spc="5" dirty="0">
                <a:latin typeface="Calibri"/>
                <a:cs typeface="Calibri"/>
              </a:rPr>
              <a:t>i</a:t>
            </a:r>
            <a:r>
              <a:rPr sz="2900" spc="-5" dirty="0">
                <a:latin typeface="Calibri"/>
                <a:cs typeface="Calibri"/>
              </a:rPr>
              <a:t>e</a:t>
            </a:r>
            <a:r>
              <a:rPr sz="2900" spc="-30" dirty="0">
                <a:latin typeface="Calibri"/>
                <a:cs typeface="Calibri"/>
              </a:rPr>
              <a:t>n</a:t>
            </a:r>
            <a:r>
              <a:rPr sz="2900" spc="-5" dirty="0">
                <a:latin typeface="Calibri"/>
                <a:cs typeface="Calibri"/>
              </a:rPr>
              <a:t>t</a:t>
            </a:r>
            <a:r>
              <a:rPr sz="2900" spc="5" dirty="0">
                <a:latin typeface="Calibri"/>
                <a:cs typeface="Calibri"/>
              </a:rPr>
              <a:t>i</a:t>
            </a:r>
            <a:r>
              <a:rPr sz="2900" dirty="0">
                <a:latin typeface="Calibri"/>
                <a:cs typeface="Calibri"/>
              </a:rPr>
              <a:t>f</a:t>
            </a:r>
            <a:r>
              <a:rPr sz="2900" spc="5" dirty="0">
                <a:latin typeface="Calibri"/>
                <a:cs typeface="Calibri"/>
              </a:rPr>
              <a:t>i</a:t>
            </a:r>
            <a:r>
              <a:rPr sz="2900" spc="-5" dirty="0">
                <a:latin typeface="Calibri"/>
                <a:cs typeface="Calibri"/>
              </a:rPr>
              <a:t>c</a:t>
            </a:r>
            <a:r>
              <a:rPr sz="2900" dirty="0">
                <a:latin typeface="Calibri"/>
                <a:cs typeface="Calibri"/>
              </a:rPr>
              <a:t>)</a:t>
            </a:r>
            <a:r>
              <a:rPr sz="2900" spc="-5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s</a:t>
            </a:r>
            <a:r>
              <a:rPr sz="2900" spc="-5" dirty="0">
                <a:latin typeface="Calibri"/>
                <a:cs typeface="Calibri"/>
              </a:rPr>
              <a:t>e</a:t>
            </a:r>
            <a:r>
              <a:rPr sz="2900" dirty="0">
                <a:latin typeface="Calibri"/>
                <a:cs typeface="Calibri"/>
              </a:rPr>
              <a:t>a</a:t>
            </a:r>
            <a:r>
              <a:rPr sz="2900" spc="-55" dirty="0">
                <a:latin typeface="Calibri"/>
                <a:cs typeface="Calibri"/>
              </a:rPr>
              <a:t>r</a:t>
            </a:r>
            <a:r>
              <a:rPr sz="2900" spc="-5" dirty="0">
                <a:latin typeface="Calibri"/>
                <a:cs typeface="Calibri"/>
              </a:rPr>
              <a:t>c</a:t>
            </a:r>
            <a:r>
              <a:rPr sz="2900" dirty="0">
                <a:latin typeface="Calibri"/>
                <a:cs typeface="Calibri"/>
              </a:rPr>
              <a:t>h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2610" y="991731"/>
            <a:ext cx="8442325" cy="4423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n,</a:t>
            </a:r>
            <a:r>
              <a:rPr sz="2000" spc="-5" dirty="0">
                <a:latin typeface="Calibri"/>
                <a:cs typeface="Calibri"/>
              </a:rPr>
              <a:t> e</a:t>
            </a:r>
            <a:r>
              <a:rPr sz="2000" spc="20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ubM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PU</a:t>
            </a:r>
            <a:r>
              <a:rPr sz="2000" dirty="0">
                <a:latin typeface="Calibri"/>
                <a:cs typeface="Calibri"/>
              </a:rPr>
              <a:t>S,</a:t>
            </a:r>
            <a:r>
              <a:rPr sz="2000" spc="-5" dirty="0">
                <a:latin typeface="Calibri"/>
                <a:cs typeface="Calibri"/>
              </a:rPr>
              <a:t> Goo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Scho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7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7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</a:t>
            </a:r>
            <a:r>
              <a:rPr sz="2000" spc="-5" dirty="0">
                <a:latin typeface="Calibri"/>
                <a:cs typeface="Calibri"/>
              </a:rPr>
              <a:t>ie</a:t>
            </a:r>
            <a:r>
              <a:rPr sz="2000" dirty="0">
                <a:latin typeface="Calibri"/>
                <a:cs typeface="Calibri"/>
              </a:rPr>
              <a:t>nc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ADS,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c.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he </a:t>
            </a:r>
            <a:r>
              <a:rPr sz="2000" i="1" dirty="0">
                <a:latin typeface="Calibri"/>
                <a:cs typeface="Calibri"/>
              </a:rPr>
              <a:t>sea</a:t>
            </a:r>
            <a:r>
              <a:rPr sz="2000" i="1" spc="-5" dirty="0">
                <a:latin typeface="Calibri"/>
                <a:cs typeface="Calibri"/>
              </a:rPr>
              <a:t>r</a:t>
            </a:r>
            <a:r>
              <a:rPr sz="2000" i="1" spc="-10" dirty="0">
                <a:latin typeface="Calibri"/>
                <a:cs typeface="Calibri"/>
              </a:rPr>
              <a:t>c</a:t>
            </a:r>
            <a:r>
              <a:rPr sz="2000" i="1" dirty="0">
                <a:latin typeface="Calibri"/>
                <a:cs typeface="Calibri"/>
              </a:rPr>
              <a:t>h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</a:t>
            </a:r>
            <a:r>
              <a:rPr sz="2000" i="1" spc="-5" dirty="0">
                <a:latin typeface="Calibri"/>
                <a:cs typeface="Calibri"/>
              </a:rPr>
              <a:t>r</a:t>
            </a:r>
            <a:r>
              <a:rPr sz="2000" i="1" dirty="0">
                <a:latin typeface="Calibri"/>
                <a:cs typeface="Calibri"/>
              </a:rPr>
              <a:t>an</a:t>
            </a:r>
            <a:r>
              <a:rPr sz="2000" i="1" spc="-20" dirty="0">
                <a:latin typeface="Calibri"/>
                <a:cs typeface="Calibri"/>
              </a:rPr>
              <a:t>c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 indent="608965">
              <a:lnSpc>
                <a:spcPct val="100000"/>
              </a:lnSpc>
              <a:spcBef>
                <a:spcPts val="359"/>
              </a:spcBef>
            </a:pP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ese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tu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3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ap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14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lmo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ub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io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sl</a:t>
            </a:r>
            <a:r>
              <a:rPr sz="2000" dirty="0">
                <a:latin typeface="Calibri"/>
                <a:cs typeface="Calibri"/>
              </a:rPr>
              <a:t>y…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1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Calibri"/>
              <a:buChar char="–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elo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erie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 li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kn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ems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ri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ubj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ct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es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60"/>
              </a:spcBef>
              <a:buFont typeface="Calibri"/>
              <a:buChar char="–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ack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nces back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ta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io</a:t>
            </a:r>
            <a:r>
              <a:rPr sz="2000" dirty="0">
                <a:latin typeface="Calibri"/>
                <a:cs typeface="Calibri"/>
              </a:rPr>
              <a:t>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d,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59"/>
              </a:spcBef>
              <a:buFont typeface="Calibri"/>
              <a:buChar char="–"/>
              <a:tabLst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ap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el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judg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ssessme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</a:t>
            </a:r>
            <a:r>
              <a:rPr sz="2000" dirty="0">
                <a:latin typeface="Calibri"/>
                <a:cs typeface="Calibri"/>
              </a:rPr>
              <a:t>pact,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qua</a:t>
            </a: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ty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60"/>
              </a:spcBef>
              <a:buFont typeface="Calibri"/>
              <a:buChar char="–"/>
              <a:tabLst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lo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 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om</a:t>
            </a:r>
            <a:r>
              <a:rPr sz="2000" dirty="0">
                <a:latin typeface="Calibri"/>
                <a:cs typeface="Calibri"/>
              </a:rPr>
              <a:t>pa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erms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qu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ols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nd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ngs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27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lmo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gn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na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c, 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anc</a:t>
            </a:r>
            <a:r>
              <a:rPr sz="2000" spc="-5" dirty="0">
                <a:latin typeface="Calibri"/>
                <a:cs typeface="Calibri"/>
              </a:rPr>
              <a:t>e-li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2460" y="6034031"/>
            <a:ext cx="6276340" cy="554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sessio</a:t>
            </a:r>
            <a:r>
              <a:rPr sz="2000" dirty="0">
                <a:latin typeface="Calibri"/>
                <a:cs typeface="Calibri"/>
              </a:rPr>
              <a:t>ns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si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dirty="0">
                <a:latin typeface="Calibri"/>
                <a:cs typeface="Calibri"/>
              </a:rPr>
              <a:t>ucc</a:t>
            </a:r>
            <a:r>
              <a:rPr sz="2000" spc="-5" dirty="0">
                <a:latin typeface="Calibri"/>
                <a:cs typeface="Calibri"/>
              </a:rPr>
              <a:t>es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ful</a:t>
            </a:r>
            <a:endParaRPr sz="2000">
              <a:latin typeface="Calibri"/>
              <a:cs typeface="Calibri"/>
            </a:endParaRPr>
          </a:p>
          <a:p>
            <a:pPr marL="621665">
              <a:lnSpc>
                <a:spcPts val="2280"/>
              </a:lnSpc>
            </a:pPr>
            <a:r>
              <a:rPr sz="2000" i="1" dirty="0">
                <a:latin typeface="Calibri"/>
                <a:cs typeface="Calibri"/>
              </a:rPr>
              <a:t>— </a:t>
            </a:r>
            <a:r>
              <a:rPr sz="2000" i="1" spc="-10" dirty="0">
                <a:latin typeface="Calibri"/>
                <a:cs typeface="Calibri"/>
              </a:rPr>
              <a:t>ev</a:t>
            </a:r>
            <a:r>
              <a:rPr sz="2000" i="1" dirty="0">
                <a:latin typeface="Calibri"/>
                <a:cs typeface="Calibri"/>
              </a:rPr>
              <a:t>en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though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no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-5" dirty="0">
                <a:latin typeface="Calibri"/>
                <a:cs typeface="Calibri"/>
              </a:rPr>
              <a:t>r</a:t>
            </a:r>
            <a:r>
              <a:rPr sz="2000" i="1" dirty="0">
                <a:latin typeface="Calibri"/>
                <a:cs typeface="Calibri"/>
              </a:rPr>
              <a:t>t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spc="-10" dirty="0">
                <a:latin typeface="Calibri"/>
                <a:cs typeface="Calibri"/>
              </a:rPr>
              <a:t>c</a:t>
            </a:r>
            <a:r>
              <a:rPr sz="2000" i="1" spc="-5" dirty="0">
                <a:latin typeface="Calibri"/>
                <a:cs typeface="Calibri"/>
              </a:rPr>
              <a:t>l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i="1" spc="-25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o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r</a:t>
            </a:r>
            <a:r>
              <a:rPr sz="2000" i="1" dirty="0">
                <a:latin typeface="Calibri"/>
                <a:cs typeface="Calibri"/>
              </a:rPr>
              <a:t>ead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w</a:t>
            </a:r>
            <a:r>
              <a:rPr sz="2000" i="1" dirty="0">
                <a:latin typeface="Calibri"/>
                <a:cs typeface="Calibri"/>
              </a:rPr>
              <a:t>as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25" dirty="0">
                <a:latin typeface="Calibri"/>
                <a:cs typeface="Calibri"/>
              </a:rPr>
              <a:t>f</a:t>
            </a:r>
            <a:r>
              <a:rPr sz="2000" i="1" dirty="0">
                <a:latin typeface="Calibri"/>
                <a:cs typeface="Calibri"/>
              </a:rPr>
              <a:t>ound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and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r</a:t>
            </a:r>
            <a:r>
              <a:rPr sz="2000" i="1" dirty="0">
                <a:latin typeface="Calibri"/>
                <a:cs typeface="Calibri"/>
              </a:rPr>
              <a:t>ead</a:t>
            </a:r>
            <a:r>
              <a:rPr sz="2000" i="1" spc="-10" dirty="0">
                <a:latin typeface="Calibri"/>
                <a:cs typeface="Calibri"/>
              </a:rPr>
              <a:t>!</a:t>
            </a:r>
            <a:r>
              <a:rPr sz="2000" i="1" dirty="0">
                <a:latin typeface="Calibri"/>
                <a:cs typeface="Calibri"/>
              </a:rPr>
              <a:t>!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ct val="100000"/>
              </a:lnSpc>
            </a:pPr>
            <a:r>
              <a:rPr dirty="0"/>
              <a:t>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32152" y="438076"/>
            <a:ext cx="848233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81425" algn="l"/>
              </a:tabLst>
            </a:pPr>
            <a:r>
              <a:rPr sz="2900" dirty="0">
                <a:latin typeface="Calibri"/>
                <a:cs typeface="Calibri"/>
              </a:rPr>
              <a:t>T</a:t>
            </a:r>
            <a:r>
              <a:rPr sz="2900" spc="-5" dirty="0">
                <a:latin typeface="Calibri"/>
                <a:cs typeface="Calibri"/>
              </a:rPr>
              <a:t>he</a:t>
            </a:r>
            <a:r>
              <a:rPr sz="2900" spc="5" dirty="0">
                <a:latin typeface="Calibri"/>
                <a:cs typeface="Calibri"/>
              </a:rPr>
              <a:t>i</a:t>
            </a:r>
            <a:r>
              <a:rPr sz="2900" dirty="0">
                <a:latin typeface="Calibri"/>
                <a:cs typeface="Calibri"/>
              </a:rPr>
              <a:t>r</a:t>
            </a:r>
            <a:r>
              <a:rPr sz="2900" spc="-25" dirty="0">
                <a:latin typeface="Calibri"/>
                <a:cs typeface="Calibri"/>
              </a:rPr>
              <a:t> g</a:t>
            </a:r>
            <a:r>
              <a:rPr sz="2900" dirty="0">
                <a:latin typeface="Calibri"/>
                <a:cs typeface="Calibri"/>
              </a:rPr>
              <a:t>oal</a:t>
            </a:r>
            <a:r>
              <a:rPr sz="2900" spc="-3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</a:t>
            </a:r>
            <a:r>
              <a:rPr sz="2900" spc="-5" dirty="0">
                <a:latin typeface="Calibri"/>
                <a:cs typeface="Calibri"/>
              </a:rPr>
              <a:t>ppe</a:t>
            </a:r>
            <a:r>
              <a:rPr sz="2900" dirty="0">
                <a:latin typeface="Calibri"/>
                <a:cs typeface="Calibri"/>
              </a:rPr>
              <a:t>a</a:t>
            </a:r>
            <a:r>
              <a:rPr sz="2900" spc="-55" dirty="0">
                <a:latin typeface="Calibri"/>
                <a:cs typeface="Calibri"/>
              </a:rPr>
              <a:t>r</a:t>
            </a:r>
            <a:r>
              <a:rPr sz="2900" dirty="0">
                <a:latin typeface="Calibri"/>
                <a:cs typeface="Calibri"/>
              </a:rPr>
              <a:t>s</a:t>
            </a:r>
            <a:r>
              <a:rPr sz="2900" spc="-5" dirty="0">
                <a:latin typeface="Calibri"/>
                <a:cs typeface="Calibri"/>
              </a:rPr>
              <a:t> </a:t>
            </a:r>
            <a:r>
              <a:rPr sz="2900" spc="-25" dirty="0">
                <a:latin typeface="Calibri"/>
                <a:cs typeface="Calibri"/>
              </a:rPr>
              <a:t>t</a:t>
            </a:r>
            <a:r>
              <a:rPr sz="2900" dirty="0">
                <a:latin typeface="Calibri"/>
                <a:cs typeface="Calibri"/>
              </a:rPr>
              <a:t>o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b</a:t>
            </a:r>
            <a:r>
              <a:rPr sz="2900" dirty="0">
                <a:latin typeface="Calibri"/>
                <a:cs typeface="Calibri"/>
              </a:rPr>
              <a:t>e	</a:t>
            </a:r>
            <a:r>
              <a:rPr sz="2900" i="1" spc="-10" dirty="0">
                <a:latin typeface="Calibri"/>
                <a:cs typeface="Calibri"/>
              </a:rPr>
              <a:t>n</a:t>
            </a:r>
            <a:r>
              <a:rPr sz="2900" i="1" spc="-5" dirty="0">
                <a:latin typeface="Calibri"/>
                <a:cs typeface="Calibri"/>
              </a:rPr>
              <a:t>o</a:t>
            </a:r>
            <a:r>
              <a:rPr sz="2900" i="1" dirty="0">
                <a:latin typeface="Calibri"/>
                <a:cs typeface="Calibri"/>
              </a:rPr>
              <a:t>t</a:t>
            </a:r>
            <a:r>
              <a:rPr sz="2900" i="1" spc="-2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f</a:t>
            </a:r>
            <a:r>
              <a:rPr sz="2900" spc="5" dirty="0">
                <a:latin typeface="Calibri"/>
                <a:cs typeface="Calibri"/>
              </a:rPr>
              <a:t>i</a:t>
            </a:r>
            <a:r>
              <a:rPr sz="2900" spc="-5" dirty="0">
                <a:latin typeface="Calibri"/>
                <a:cs typeface="Calibri"/>
              </a:rPr>
              <a:t>nd</a:t>
            </a:r>
            <a:r>
              <a:rPr sz="2900" spc="5" dirty="0">
                <a:latin typeface="Calibri"/>
                <a:cs typeface="Calibri"/>
              </a:rPr>
              <a:t>i</a:t>
            </a:r>
            <a:r>
              <a:rPr sz="2900" spc="-5" dirty="0">
                <a:latin typeface="Calibri"/>
                <a:cs typeface="Calibri"/>
              </a:rPr>
              <a:t>n</a:t>
            </a:r>
            <a:r>
              <a:rPr sz="2900" dirty="0">
                <a:latin typeface="Calibri"/>
                <a:cs typeface="Calibri"/>
              </a:rPr>
              <a:t>g</a:t>
            </a:r>
            <a:r>
              <a:rPr sz="2900" spc="-2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an</a:t>
            </a:r>
            <a:r>
              <a:rPr sz="2900" spc="-1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</a:t>
            </a:r>
            <a:r>
              <a:rPr sz="2900" spc="-5" dirty="0">
                <a:latin typeface="Calibri"/>
                <a:cs typeface="Calibri"/>
              </a:rPr>
              <a:t>r</a:t>
            </a:r>
            <a:r>
              <a:rPr sz="2900" dirty="0">
                <a:latin typeface="Calibri"/>
                <a:cs typeface="Calibri"/>
              </a:rPr>
              <a:t>t</a:t>
            </a:r>
            <a:r>
              <a:rPr sz="2900" spc="5" dirty="0">
                <a:latin typeface="Calibri"/>
                <a:cs typeface="Calibri"/>
              </a:rPr>
              <a:t>i</a:t>
            </a:r>
            <a:r>
              <a:rPr sz="2900" spc="-5" dirty="0">
                <a:latin typeface="Calibri"/>
                <a:cs typeface="Calibri"/>
              </a:rPr>
              <a:t>c</a:t>
            </a:r>
            <a:r>
              <a:rPr sz="2900" spc="5" dirty="0">
                <a:latin typeface="Calibri"/>
                <a:cs typeface="Calibri"/>
              </a:rPr>
              <a:t>l</a:t>
            </a:r>
            <a:r>
              <a:rPr sz="2900" dirty="0">
                <a:latin typeface="Calibri"/>
                <a:cs typeface="Calibri"/>
              </a:rPr>
              <a:t>e</a:t>
            </a:r>
            <a:r>
              <a:rPr sz="2900" spc="-40" dirty="0">
                <a:latin typeface="Calibri"/>
                <a:cs typeface="Calibri"/>
              </a:rPr>
              <a:t> </a:t>
            </a:r>
            <a:r>
              <a:rPr sz="2900" spc="-25" dirty="0">
                <a:latin typeface="Calibri"/>
                <a:cs typeface="Calibri"/>
              </a:rPr>
              <a:t>t</a:t>
            </a:r>
            <a:r>
              <a:rPr sz="2900" dirty="0">
                <a:latin typeface="Calibri"/>
                <a:cs typeface="Calibri"/>
              </a:rPr>
              <a:t>o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spc="-45" dirty="0">
                <a:latin typeface="Calibri"/>
                <a:cs typeface="Calibri"/>
              </a:rPr>
              <a:t>r</a:t>
            </a:r>
            <a:r>
              <a:rPr sz="2900" spc="-10" dirty="0">
                <a:latin typeface="Calibri"/>
                <a:cs typeface="Calibri"/>
              </a:rPr>
              <a:t>e</a:t>
            </a:r>
            <a:r>
              <a:rPr sz="2900" dirty="0">
                <a:latin typeface="Calibri"/>
                <a:cs typeface="Calibri"/>
              </a:rPr>
              <a:t>ad. .</a:t>
            </a:r>
            <a:r>
              <a:rPr sz="2900" spc="-1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457200">
              <a:lnSpc>
                <a:spcPct val="100000"/>
              </a:lnSpc>
            </a:pPr>
            <a:r>
              <a:rPr i="0" u="none" spc="-5" dirty="0">
                <a:solidFill>
                  <a:srgbClr val="000000"/>
                </a:solidFill>
                <a:latin typeface="Calibri"/>
                <a:cs typeface="Calibri"/>
              </a:rPr>
              <a:t>bu</a:t>
            </a: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i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5" dirty="0"/>
              <a:t>a</a:t>
            </a:r>
            <a:r>
              <a:rPr spc="-30" dirty="0"/>
              <a:t>v</a:t>
            </a:r>
            <a:r>
              <a:rPr dirty="0"/>
              <a:t>oiding</a:t>
            </a:r>
            <a:r>
              <a:rPr spc="15" dirty="0"/>
              <a:t> </a:t>
            </a:r>
            <a:r>
              <a:rPr spc="-5" dirty="0"/>
              <a:t>re</a:t>
            </a:r>
            <a:r>
              <a:rPr dirty="0"/>
              <a:t>ading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000" i="0" u="none" spc="-1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000" i="0" u="none" spc="-175" dirty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sz="2000" i="0" u="none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th</a:t>
            </a:r>
            <a:r>
              <a:rPr sz="2000" i="0" u="none" spc="-10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s </a:t>
            </a:r>
            <a:r>
              <a:rPr sz="2000" i="0" u="none" spc="-10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000" i="0" u="none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th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ng</a:t>
            </a:r>
            <a:r>
              <a:rPr sz="2000" i="0" u="none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000" i="0" u="none" spc="-1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w…</a:t>
            </a:r>
            <a:endParaRPr sz="2000">
              <a:latin typeface="Calibri"/>
              <a:cs typeface="Calibri"/>
            </a:endParaRPr>
          </a:p>
          <a:p>
            <a:pPr marL="1002665" indent="-381000">
              <a:lnSpc>
                <a:spcPct val="100000"/>
              </a:lnSpc>
              <a:spcBef>
                <a:spcPts val="1200"/>
              </a:spcBef>
              <a:buFont typeface="Calibri"/>
              <a:buChar char="—"/>
              <a:tabLst>
                <a:tab pos="1003300" algn="l"/>
              </a:tabLst>
            </a:pP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nd</a:t>
            </a:r>
            <a:r>
              <a:rPr sz="2000" i="0" u="none" spc="-4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xi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ng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000" i="0" u="none" spc="-25" dirty="0">
                <a:solidFill>
                  <a:srgbClr val="000000"/>
                </a:solidFill>
                <a:latin typeface="Calibri"/>
                <a:cs typeface="Calibri"/>
              </a:rPr>
              <a:t>ta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io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000" i="0" u="none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ana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2000" i="0" u="none" spc="-2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si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000" i="0" u="none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el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2000" i="0" u="none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2000" i="0" u="none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2000" i="0" u="none" spc="-1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th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r a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le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000" i="0" u="none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i="0" u="none" spc="-3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e </a:t>
            </a:r>
            <a:r>
              <a:rPr sz="2000" i="0" u="none" spc="-3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el</a:t>
            </a:r>
            <a:r>
              <a:rPr sz="2000" i="0" u="none" spc="-1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000" i="0" u="none" spc="-30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i="0" u="none" spc="-2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t…</a:t>
            </a:r>
            <a:endParaRPr sz="2000">
              <a:latin typeface="Calibri"/>
              <a:cs typeface="Calibri"/>
            </a:endParaRPr>
          </a:p>
          <a:p>
            <a:pPr marL="1231265">
              <a:lnSpc>
                <a:spcPct val="100000"/>
              </a:lnSpc>
            </a:pPr>
            <a:r>
              <a:rPr sz="2000" u="none" spc="-5" dirty="0">
                <a:solidFill>
                  <a:srgbClr val="000000"/>
                </a:solidFill>
              </a:rPr>
              <a:t>wi</a:t>
            </a:r>
            <a:r>
              <a:rPr sz="2000" u="none" dirty="0">
                <a:solidFill>
                  <a:srgbClr val="000000"/>
                </a:solidFill>
              </a:rPr>
              <a:t>thout</a:t>
            </a:r>
            <a:r>
              <a:rPr sz="2000" u="none" spc="-10" dirty="0">
                <a:solidFill>
                  <a:srgbClr val="000000"/>
                </a:solidFill>
              </a:rPr>
              <a:t> </a:t>
            </a:r>
            <a:r>
              <a:rPr sz="2000" u="none" spc="-5" dirty="0">
                <a:solidFill>
                  <a:srgbClr val="000000"/>
                </a:solidFill>
              </a:rPr>
              <a:t>r</a:t>
            </a:r>
            <a:r>
              <a:rPr sz="2000" u="none" dirty="0">
                <a:solidFill>
                  <a:srgbClr val="000000"/>
                </a:solidFill>
              </a:rPr>
              <a:t>ead</a:t>
            </a:r>
            <a:r>
              <a:rPr sz="2000" u="none" spc="-10" dirty="0">
                <a:solidFill>
                  <a:srgbClr val="000000"/>
                </a:solidFill>
              </a:rPr>
              <a:t>i</a:t>
            </a:r>
            <a:r>
              <a:rPr sz="2000" u="none" dirty="0">
                <a:solidFill>
                  <a:srgbClr val="000000"/>
                </a:solidFill>
              </a:rPr>
              <a:t>ng</a:t>
            </a:r>
            <a:r>
              <a:rPr sz="2000" u="none" spc="-30" dirty="0">
                <a:solidFill>
                  <a:srgbClr val="000000"/>
                </a:solidFill>
              </a:rPr>
              <a:t> </a:t>
            </a:r>
            <a:r>
              <a:rPr sz="2000" u="none" dirty="0">
                <a:solidFill>
                  <a:srgbClr val="000000"/>
                </a:solidFill>
              </a:rPr>
              <a:t>the</a:t>
            </a:r>
            <a:r>
              <a:rPr sz="2000" u="none" spc="-5" dirty="0">
                <a:solidFill>
                  <a:srgbClr val="000000"/>
                </a:solidFill>
              </a:rPr>
              <a:t>m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002665" indent="-381000">
              <a:lnSpc>
                <a:spcPct val="100000"/>
              </a:lnSpc>
              <a:spcBef>
                <a:spcPts val="1200"/>
              </a:spcBef>
              <a:buFont typeface="Calibri"/>
              <a:buChar char="—"/>
              <a:tabLst>
                <a:tab pos="1003300" algn="l"/>
              </a:tabLst>
            </a:pP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i="0" u="none" spc="-10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sz="2000" i="0" u="none" spc="-3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000" i="0" u="none" spc="-4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acts</a:t>
            </a:r>
            <a:r>
              <a:rPr sz="2000" i="0" u="none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 li</a:t>
            </a:r>
            <a:r>
              <a:rPr sz="2000" i="0" u="none" spc="-2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000" i="0" u="none" spc="-4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000" i="0" u="none" spc="-2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tu</a:t>
            </a:r>
            <a:r>
              <a:rPr sz="2000" i="0" u="none" spc="-3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000" i="0" u="none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spc="-3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000" i="0" u="none" spc="-1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000" i="0" u="none" spc="-10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000" i="0" u="none" spc="-1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000" i="0" u="none" spc="-20" dirty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000" i="0" u="none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el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2000" i="0" u="none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us</a:t>
            </a:r>
            <a:r>
              <a:rPr sz="2000" i="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spc="-2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i="0" u="none" spc="-60" dirty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e ad</a:t>
            </a:r>
            <a:r>
              <a:rPr sz="2000" i="0" u="none" spc="-30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i="0" u="none" spc="-25" dirty="0">
                <a:solidFill>
                  <a:srgbClr val="000000"/>
                </a:solidFill>
                <a:latin typeface="Calibri"/>
                <a:cs typeface="Calibri"/>
              </a:rPr>
              <a:t>nt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i="0" u="none" spc="-10" dirty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000" i="0" u="none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2000" i="0" u="none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le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000" i="0" u="none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1231265">
              <a:lnSpc>
                <a:spcPct val="100000"/>
              </a:lnSpc>
            </a:pPr>
            <a:r>
              <a:rPr sz="2000" u="none" spc="-5" dirty="0">
                <a:solidFill>
                  <a:srgbClr val="000000"/>
                </a:solidFill>
              </a:rPr>
              <a:t>wi</a:t>
            </a:r>
            <a:r>
              <a:rPr sz="2000" u="none" dirty="0">
                <a:solidFill>
                  <a:srgbClr val="000000"/>
                </a:solidFill>
              </a:rPr>
              <a:t>thout</a:t>
            </a:r>
            <a:r>
              <a:rPr sz="2000" u="none" spc="-10" dirty="0">
                <a:solidFill>
                  <a:srgbClr val="000000"/>
                </a:solidFill>
              </a:rPr>
              <a:t> </a:t>
            </a:r>
            <a:r>
              <a:rPr sz="2000" u="none" spc="-5" dirty="0">
                <a:solidFill>
                  <a:srgbClr val="000000"/>
                </a:solidFill>
              </a:rPr>
              <a:t>r</a:t>
            </a:r>
            <a:r>
              <a:rPr sz="2000" u="none" dirty="0">
                <a:solidFill>
                  <a:srgbClr val="000000"/>
                </a:solidFill>
              </a:rPr>
              <a:t>ead</a:t>
            </a:r>
            <a:r>
              <a:rPr sz="2000" u="none" spc="-10" dirty="0">
                <a:solidFill>
                  <a:srgbClr val="000000"/>
                </a:solidFill>
              </a:rPr>
              <a:t>i</a:t>
            </a:r>
            <a:r>
              <a:rPr sz="2000" u="none" dirty="0">
                <a:solidFill>
                  <a:srgbClr val="000000"/>
                </a:solidFill>
              </a:rPr>
              <a:t>ng</a:t>
            </a:r>
            <a:r>
              <a:rPr sz="2000" u="none" spc="-30" dirty="0">
                <a:solidFill>
                  <a:srgbClr val="000000"/>
                </a:solidFill>
              </a:rPr>
              <a:t> </a:t>
            </a:r>
            <a:r>
              <a:rPr sz="2000" u="none" dirty="0">
                <a:solidFill>
                  <a:srgbClr val="000000"/>
                </a:solidFill>
              </a:rPr>
              <a:t>them.</a:t>
            </a:r>
            <a:endParaRPr sz="2000"/>
          </a:p>
          <a:p>
            <a:pPr marL="1002665" indent="-381000">
              <a:lnSpc>
                <a:spcPct val="100000"/>
              </a:lnSpc>
              <a:spcBef>
                <a:spcPts val="1200"/>
              </a:spcBef>
              <a:buFont typeface="Calibri"/>
              <a:buChar char="—"/>
              <a:tabLst>
                <a:tab pos="1003300" algn="l"/>
              </a:tabLst>
            </a:pP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the a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le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000" i="0" u="none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spc="-20" dirty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000" i="0" u="none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do</a:t>
            </a:r>
            <a:r>
              <a:rPr sz="2000" i="0" u="none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spc="-3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ad,</a:t>
            </a:r>
            <a:r>
              <a:rPr sz="2000" i="0" u="none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th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ei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000" i="0" u="none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ana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2000" i="0" u="none" spc="-2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se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000" i="0" u="none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2000" i="0" u="none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mm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rie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000" i="0" u="none" spc="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el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us </a:t>
            </a:r>
            <a:r>
              <a:rPr sz="2000" i="0" u="none" spc="-2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i="0" u="none" spc="-60" dirty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e ad</a:t>
            </a:r>
            <a:r>
              <a:rPr sz="2000" i="0" u="none" spc="-30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i="0" u="none" spc="-25" dirty="0">
                <a:solidFill>
                  <a:srgbClr val="000000"/>
                </a:solidFill>
                <a:latin typeface="Calibri"/>
                <a:cs typeface="Calibri"/>
              </a:rPr>
              <a:t>nt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i="0" u="none" spc="-10" dirty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000" i="0" u="none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2000" i="0" u="none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ot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r a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le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002665">
              <a:lnSpc>
                <a:spcPct val="100000"/>
              </a:lnSpc>
            </a:pP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…</a:t>
            </a:r>
            <a:r>
              <a:rPr sz="2000" i="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u="none" spc="-5" dirty="0">
                <a:solidFill>
                  <a:srgbClr val="000000"/>
                </a:solidFill>
              </a:rPr>
              <a:t>wit</a:t>
            </a:r>
            <a:r>
              <a:rPr sz="2000" u="none" dirty="0">
                <a:solidFill>
                  <a:srgbClr val="000000"/>
                </a:solidFill>
              </a:rPr>
              <a:t>hout</a:t>
            </a:r>
            <a:r>
              <a:rPr sz="2000" u="none" spc="-10" dirty="0">
                <a:solidFill>
                  <a:srgbClr val="000000"/>
                </a:solidFill>
              </a:rPr>
              <a:t> </a:t>
            </a:r>
            <a:r>
              <a:rPr sz="2000" u="none" spc="-5" dirty="0">
                <a:solidFill>
                  <a:srgbClr val="000000"/>
                </a:solidFill>
              </a:rPr>
              <a:t>r</a:t>
            </a:r>
            <a:r>
              <a:rPr sz="2000" u="none" dirty="0">
                <a:solidFill>
                  <a:srgbClr val="000000"/>
                </a:solidFill>
              </a:rPr>
              <a:t>ead</a:t>
            </a:r>
            <a:r>
              <a:rPr sz="2000" u="none" spc="-10" dirty="0">
                <a:solidFill>
                  <a:srgbClr val="000000"/>
                </a:solidFill>
              </a:rPr>
              <a:t>i</a:t>
            </a:r>
            <a:r>
              <a:rPr sz="2000" u="none" dirty="0">
                <a:solidFill>
                  <a:srgbClr val="000000"/>
                </a:solidFill>
              </a:rPr>
              <a:t>ng</a:t>
            </a:r>
            <a:r>
              <a:rPr sz="2000" u="none" spc="-30" dirty="0">
                <a:solidFill>
                  <a:srgbClr val="000000"/>
                </a:solidFill>
              </a:rPr>
              <a:t> </a:t>
            </a:r>
            <a:r>
              <a:rPr sz="2000" u="none" dirty="0">
                <a:solidFill>
                  <a:srgbClr val="000000"/>
                </a:solidFill>
              </a:rPr>
              <a:t>the</a:t>
            </a:r>
            <a:r>
              <a:rPr sz="2000" u="none" spc="-5" dirty="0">
                <a:solidFill>
                  <a:srgbClr val="000000"/>
                </a:solidFill>
              </a:rPr>
              <a:t>m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002665" indent="-381000">
              <a:lnSpc>
                <a:spcPct val="100000"/>
              </a:lnSpc>
              <a:spcBef>
                <a:spcPts val="1200"/>
              </a:spcBef>
              <a:buFont typeface="Calibri"/>
              <a:buChar char="—"/>
              <a:tabLst>
                <a:tab pos="1003300" algn="l"/>
              </a:tabLst>
            </a:pP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rie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nd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sz="2000" i="0" u="none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spc="-1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olle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agu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es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and,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000" i="0" u="none" spc="-3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t 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2000" i="0" u="none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ll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sz="2000" i="0" u="none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sz="2000" i="0" u="none" spc="-4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adu</a:t>
            </a:r>
            <a:r>
              <a:rPr sz="2000" i="0" u="none" spc="-25" dirty="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000" i="0" u="none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spc="-3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tud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000" i="0" u="none" spc="-2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sz="2000" i="0" u="none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el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2000" i="0" u="none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us</a:t>
            </a:r>
            <a:r>
              <a:rPr sz="2000" i="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spc="-2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i="0" u="none" spc="-60" dirty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e ad</a:t>
            </a:r>
            <a:r>
              <a:rPr sz="2000" i="0" u="none" spc="-30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i="0" u="none" spc="-25" dirty="0">
                <a:solidFill>
                  <a:srgbClr val="000000"/>
                </a:solidFill>
                <a:latin typeface="Calibri"/>
                <a:cs typeface="Calibri"/>
              </a:rPr>
              <a:t>nt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i="0" u="none" spc="-10" dirty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000" i="0" u="none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f a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le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000" i="0" u="none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1231265">
              <a:lnSpc>
                <a:spcPct val="100000"/>
              </a:lnSpc>
              <a:spcBef>
                <a:spcPts val="10"/>
              </a:spcBef>
            </a:pPr>
            <a:r>
              <a:rPr sz="2000" u="none" spc="-5" dirty="0">
                <a:solidFill>
                  <a:srgbClr val="000000"/>
                </a:solidFill>
              </a:rPr>
              <a:t>wit</a:t>
            </a:r>
            <a:r>
              <a:rPr sz="2000" u="none" dirty="0">
                <a:solidFill>
                  <a:srgbClr val="000000"/>
                </a:solidFill>
              </a:rPr>
              <a:t>hout</a:t>
            </a:r>
            <a:r>
              <a:rPr sz="2000" u="none" spc="-10" dirty="0">
                <a:solidFill>
                  <a:srgbClr val="000000"/>
                </a:solidFill>
              </a:rPr>
              <a:t> </a:t>
            </a:r>
            <a:r>
              <a:rPr sz="2000" u="none" spc="-5" dirty="0">
                <a:solidFill>
                  <a:srgbClr val="000000"/>
                </a:solidFill>
              </a:rPr>
              <a:t>r</a:t>
            </a:r>
            <a:r>
              <a:rPr sz="2000" u="none" dirty="0">
                <a:solidFill>
                  <a:srgbClr val="000000"/>
                </a:solidFill>
              </a:rPr>
              <a:t>ead</a:t>
            </a:r>
            <a:r>
              <a:rPr sz="2000" u="none" spc="-10" dirty="0">
                <a:solidFill>
                  <a:srgbClr val="000000"/>
                </a:solidFill>
              </a:rPr>
              <a:t>i</a:t>
            </a:r>
            <a:r>
              <a:rPr sz="2000" u="none" dirty="0">
                <a:solidFill>
                  <a:srgbClr val="000000"/>
                </a:solidFill>
              </a:rPr>
              <a:t>ng</a:t>
            </a:r>
            <a:r>
              <a:rPr sz="2000" u="none" spc="-30" dirty="0">
                <a:solidFill>
                  <a:srgbClr val="000000"/>
                </a:solidFill>
              </a:rPr>
              <a:t> </a:t>
            </a:r>
            <a:r>
              <a:rPr sz="2000" u="none" dirty="0">
                <a:solidFill>
                  <a:srgbClr val="000000"/>
                </a:solidFill>
              </a:rPr>
              <a:t>the</a:t>
            </a:r>
            <a:r>
              <a:rPr sz="2000" u="none" spc="-5" dirty="0">
                <a:solidFill>
                  <a:srgbClr val="000000"/>
                </a:solidFill>
              </a:rPr>
              <a:t>m</a:t>
            </a:r>
            <a:r>
              <a:rPr sz="2000" i="0" u="none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ct val="100000"/>
              </a:lnSpc>
            </a:pPr>
            <a:r>
              <a:rPr dirty="0"/>
              <a:t>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80050" y="589532"/>
            <a:ext cx="382651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70" dirty="0">
                <a:latin typeface="Calibri"/>
                <a:cs typeface="Calibri"/>
              </a:rPr>
              <a:t>P</a:t>
            </a:r>
            <a:r>
              <a:rPr sz="2500" spc="-10" dirty="0">
                <a:latin typeface="Calibri"/>
                <a:cs typeface="Calibri"/>
              </a:rPr>
              <a:t>a</a:t>
            </a:r>
            <a:r>
              <a:rPr sz="2500" spc="-20" dirty="0">
                <a:latin typeface="Calibri"/>
                <a:cs typeface="Calibri"/>
              </a:rPr>
              <a:t>p</a:t>
            </a:r>
            <a:r>
              <a:rPr sz="2500" spc="-10" dirty="0">
                <a:latin typeface="Calibri"/>
                <a:cs typeface="Calibri"/>
              </a:rPr>
              <a:t>er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b</a:t>
            </a:r>
            <a:r>
              <a:rPr sz="2500" spc="-10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s</a:t>
            </a:r>
            <a:r>
              <a:rPr sz="2500" spc="-10" dirty="0">
                <a:latin typeface="Calibri"/>
                <a:cs typeface="Calibri"/>
              </a:rPr>
              <a:t>e</a:t>
            </a:r>
            <a:r>
              <a:rPr sz="2500" spc="-15" dirty="0">
                <a:latin typeface="Calibri"/>
                <a:cs typeface="Calibri"/>
              </a:rPr>
              <a:t>d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s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-55" dirty="0">
                <a:latin typeface="Calibri"/>
                <a:cs typeface="Calibri"/>
              </a:rPr>
              <a:t>r</a:t>
            </a:r>
            <a:r>
              <a:rPr sz="2500" spc="-35" dirty="0">
                <a:latin typeface="Calibri"/>
                <a:cs typeface="Calibri"/>
              </a:rPr>
              <a:t>at</a:t>
            </a:r>
            <a:r>
              <a:rPr sz="2500" spc="-10" dirty="0">
                <a:latin typeface="Calibri"/>
                <a:cs typeface="Calibri"/>
              </a:rPr>
              <a:t>egic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ea</a:t>
            </a:r>
            <a:r>
              <a:rPr sz="2500" spc="-20" dirty="0">
                <a:latin typeface="Calibri"/>
                <a:cs typeface="Calibri"/>
              </a:rPr>
              <a:t>d</a:t>
            </a:r>
            <a:r>
              <a:rPr sz="2500" spc="-10" dirty="0">
                <a:latin typeface="Calibri"/>
                <a:cs typeface="Calibri"/>
              </a:rPr>
              <a:t>i</a:t>
            </a:r>
            <a:r>
              <a:rPr sz="2500" spc="-20" dirty="0">
                <a:latin typeface="Calibri"/>
                <a:cs typeface="Calibri"/>
              </a:rPr>
              <a:t>n</a:t>
            </a:r>
            <a:r>
              <a:rPr sz="2500" spc="-15" dirty="0">
                <a:latin typeface="Calibri"/>
                <a:cs typeface="Calibri"/>
              </a:rPr>
              <a:t>g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9811" y="1710591"/>
            <a:ext cx="8828405" cy="227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28320" indent="152400">
              <a:lnSpc>
                <a:spcPts val="2160"/>
              </a:lnSpc>
            </a:pPr>
            <a:r>
              <a:rPr sz="2000" dirty="0">
                <a:latin typeface="Calibri"/>
                <a:cs typeface="Calibri"/>
              </a:rPr>
              <a:t>…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 d</a:t>
            </a:r>
            <a:r>
              <a:rPr sz="2000" spc="-5" dirty="0">
                <a:latin typeface="Calibri"/>
                <a:cs typeface="Calibri"/>
              </a:rPr>
              <a:t>es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ri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ommo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25" dirty="0">
                <a:latin typeface="Calibri"/>
                <a:cs typeface="Calibri"/>
              </a:rPr>
              <a:t>att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ut</a:t>
            </a:r>
            <a:r>
              <a:rPr sz="2000" spc="-5" dirty="0">
                <a:latin typeface="Calibri"/>
                <a:cs typeface="Calibri"/>
              </a:rPr>
              <a:t>ili</a:t>
            </a:r>
            <a:r>
              <a:rPr sz="200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cu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c</a:t>
            </a:r>
            <a:r>
              <a:rPr sz="2000" spc="-5" dirty="0">
                <a:latin typeface="Calibri"/>
                <a:cs typeface="Calibri"/>
              </a:rPr>
              <a:t>om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5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oomi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…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il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eri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[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y]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act,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dirty="0">
                <a:latin typeface="Calibri"/>
                <a:cs typeface="Calibri"/>
              </a:rPr>
              <a:t>ct</a:t>
            </a:r>
            <a:r>
              <a:rPr sz="2000" spc="-5" dirty="0">
                <a:latin typeface="Calibri"/>
                <a:cs typeface="Calibri"/>
              </a:rPr>
              <a:t>io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ad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3843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N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…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tat</a:t>
            </a:r>
            <a:r>
              <a:rPr sz="2000" spc="-5" dirty="0">
                <a:latin typeface="Calibri"/>
                <a:cs typeface="Calibri"/>
              </a:rPr>
              <a:t>eme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ill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</a:pPr>
            <a:r>
              <a:rPr sz="2000" dirty="0">
                <a:latin typeface="Calibri"/>
                <a:cs typeface="Calibri"/>
              </a:rPr>
              <a:t>…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g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e-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g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om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5" dirty="0">
                <a:latin typeface="Calibri"/>
                <a:cs typeface="Calibri"/>
              </a:rPr>
              <a:t>ei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… 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ha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si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 h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gh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2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…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ha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3109" y="4880742"/>
            <a:ext cx="4400550" cy="828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2975">
              <a:lnSpc>
                <a:spcPts val="2300"/>
              </a:lnSpc>
            </a:pPr>
            <a:r>
              <a:rPr sz="2000" dirty="0">
                <a:latin typeface="Calibri"/>
                <a:cs typeface="Calibri"/>
              </a:rPr>
              <a:t>— B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uce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tz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 a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000" spc="5" dirty="0">
                <a:latin typeface="MS PGothic"/>
                <a:cs typeface="MS PGothic"/>
              </a:rPr>
              <a:t>“</a:t>
            </a: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</a:t>
            </a:r>
            <a:r>
              <a:rPr sz="2000" spc="-5" dirty="0">
                <a:latin typeface="Calibri"/>
                <a:cs typeface="Calibri"/>
              </a:rPr>
              <a:t>ie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tu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dirty="0">
                <a:latin typeface="MS PGothic"/>
                <a:cs typeface="MS PGothic"/>
              </a:rPr>
              <a:t>”</a:t>
            </a:r>
            <a:endParaRPr sz="2000">
              <a:latin typeface="MS PGothic"/>
              <a:cs typeface="MS PGothic"/>
            </a:endParaRPr>
          </a:p>
          <a:p>
            <a:pPr marL="2174875">
              <a:lnSpc>
                <a:spcPts val="2260"/>
              </a:lnSpc>
            </a:pP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dirty="0">
                <a:latin typeface="Calibri"/>
                <a:cs typeface="Calibri"/>
              </a:rPr>
              <a:t>EEE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C</a:t>
            </a:r>
            <a:r>
              <a:rPr sz="2000" i="1" dirty="0">
                <a:latin typeface="Calibri"/>
                <a:cs typeface="Calibri"/>
              </a:rPr>
              <a:t>o</a:t>
            </a:r>
            <a:r>
              <a:rPr sz="2000" i="1" spc="-5" dirty="0">
                <a:latin typeface="Calibri"/>
                <a:cs typeface="Calibri"/>
              </a:rPr>
              <a:t>m</a:t>
            </a:r>
            <a:r>
              <a:rPr sz="2000" i="1" dirty="0">
                <a:latin typeface="Calibri"/>
                <a:cs typeface="Calibri"/>
              </a:rPr>
              <a:t>pu</a:t>
            </a:r>
            <a:r>
              <a:rPr sz="2000" i="1" spc="-25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1999.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ct val="100000"/>
              </a:lnSpc>
            </a:pPr>
            <a:r>
              <a:rPr dirty="0"/>
              <a:t>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93262" y="658295"/>
            <a:ext cx="308864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20" dirty="0">
                <a:latin typeface="Calibri"/>
                <a:cs typeface="Calibri"/>
              </a:rPr>
              <a:t>On</a:t>
            </a:r>
            <a:r>
              <a:rPr sz="2500" dirty="0">
                <a:latin typeface="Calibri"/>
                <a:cs typeface="Calibri"/>
              </a:rPr>
              <a:t>li</a:t>
            </a:r>
            <a:r>
              <a:rPr sz="2500" spc="-20" dirty="0">
                <a:latin typeface="Calibri"/>
                <a:cs typeface="Calibri"/>
              </a:rPr>
              <a:t>n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s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-55" dirty="0">
                <a:latin typeface="Calibri"/>
                <a:cs typeface="Calibri"/>
              </a:rPr>
              <a:t>r</a:t>
            </a:r>
            <a:r>
              <a:rPr sz="2500" spc="-35" dirty="0">
                <a:latin typeface="Calibri"/>
                <a:cs typeface="Calibri"/>
              </a:rPr>
              <a:t>at</a:t>
            </a:r>
            <a:r>
              <a:rPr sz="2500" spc="-10" dirty="0">
                <a:latin typeface="Calibri"/>
                <a:cs typeface="Calibri"/>
              </a:rPr>
              <a:t>e</a:t>
            </a:r>
            <a:r>
              <a:rPr sz="2500" spc="-15" dirty="0">
                <a:latin typeface="Calibri"/>
                <a:cs typeface="Calibri"/>
              </a:rPr>
              <a:t>g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500" spc="-15" dirty="0">
                <a:latin typeface="Calibri"/>
                <a:cs typeface="Calibri"/>
              </a:rPr>
              <a:t>c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e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20" dirty="0">
                <a:latin typeface="Calibri"/>
                <a:cs typeface="Calibri"/>
              </a:rPr>
              <a:t>d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500" spc="-20" dirty="0">
                <a:latin typeface="Calibri"/>
                <a:cs typeface="Calibri"/>
              </a:rPr>
              <a:t>n</a:t>
            </a:r>
            <a:r>
              <a:rPr sz="2500" spc="-15" dirty="0">
                <a:latin typeface="Calibri"/>
                <a:cs typeface="Calibri"/>
              </a:rPr>
              <a:t>g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64907" y="1884266"/>
            <a:ext cx="8317230" cy="401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[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i="1" spc="-25" dirty="0">
                <a:latin typeface="Calibri"/>
                <a:cs typeface="Calibri"/>
              </a:rPr>
              <a:t>f</a:t>
            </a:r>
            <a:r>
              <a:rPr sz="2000" i="1" dirty="0">
                <a:latin typeface="Calibri"/>
                <a:cs typeface="Calibri"/>
              </a:rPr>
              <a:t>o</a:t>
            </a:r>
            <a:r>
              <a:rPr sz="2000" i="1" spc="-5" dirty="0">
                <a:latin typeface="Calibri"/>
                <a:cs typeface="Calibri"/>
              </a:rPr>
              <a:t>rm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-25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]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440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dirty="0">
                <a:latin typeface="Calibri"/>
                <a:cs typeface="Calibri"/>
              </a:rPr>
              <a:t>ct</a:t>
            </a:r>
            <a:r>
              <a:rPr sz="2000" spc="-5" dirty="0">
                <a:latin typeface="Calibri"/>
                <a:cs typeface="Calibri"/>
              </a:rPr>
              <a:t>io</a:t>
            </a:r>
            <a:r>
              <a:rPr sz="2000" dirty="0">
                <a:latin typeface="Calibri"/>
                <a:cs typeface="Calibri"/>
              </a:rPr>
              <a:t>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pap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qu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s…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440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dn</a:t>
            </a:r>
            <a:r>
              <a:rPr sz="2000" spc="5" dirty="0">
                <a:latin typeface="MS PGothic"/>
                <a:cs typeface="MS PGothic"/>
              </a:rPr>
              <a:t>’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 pa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ts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440"/>
              </a:spcBef>
            </a:pPr>
            <a:r>
              <a:rPr sz="2000" dirty="0">
                <a:latin typeface="Calibri"/>
                <a:cs typeface="Calibri"/>
              </a:rPr>
              <a:t>l </a:t>
            </a:r>
            <a:r>
              <a:rPr sz="2000" spc="-5" dirty="0">
                <a:latin typeface="Calibri"/>
                <a:cs typeface="Calibri"/>
              </a:rPr>
              <a:t>loo</a:t>
            </a:r>
            <a:r>
              <a:rPr sz="2000" dirty="0">
                <a:latin typeface="Calibri"/>
                <a:cs typeface="Calibri"/>
              </a:rPr>
              <a:t>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ace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sio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eme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440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ime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loo</a:t>
            </a:r>
            <a:r>
              <a:rPr sz="2000" dirty="0">
                <a:latin typeface="Calibri"/>
                <a:cs typeface="Calibri"/>
              </a:rPr>
              <a:t>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ifi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ds 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5" dirty="0">
                <a:latin typeface="Calibri"/>
                <a:cs typeface="Calibri"/>
              </a:rPr>
              <a:t>eories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R="6350" algn="r">
              <a:lnSpc>
                <a:spcPts val="2160"/>
              </a:lnSpc>
              <a:spcBef>
                <a:spcPts val="1305"/>
              </a:spcBef>
            </a:pPr>
            <a:r>
              <a:rPr sz="2000" dirty="0">
                <a:latin typeface="Calibri"/>
                <a:cs typeface="Calibri"/>
              </a:rPr>
              <a:t>— </a:t>
            </a:r>
            <a:r>
              <a:rPr sz="2000" spc="5" dirty="0">
                <a:latin typeface="Calibri"/>
                <a:cs typeface="Calibri"/>
              </a:rPr>
              <a:t>An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p</a:t>
            </a:r>
            <a:endParaRPr sz="2000">
              <a:latin typeface="Calibri"/>
              <a:cs typeface="Calibri"/>
            </a:endParaRPr>
          </a:p>
          <a:p>
            <a:pPr marL="2292350" marR="5080" indent="1622425" algn="r">
              <a:lnSpc>
                <a:spcPct val="80000"/>
              </a:lnSpc>
              <a:spcBef>
                <a:spcPts val="240"/>
              </a:spcBef>
            </a:pPr>
            <a:r>
              <a:rPr sz="2000" spc="5" dirty="0">
                <a:latin typeface="MS PGothic"/>
                <a:cs typeface="MS PGothic"/>
              </a:rPr>
              <a:t>“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cu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uctu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al </a:t>
            </a: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ries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ese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ili</a:t>
            </a:r>
            <a:r>
              <a:rPr sz="2000" spc="-50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Jo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nal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les</a:t>
            </a:r>
            <a:r>
              <a:rPr sz="2000" dirty="0">
                <a:latin typeface="MS PGothic"/>
                <a:cs typeface="MS PGothic"/>
              </a:rPr>
              <a:t>” 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i="1" spc="-25" dirty="0">
                <a:latin typeface="Calibri"/>
                <a:cs typeface="Calibri"/>
              </a:rPr>
              <a:t>f</a:t>
            </a:r>
            <a:r>
              <a:rPr sz="2000" i="1" dirty="0">
                <a:latin typeface="Calibri"/>
                <a:cs typeface="Calibri"/>
              </a:rPr>
              <a:t>o</a:t>
            </a:r>
            <a:r>
              <a:rPr sz="2000" i="1" spc="-5" dirty="0">
                <a:latin typeface="Calibri"/>
                <a:cs typeface="Calibri"/>
              </a:rPr>
              <a:t>rm</a:t>
            </a:r>
            <a:r>
              <a:rPr sz="2000" i="1" dirty="0">
                <a:latin typeface="Calibri"/>
                <a:cs typeface="Calibri"/>
              </a:rPr>
              <a:t>at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dirty="0">
                <a:latin typeface="Calibri"/>
                <a:cs typeface="Calibri"/>
              </a:rPr>
              <a:t>on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Pr</a:t>
            </a:r>
            <a:r>
              <a:rPr sz="2000" i="1" dirty="0">
                <a:latin typeface="Calibri"/>
                <a:cs typeface="Calibri"/>
              </a:rPr>
              <a:t>o</a:t>
            </a:r>
            <a:r>
              <a:rPr sz="2000" i="1" spc="-20" dirty="0">
                <a:latin typeface="Calibri"/>
                <a:cs typeface="Calibri"/>
              </a:rPr>
              <a:t>c</a:t>
            </a:r>
            <a:r>
              <a:rPr sz="2000" i="1" dirty="0">
                <a:latin typeface="Calibri"/>
                <a:cs typeface="Calibri"/>
              </a:rPr>
              <a:t>ess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dirty="0">
                <a:latin typeface="Calibri"/>
                <a:cs typeface="Calibri"/>
              </a:rPr>
              <a:t>ng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and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Manage</a:t>
            </a:r>
            <a:r>
              <a:rPr sz="2000" i="1" spc="-5" dirty="0">
                <a:latin typeface="Calibri"/>
                <a:cs typeface="Calibri"/>
              </a:rPr>
              <a:t>m</a:t>
            </a:r>
            <a:r>
              <a:rPr sz="2000" i="1" spc="-10" dirty="0">
                <a:latin typeface="Calibri"/>
                <a:cs typeface="Calibri"/>
              </a:rPr>
              <a:t>e</a:t>
            </a:r>
            <a:r>
              <a:rPr sz="2000" i="1" spc="-25" dirty="0">
                <a:latin typeface="Calibri"/>
                <a:cs typeface="Calibri"/>
              </a:rPr>
              <a:t>n</a:t>
            </a:r>
            <a:r>
              <a:rPr sz="2000" i="1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1999.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263111" y="6448264"/>
            <a:ext cx="205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53925" y="505985"/>
            <a:ext cx="6268085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55745" algn="l"/>
              </a:tabLst>
            </a:pPr>
            <a:r>
              <a:rPr sz="2500" spc="-25" dirty="0">
                <a:latin typeface="Calibri"/>
                <a:cs typeface="Calibri"/>
              </a:rPr>
              <a:t>L</a:t>
            </a:r>
            <a:r>
              <a:rPr sz="2500" spc="-15" dirty="0">
                <a:latin typeface="Calibri"/>
                <a:cs typeface="Calibri"/>
              </a:rPr>
              <a:t>o</a:t>
            </a:r>
            <a:r>
              <a:rPr sz="2500" spc="-20" dirty="0">
                <a:latin typeface="Calibri"/>
                <a:cs typeface="Calibri"/>
              </a:rPr>
              <a:t>n</a:t>
            </a:r>
            <a:r>
              <a:rPr sz="2500" spc="-15" dirty="0">
                <a:latin typeface="Calibri"/>
                <a:cs typeface="Calibri"/>
              </a:rPr>
              <a:t>g</a:t>
            </a:r>
            <a:r>
              <a:rPr sz="2500" spc="-40" dirty="0">
                <a:latin typeface="Calibri"/>
                <a:cs typeface="Calibri"/>
              </a:rPr>
              <a:t>s</a:t>
            </a:r>
            <a:r>
              <a:rPr sz="2500" spc="-45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20" dirty="0">
                <a:latin typeface="Calibri"/>
                <a:cs typeface="Calibri"/>
              </a:rPr>
              <a:t>nd</a:t>
            </a:r>
            <a:r>
              <a:rPr sz="2500" spc="-10" dirty="0">
                <a:latin typeface="Calibri"/>
                <a:cs typeface="Calibri"/>
              </a:rPr>
              <a:t>i</a:t>
            </a:r>
            <a:r>
              <a:rPr sz="2500" spc="-20" dirty="0">
                <a:latin typeface="Calibri"/>
                <a:cs typeface="Calibri"/>
              </a:rPr>
              <a:t>n</a:t>
            </a:r>
            <a:r>
              <a:rPr sz="2500" spc="-15" dirty="0">
                <a:latin typeface="Calibri"/>
                <a:cs typeface="Calibri"/>
              </a:rPr>
              <a:t>g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b</a:t>
            </a:r>
            <a:r>
              <a:rPr sz="2500" spc="-10" dirty="0">
                <a:latin typeface="Calibri"/>
                <a:cs typeface="Calibri"/>
              </a:rPr>
              <a:t>e</a:t>
            </a:r>
            <a:r>
              <a:rPr sz="2500" spc="-20" dirty="0">
                <a:latin typeface="Calibri"/>
                <a:cs typeface="Calibri"/>
              </a:rPr>
              <a:t>h</a:t>
            </a:r>
            <a:r>
              <a:rPr sz="2500" spc="-50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v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500" spc="-15" dirty="0">
                <a:latin typeface="Calibri"/>
                <a:cs typeface="Calibri"/>
              </a:rPr>
              <a:t>o</a:t>
            </a:r>
            <a:r>
              <a:rPr sz="2500" spc="-55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s</a:t>
            </a:r>
            <a:r>
              <a:rPr sz="2500" spc="-10" dirty="0">
                <a:latin typeface="Calibri"/>
                <a:cs typeface="Calibri"/>
              </a:rPr>
              <a:t>,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su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e: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0" dirty="0">
                <a:latin typeface="Calibri"/>
                <a:cs typeface="Calibri"/>
              </a:rPr>
              <a:t>bu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n</a:t>
            </a:r>
            <a:r>
              <a:rPr sz="2500" spc="-25" dirty="0">
                <a:latin typeface="Calibri"/>
                <a:cs typeface="Calibri"/>
              </a:rPr>
              <a:t>e</a:t>
            </a:r>
            <a:r>
              <a:rPr sz="2500" spc="-20" dirty="0">
                <a:latin typeface="Calibri"/>
                <a:cs typeface="Calibri"/>
              </a:rPr>
              <a:t>w</a:t>
            </a:r>
            <a:r>
              <a:rPr sz="2500" dirty="0">
                <a:latin typeface="Calibri"/>
                <a:cs typeface="Calibri"/>
              </a:rPr>
              <a:t>l</a:t>
            </a:r>
            <a:r>
              <a:rPr sz="2500" spc="-15" dirty="0">
                <a:latin typeface="Calibri"/>
                <a:cs typeface="Calibri"/>
              </a:rPr>
              <a:t>y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u</a:t>
            </a:r>
            <a:r>
              <a:rPr sz="2500" spc="-40" dirty="0">
                <a:latin typeface="Calibri"/>
                <a:cs typeface="Calibri"/>
              </a:rPr>
              <a:t>rg</a:t>
            </a:r>
            <a:r>
              <a:rPr sz="2500" spc="-10" dirty="0">
                <a:latin typeface="Calibri"/>
                <a:cs typeface="Calibri"/>
              </a:rPr>
              <a:t>e</a:t>
            </a:r>
            <a:r>
              <a:rPr sz="2500" spc="-45" dirty="0">
                <a:latin typeface="Calibri"/>
                <a:cs typeface="Calibri"/>
              </a:rPr>
              <a:t>n</a:t>
            </a:r>
            <a:r>
              <a:rPr sz="2500" spc="-10" dirty="0">
                <a:latin typeface="Calibri"/>
                <a:cs typeface="Calibri"/>
              </a:rPr>
              <a:t>t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3301" y="1245858"/>
            <a:ext cx="10401300" cy="463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0" dirty="0">
                <a:latin typeface="Calibri"/>
                <a:cs typeface="Calibri"/>
              </a:rPr>
              <a:t>K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ud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ir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. </a:t>
            </a:r>
            <a:r>
              <a:rPr sz="1800" spc="-10" dirty="0">
                <a:latin typeface="Calibri"/>
                <a:cs typeface="Calibri"/>
              </a:rPr>
              <a:t>K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5" dirty="0">
                <a:latin typeface="Calibri"/>
                <a:cs typeface="Calibri"/>
              </a:rPr>
              <a:t>200</a:t>
            </a:r>
            <a:r>
              <a:rPr sz="1800" spc="-10" dirty="0">
                <a:latin typeface="Calibri"/>
                <a:cs typeface="Calibri"/>
              </a:rPr>
              <a:t>0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10" dirty="0">
                <a:latin typeface="Calibri"/>
                <a:cs typeface="Calibri"/>
              </a:rPr>
              <a:t>2007)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  <a:p>
            <a:pPr marL="1003300" indent="-381000">
              <a:lnSpc>
                <a:spcPct val="100000"/>
              </a:lnSpc>
              <a:spcBef>
                <a:spcPts val="1200"/>
              </a:spcBef>
              <a:buFont typeface="Arial"/>
              <a:buChar char="–"/>
              <a:tabLst>
                <a:tab pos="1003300" algn="l"/>
              </a:tabLst>
            </a:pP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-5" dirty="0">
                <a:latin typeface="Calibri"/>
                <a:cs typeface="Calibri"/>
              </a:rPr>
              <a:t>a</a:t>
            </a:r>
            <a:r>
              <a:rPr sz="1800" i="1" spc="-15" dirty="0">
                <a:latin typeface="Calibri"/>
                <a:cs typeface="Calibri"/>
              </a:rPr>
              <a:t>rch</a:t>
            </a:r>
            <a:r>
              <a:rPr sz="1800" i="1" spc="-5" dirty="0">
                <a:latin typeface="Calibri"/>
                <a:cs typeface="Calibri"/>
              </a:rPr>
              <a:t>in</a:t>
            </a:r>
            <a:r>
              <a:rPr sz="1800" i="1" dirty="0">
                <a:latin typeface="Calibri"/>
                <a:cs typeface="Calibri"/>
              </a:rPr>
              <a:t>g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bro</a:t>
            </a:r>
            <a:r>
              <a:rPr sz="1800" i="1" spc="-20" dirty="0">
                <a:latin typeface="Calibri"/>
                <a:cs typeface="Calibri"/>
              </a:rPr>
              <a:t>w</a:t>
            </a:r>
            <a:r>
              <a:rPr sz="1800" i="1" spc="-5" dirty="0">
                <a:latin typeface="Calibri"/>
                <a:cs typeface="Calibri"/>
              </a:rPr>
              <a:t>sin</a:t>
            </a:r>
            <a:r>
              <a:rPr sz="1800" i="1" dirty="0">
                <a:latin typeface="Calibri"/>
                <a:cs typeface="Calibri"/>
              </a:rPr>
              <a:t>g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ee</a:t>
            </a:r>
            <a:r>
              <a:rPr sz="1800" dirty="0">
                <a:latin typeface="Calibri"/>
                <a:cs typeface="Calibri"/>
              </a:rPr>
              <a:t>n 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ap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198</a:t>
            </a:r>
            <a:r>
              <a:rPr sz="1800" spc="-10" dirty="0">
                <a:latin typeface="Calibri"/>
                <a:cs typeface="Calibri"/>
              </a:rPr>
              <a:t>4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15" dirty="0">
                <a:latin typeface="Calibri"/>
                <a:cs typeface="Calibri"/>
              </a:rPr>
              <a:t>2000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003300" indent="-381000">
              <a:lnSpc>
                <a:spcPct val="100000"/>
              </a:lnSpc>
              <a:spcBef>
                <a:spcPts val="1235"/>
              </a:spcBef>
              <a:buFont typeface="Arial"/>
              <a:buChar char="–"/>
              <a:tabLst>
                <a:tab pos="1003300" algn="l"/>
              </a:tabLst>
            </a:pPr>
            <a:r>
              <a:rPr sz="180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d-</a:t>
            </a:r>
            <a:r>
              <a:rPr sz="1800" spc="-15" dirty="0">
                <a:latin typeface="Calibri"/>
                <a:cs typeface="Calibri"/>
              </a:rPr>
              <a:t>1990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rt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MS PGothic"/>
                <a:cs typeface="MS PGothic"/>
              </a:rPr>
              <a:t>“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ad</a:t>
            </a:r>
            <a:r>
              <a:rPr sz="1800" dirty="0">
                <a:latin typeface="MS PGothic"/>
                <a:cs typeface="MS PGothic"/>
              </a:rPr>
              <a:t>”</a:t>
            </a:r>
            <a:r>
              <a:rPr sz="1800" spc="-130" dirty="0">
                <a:latin typeface="MS PGothic"/>
                <a:cs typeface="MS PGothic"/>
              </a:rPr>
              <a:t> </a:t>
            </a:r>
            <a:r>
              <a:rPr sz="1800" spc="-4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es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ea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30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003300" indent="-381000">
              <a:lnSpc>
                <a:spcPct val="100000"/>
              </a:lnSpc>
              <a:spcBef>
                <a:spcPts val="1100"/>
              </a:spcBef>
              <a:buFont typeface="Arial"/>
              <a:buChar char="–"/>
              <a:tabLst>
                <a:tab pos="1003300" algn="l"/>
              </a:tabLst>
            </a:pPr>
            <a:r>
              <a:rPr sz="1800" dirty="0">
                <a:latin typeface="Calibri"/>
                <a:cs typeface="Calibri"/>
              </a:rPr>
              <a:t>bu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MS PGothic"/>
                <a:cs typeface="MS PGothic"/>
              </a:rPr>
              <a:t>“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MS PGothic"/>
                <a:cs typeface="MS PGothic"/>
              </a:rPr>
              <a:t>”</a:t>
            </a:r>
            <a:r>
              <a:rPr sz="1800" spc="-145" dirty="0">
                <a:latin typeface="MS PGothic"/>
                <a:cs typeface="MS PGothic"/>
              </a:rPr>
              <a:t> 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i="1" spc="-5" dirty="0">
                <a:latin typeface="Calibri"/>
                <a:cs typeface="Calibri"/>
              </a:rPr>
              <a:t>n</a:t>
            </a:r>
            <a:r>
              <a:rPr sz="1800" i="1" dirty="0">
                <a:latin typeface="Calibri"/>
                <a:cs typeface="Calibri"/>
              </a:rPr>
              <a:t>o</a:t>
            </a:r>
            <a:r>
              <a:rPr sz="1800" i="1" spc="-10" dirty="0">
                <a:latin typeface="Calibri"/>
                <a:cs typeface="Calibri"/>
              </a:rPr>
              <a:t>t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900" i="1" spc="-60" dirty="0">
                <a:latin typeface="MS PGothic"/>
                <a:cs typeface="MS PGothic"/>
              </a:rPr>
              <a:t>“</a:t>
            </a:r>
            <a:r>
              <a:rPr sz="1800" i="1" spc="-15" dirty="0">
                <a:latin typeface="Calibri"/>
                <a:cs typeface="Calibri"/>
              </a:rPr>
              <a:t>bro</a:t>
            </a:r>
            <a:r>
              <a:rPr sz="1800" i="1" spc="-20" dirty="0">
                <a:latin typeface="Calibri"/>
                <a:cs typeface="Calibri"/>
              </a:rPr>
              <a:t>w</a:t>
            </a:r>
            <a:r>
              <a:rPr sz="1800" i="1" spc="-5" dirty="0">
                <a:latin typeface="Calibri"/>
                <a:cs typeface="Calibri"/>
              </a:rPr>
              <a:t>s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-5" dirty="0">
                <a:latin typeface="Calibri"/>
                <a:cs typeface="Calibri"/>
              </a:rPr>
              <a:t>d</a:t>
            </a:r>
            <a:r>
              <a:rPr sz="1900" i="1" spc="-60" dirty="0">
                <a:latin typeface="MS PGothic"/>
                <a:cs typeface="MS PGothic"/>
              </a:rPr>
              <a:t>”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ee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mb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  <a:p>
            <a:pPr marL="1003300" indent="-381000">
              <a:lnSpc>
                <a:spcPct val="100000"/>
              </a:lnSpc>
              <a:spcBef>
                <a:spcPts val="1145"/>
              </a:spcBef>
              <a:buFont typeface="Arial"/>
              <a:buChar char="–"/>
              <a:tabLst>
                <a:tab pos="1003300" algn="l"/>
              </a:tabLst>
            </a:pP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r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-5" dirty="0">
                <a:latin typeface="Calibri"/>
                <a:cs typeface="Calibri"/>
              </a:rPr>
              <a:t>adin</a:t>
            </a:r>
            <a:r>
              <a:rPr sz="1800" i="1" dirty="0">
                <a:latin typeface="Calibri"/>
                <a:cs typeface="Calibri"/>
              </a:rPr>
              <a:t>g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i</a:t>
            </a:r>
            <a:r>
              <a:rPr sz="1800" i="1" dirty="0">
                <a:latin typeface="Calibri"/>
                <a:cs typeface="Calibri"/>
              </a:rPr>
              <a:t>m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p</a:t>
            </a:r>
            <a:r>
              <a:rPr sz="1800" i="1" spc="-10" dirty="0">
                <a:latin typeface="Calibri"/>
                <a:cs typeface="Calibri"/>
              </a:rPr>
              <a:t>er</a:t>
            </a:r>
            <a:r>
              <a:rPr sz="1800" i="1" spc="-5" dirty="0">
                <a:latin typeface="Calibri"/>
                <a:cs typeface="Calibri"/>
              </a:rPr>
              <a:t> a</a:t>
            </a:r>
            <a:r>
              <a:rPr sz="1800" i="1" spc="-15" dirty="0">
                <a:latin typeface="Calibri"/>
                <a:cs typeface="Calibri"/>
              </a:rPr>
              <a:t>rt</a:t>
            </a:r>
            <a:r>
              <a:rPr sz="1800" i="1" spc="-5" dirty="0">
                <a:latin typeface="Calibri"/>
                <a:cs typeface="Calibri"/>
              </a:rPr>
              <a:t>i</a:t>
            </a:r>
            <a:r>
              <a:rPr sz="1800" i="1" spc="-10" dirty="0">
                <a:latin typeface="Calibri"/>
                <a:cs typeface="Calibri"/>
              </a:rPr>
              <a:t>c</a:t>
            </a:r>
            <a:r>
              <a:rPr sz="1800" i="1" spc="-5" dirty="0">
                <a:latin typeface="Calibri"/>
                <a:cs typeface="Calibri"/>
              </a:rPr>
              <a:t>l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</a:t>
            </a:r>
            <a:r>
              <a:rPr sz="1800" i="1" dirty="0">
                <a:latin typeface="Calibri"/>
                <a:cs typeface="Calibri"/>
              </a:rPr>
              <a:t>s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d</a:t>
            </a:r>
            <a:r>
              <a:rPr sz="1800" i="1" spc="-15" dirty="0">
                <a:latin typeface="Calibri"/>
                <a:cs typeface="Calibri"/>
              </a:rPr>
              <a:t>r</a:t>
            </a:r>
            <a:r>
              <a:rPr sz="1800" i="1" spc="-10" dirty="0">
                <a:latin typeface="Calibri"/>
                <a:cs typeface="Calibri"/>
              </a:rPr>
              <a:t>o</a:t>
            </a:r>
            <a:r>
              <a:rPr sz="1800" i="1" spc="-5" dirty="0">
                <a:latin typeface="Calibri"/>
                <a:cs typeface="Calibri"/>
              </a:rPr>
              <a:t>pping,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el</a:t>
            </a:r>
            <a:r>
              <a:rPr sz="1800" dirty="0">
                <a:latin typeface="Calibri"/>
                <a:cs typeface="Calibri"/>
              </a:rPr>
              <a:t>ds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  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&lt;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2</a:t>
            </a:r>
            <a:r>
              <a:rPr sz="1800" spc="-10" dirty="0">
                <a:latin typeface="Calibri"/>
                <a:cs typeface="Calibri"/>
              </a:rPr>
              <a:t>4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nu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!)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–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  <a:buFont typeface="Arial"/>
              <a:buChar char="–"/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 add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ud</a:t>
            </a:r>
            <a:r>
              <a:rPr sz="1800" spc="-10" dirty="0">
                <a:latin typeface="Calibri"/>
                <a:cs typeface="Calibri"/>
              </a:rPr>
              <a:t>ie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 C. </a:t>
            </a:r>
            <a:r>
              <a:rPr sz="1800" spc="-5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mer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5" dirty="0">
                <a:latin typeface="Calibri"/>
                <a:cs typeface="Calibri"/>
              </a:rPr>
              <a:t>2000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10" dirty="0">
                <a:latin typeface="Calibri"/>
                <a:cs typeface="Calibri"/>
              </a:rPr>
              <a:t>2007)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  <a:p>
            <a:pPr marL="1003300" indent="-381000">
              <a:lnSpc>
                <a:spcPct val="100000"/>
              </a:lnSpc>
              <a:spcBef>
                <a:spcPts val="1200"/>
              </a:spcBef>
              <a:buFont typeface="Arial"/>
              <a:buChar char="–"/>
              <a:tabLst>
                <a:tab pos="1003935" algn="l"/>
              </a:tabLst>
            </a:pP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ph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hn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qu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m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il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z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rm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3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ie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 n</a:t>
            </a:r>
            <a:r>
              <a:rPr sz="1800" spc="-10" dirty="0">
                <a:latin typeface="Calibri"/>
                <a:cs typeface="Calibri"/>
              </a:rPr>
              <a:t>ee</a:t>
            </a:r>
            <a:r>
              <a:rPr sz="1800" dirty="0">
                <a:latin typeface="Calibri"/>
                <a:cs typeface="Calibri"/>
              </a:rPr>
              <a:t>ds.</a:t>
            </a:r>
            <a:endParaRPr sz="1800">
              <a:latin typeface="Calibri"/>
              <a:cs typeface="Calibri"/>
            </a:endParaRPr>
          </a:p>
          <a:p>
            <a:pPr marL="1003300" marR="574675" indent="-381000">
              <a:lnSpc>
                <a:spcPct val="100000"/>
              </a:lnSpc>
              <a:spcBef>
                <a:spcPts val="1200"/>
              </a:spcBef>
              <a:buFont typeface="Arial"/>
              <a:buChar char="–"/>
              <a:tabLst>
                <a:tab pos="1003935" algn="l"/>
              </a:tabLst>
            </a:pP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rm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ee</a:t>
            </a:r>
            <a:r>
              <a:rPr sz="1800" dirty="0">
                <a:latin typeface="Calibri"/>
                <a:cs typeface="Calibri"/>
              </a:rPr>
              <a:t>ds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y 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e,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 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35" dirty="0">
                <a:latin typeface="Calibri"/>
                <a:cs typeface="Calibri"/>
              </a:rPr>
              <a:t>y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lo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gl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ba</a:t>
            </a:r>
            <a:r>
              <a:rPr sz="1800" spc="-10" dirty="0">
                <a:latin typeface="Calibri"/>
                <a:cs typeface="Calibri"/>
              </a:rPr>
              <a:t>l)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eg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,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af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dan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hn</a:t>
            </a:r>
            <a:r>
              <a:rPr sz="1800" spc="-5" dirty="0">
                <a:latin typeface="Calibri"/>
                <a:cs typeface="Calibri"/>
              </a:rPr>
              <a:t>olo</a:t>
            </a:r>
            <a:r>
              <a:rPr sz="1800" spc="-10" dirty="0">
                <a:latin typeface="Calibri"/>
                <a:cs typeface="Calibri"/>
              </a:rPr>
              <a:t>gy</a:t>
            </a:r>
            <a:endParaRPr sz="1800">
              <a:latin typeface="Calibri"/>
              <a:cs typeface="Calibri"/>
            </a:endParaRPr>
          </a:p>
          <a:p>
            <a:pPr marL="1003300" marR="386715" indent="-381000">
              <a:lnSpc>
                <a:spcPct val="100000"/>
              </a:lnSpc>
              <a:spcBef>
                <a:spcPts val="1200"/>
              </a:spcBef>
              <a:buFont typeface="Arial"/>
              <a:buChar char="–"/>
              <a:tabLst>
                <a:tab pos="1003935" algn="l"/>
              </a:tabLst>
            </a:pP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ev</a:t>
            </a:r>
            <a:r>
              <a:rPr sz="1800" spc="-5" dirty="0">
                <a:latin typeface="Calibri"/>
                <a:cs typeface="Calibri"/>
              </a:rPr>
              <a:t>ol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nn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v</a:t>
            </a:r>
            <a:r>
              <a:rPr sz="1800" spc="-15" dirty="0">
                <a:latin typeface="Calibri"/>
                <a:cs typeface="Calibri"/>
              </a:rPr>
              <a:t>at</a:t>
            </a:r>
            <a:r>
              <a:rPr sz="1800" spc="-5" dirty="0">
                <a:latin typeface="Calibri"/>
                <a:cs typeface="Calibri"/>
              </a:rPr>
              <a:t>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hn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qu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emse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n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rm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pub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4495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mmuni</a:t>
            </a:r>
            <a:r>
              <a:rPr spc="-30" dirty="0">
                <a:latin typeface="Calibri"/>
                <a:cs typeface="Calibri"/>
              </a:rPr>
              <a:t>c</a:t>
            </a:r>
            <a:r>
              <a:rPr spc="-2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on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spc="-2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u</a:t>
            </a:r>
            <a:r>
              <a:rPr spc="-6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639" y="1444590"/>
            <a:ext cx="10751820" cy="83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As 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see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i="1" spc="-20" dirty="0">
                <a:latin typeface="Calibri"/>
                <a:cs typeface="Calibri"/>
              </a:rPr>
              <a:t>c</a:t>
            </a:r>
            <a:r>
              <a:rPr sz="2000" i="1" dirty="0">
                <a:latin typeface="Calibri"/>
                <a:cs typeface="Calibri"/>
              </a:rPr>
              <a:t>o</a:t>
            </a:r>
            <a:r>
              <a:rPr sz="2000" i="1" spc="-5" dirty="0">
                <a:latin typeface="Calibri"/>
                <a:cs typeface="Calibri"/>
              </a:rPr>
              <a:t>mm</a:t>
            </a:r>
            <a:r>
              <a:rPr sz="2000" i="1" dirty="0">
                <a:latin typeface="Calibri"/>
                <a:cs typeface="Calibri"/>
              </a:rPr>
              <a:t>un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spc="-20" dirty="0">
                <a:latin typeface="Calibri"/>
                <a:cs typeface="Calibri"/>
              </a:rPr>
              <a:t>c</a:t>
            </a:r>
            <a:r>
              <a:rPr sz="2000" i="1" dirty="0">
                <a:latin typeface="Calibri"/>
                <a:cs typeface="Calibri"/>
              </a:rPr>
              <a:t>at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dirty="0">
                <a:latin typeface="Calibri"/>
                <a:cs typeface="Calibri"/>
              </a:rPr>
              <a:t>on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 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 a</a:t>
            </a:r>
            <a:r>
              <a:rPr sz="2000" spc="-5" dirty="0">
                <a:latin typeface="Calibri"/>
                <a:cs typeface="Calibri"/>
              </a:rPr>
              <a:t>lmo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 cu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7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[</a:t>
            </a:r>
            <a:r>
              <a:rPr sz="2000" i="1" dirty="0">
                <a:latin typeface="Calibri"/>
                <a:cs typeface="Calibri"/>
              </a:rPr>
              <a:t>And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dirty="0">
                <a:latin typeface="Calibri"/>
                <a:cs typeface="Calibri"/>
              </a:rPr>
              <a:t>t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dirty="0">
                <a:latin typeface="Calibri"/>
                <a:cs typeface="Calibri"/>
              </a:rPr>
              <a:t>tse</a:t>
            </a:r>
            <a:r>
              <a:rPr sz="2000" i="1" spc="-5" dirty="0">
                <a:latin typeface="Calibri"/>
                <a:cs typeface="Calibri"/>
              </a:rPr>
              <a:t>l</a:t>
            </a:r>
            <a:r>
              <a:rPr sz="2000" i="1" dirty="0">
                <a:latin typeface="Calibri"/>
                <a:cs typeface="Calibri"/>
              </a:rPr>
              <a:t>f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an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dirty="0">
                <a:latin typeface="Calibri"/>
                <a:cs typeface="Calibri"/>
              </a:rPr>
              <a:t>ndepe</a:t>
            </a:r>
            <a:r>
              <a:rPr sz="2000" i="1" spc="-10" dirty="0">
                <a:latin typeface="Calibri"/>
                <a:cs typeface="Calibri"/>
              </a:rPr>
              <a:t>n</a:t>
            </a:r>
            <a:r>
              <a:rPr sz="2000" i="1" spc="-15" dirty="0">
                <a:latin typeface="Calibri"/>
                <a:cs typeface="Calibri"/>
              </a:rPr>
              <a:t>d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-35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t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-5" dirty="0">
                <a:latin typeface="Calibri"/>
                <a:cs typeface="Calibri"/>
              </a:rPr>
              <a:t>r</a:t>
            </a:r>
            <a:r>
              <a:rPr sz="2000" i="1" dirty="0">
                <a:latin typeface="Calibri"/>
                <a:cs typeface="Calibri"/>
              </a:rPr>
              <a:t>ea</a:t>
            </a:r>
            <a:r>
              <a:rPr sz="2000" dirty="0">
                <a:latin typeface="Calibri"/>
                <a:cs typeface="Calibri"/>
              </a:rPr>
              <a:t>]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810" y="238378"/>
            <a:ext cx="619887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45" dirty="0">
                <a:latin typeface="Calibri"/>
                <a:cs typeface="Calibri"/>
              </a:rPr>
              <a:t>F</a:t>
            </a:r>
            <a:r>
              <a:rPr sz="3200" i="1" spc="-5" dirty="0">
                <a:latin typeface="Calibri"/>
                <a:cs typeface="Calibri"/>
              </a:rPr>
              <a:t>a</a:t>
            </a:r>
            <a:r>
              <a:rPr sz="3200" i="1" spc="-35" dirty="0">
                <a:latin typeface="Calibri"/>
                <a:cs typeface="Calibri"/>
              </a:rPr>
              <a:t>s</a:t>
            </a:r>
            <a:r>
              <a:rPr sz="3200" i="1" spc="-45" dirty="0">
                <a:latin typeface="Calibri"/>
                <a:cs typeface="Calibri"/>
              </a:rPr>
              <a:t>t</a:t>
            </a:r>
            <a:r>
              <a:rPr sz="3200" i="1" spc="5" dirty="0">
                <a:latin typeface="Calibri"/>
                <a:cs typeface="Calibri"/>
              </a:rPr>
              <a:t>e</a:t>
            </a:r>
            <a:r>
              <a:rPr sz="3200" i="1" spc="-235" dirty="0">
                <a:latin typeface="Calibri"/>
                <a:cs typeface="Calibri"/>
              </a:rPr>
              <a:t>r</a:t>
            </a:r>
            <a:r>
              <a:rPr sz="3200" i="1" spc="-10" dirty="0">
                <a:latin typeface="Calibri"/>
                <a:cs typeface="Calibri"/>
              </a:rPr>
              <a:t>,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45" dirty="0">
                <a:latin typeface="Calibri"/>
                <a:cs typeface="Calibri"/>
              </a:rPr>
              <a:t>f</a:t>
            </a:r>
            <a:r>
              <a:rPr sz="3200" i="1" spc="-5" dirty="0">
                <a:latin typeface="Calibri"/>
                <a:cs typeface="Calibri"/>
              </a:rPr>
              <a:t>a</a:t>
            </a:r>
            <a:r>
              <a:rPr sz="3200" i="1" spc="-35" dirty="0">
                <a:latin typeface="Calibri"/>
                <a:cs typeface="Calibri"/>
              </a:rPr>
              <a:t>s</a:t>
            </a:r>
            <a:r>
              <a:rPr sz="3200" i="1" spc="-45" dirty="0">
                <a:latin typeface="Calibri"/>
                <a:cs typeface="Calibri"/>
              </a:rPr>
              <a:t>t</a:t>
            </a:r>
            <a:r>
              <a:rPr sz="3200" i="1" spc="5" dirty="0">
                <a:latin typeface="Calibri"/>
                <a:cs typeface="Calibri"/>
              </a:rPr>
              <a:t>e</a:t>
            </a:r>
            <a:r>
              <a:rPr sz="3200" i="1" spc="-235" dirty="0">
                <a:latin typeface="Calibri"/>
                <a:cs typeface="Calibri"/>
              </a:rPr>
              <a:t>r</a:t>
            </a:r>
            <a:r>
              <a:rPr sz="3200" i="1" spc="-10" dirty="0">
                <a:latin typeface="Calibri"/>
                <a:cs typeface="Calibri"/>
              </a:rPr>
              <a:t>,</a:t>
            </a:r>
            <a:r>
              <a:rPr sz="3200" i="1" spc="10" dirty="0">
                <a:latin typeface="Calibri"/>
                <a:cs typeface="Calibri"/>
              </a:rPr>
              <a:t> </a:t>
            </a:r>
            <a:r>
              <a:rPr sz="3200" i="1" spc="-45" dirty="0">
                <a:latin typeface="Calibri"/>
                <a:cs typeface="Calibri"/>
              </a:rPr>
              <a:t>f</a:t>
            </a:r>
            <a:r>
              <a:rPr sz="3200" i="1" spc="-5" dirty="0">
                <a:latin typeface="Calibri"/>
                <a:cs typeface="Calibri"/>
              </a:rPr>
              <a:t>a</a:t>
            </a:r>
            <a:r>
              <a:rPr sz="3200" i="1" spc="-35" dirty="0">
                <a:latin typeface="Calibri"/>
                <a:cs typeface="Calibri"/>
              </a:rPr>
              <a:t>s</a:t>
            </a:r>
            <a:r>
              <a:rPr sz="3200" i="1" spc="-45" dirty="0">
                <a:latin typeface="Calibri"/>
                <a:cs typeface="Calibri"/>
              </a:rPr>
              <a:t>t</a:t>
            </a:r>
            <a:r>
              <a:rPr sz="3200" i="1" spc="5" dirty="0">
                <a:latin typeface="Calibri"/>
                <a:cs typeface="Calibri"/>
              </a:rPr>
              <a:t>e</a:t>
            </a:r>
            <a:r>
              <a:rPr sz="3200" i="1" spc="-235" dirty="0">
                <a:latin typeface="Calibri"/>
                <a:cs typeface="Calibri"/>
              </a:rPr>
              <a:t>r</a:t>
            </a:r>
            <a:r>
              <a:rPr sz="3200" i="1" spc="-10" dirty="0">
                <a:latin typeface="Calibri"/>
                <a:cs typeface="Calibri"/>
              </a:rPr>
              <a:t>,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mo</a:t>
            </a:r>
            <a:r>
              <a:rPr sz="3200" i="1" spc="5" dirty="0">
                <a:latin typeface="Calibri"/>
                <a:cs typeface="Calibri"/>
              </a:rPr>
              <a:t>r</a:t>
            </a:r>
            <a:r>
              <a:rPr sz="3200" i="1" dirty="0">
                <a:latin typeface="Calibri"/>
                <a:cs typeface="Calibri"/>
              </a:rPr>
              <a:t>e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m</a:t>
            </a:r>
            <a:r>
              <a:rPr sz="3200" i="1" dirty="0">
                <a:latin typeface="Calibri"/>
                <a:cs typeface="Calibri"/>
              </a:rPr>
              <a:t>o</a:t>
            </a:r>
            <a:r>
              <a:rPr sz="3200" i="1" spc="5" dirty="0">
                <a:latin typeface="Calibri"/>
                <a:cs typeface="Calibri"/>
              </a:rPr>
              <a:t>r</a:t>
            </a:r>
            <a:r>
              <a:rPr sz="3200" i="1" dirty="0">
                <a:latin typeface="Calibri"/>
                <a:cs typeface="Calibri"/>
              </a:rPr>
              <a:t>e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mo</a:t>
            </a:r>
            <a:r>
              <a:rPr sz="3200" i="1" spc="5" dirty="0">
                <a:latin typeface="Calibri"/>
                <a:cs typeface="Calibri"/>
              </a:rPr>
              <a:t>r</a:t>
            </a:r>
            <a:r>
              <a:rPr sz="3200" i="1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65412" y="838200"/>
            <a:ext cx="5943599" cy="5638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96552" y="6455338"/>
            <a:ext cx="253428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4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nop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 al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1977</a:t>
            </a:r>
            <a:r>
              <a:rPr sz="2000" spc="-10" dirty="0">
                <a:latin typeface="Times New Roman"/>
                <a:cs typeface="Times New Roman"/>
              </a:rPr>
              <a:t>-</a:t>
            </a:r>
            <a:r>
              <a:rPr sz="2000" spc="5" dirty="0">
                <a:latin typeface="Times New Roman"/>
                <a:cs typeface="Times New Roman"/>
              </a:rPr>
              <a:t>2</a:t>
            </a:r>
            <a:r>
              <a:rPr sz="2000" spc="-10" dirty="0">
                <a:latin typeface="Times New Roman"/>
                <a:cs typeface="Times New Roman"/>
              </a:rPr>
              <a:t>005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9207" y="6448264"/>
            <a:ext cx="193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905184" y="6324439"/>
            <a:ext cx="52095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-10" dirty="0">
                <a:latin typeface="Calibri"/>
                <a:cs typeface="Calibri"/>
              </a:rPr>
              <a:t>aul </a:t>
            </a:r>
            <a:r>
              <a:rPr sz="1600" spc="-20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tl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t, </a:t>
            </a:r>
            <a:r>
              <a:rPr sz="1600" spc="-100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ann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35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ar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spc="-10" dirty="0">
                <a:latin typeface="Calibri"/>
                <a:cs typeface="Calibri"/>
              </a:rPr>
              <a:t>u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h,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ug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</a:t>
            </a:r>
            <a:r>
              <a:rPr sz="1600" spc="-20" dirty="0">
                <a:latin typeface="Calibri"/>
                <a:cs typeface="Calibri"/>
              </a:rPr>
              <a:t>g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ba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t, </a:t>
            </a:r>
            <a:r>
              <a:rPr sz="1600" spc="-155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Ne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so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>
              <a:lnSpc>
                <a:spcPct val="100000"/>
              </a:lnSpc>
            </a:pPr>
            <a:r>
              <a:rPr sz="2500" spc="-15" dirty="0"/>
              <a:t>So</a:t>
            </a:r>
            <a:r>
              <a:rPr sz="2500" spc="-10" dirty="0"/>
              <a:t> </a:t>
            </a:r>
            <a:r>
              <a:rPr sz="2500" spc="-20" dirty="0"/>
              <a:t>wh</a:t>
            </a:r>
            <a:r>
              <a:rPr sz="2500" spc="-35" dirty="0"/>
              <a:t>a</a:t>
            </a:r>
            <a:r>
              <a:rPr sz="2500" spc="-10" dirty="0"/>
              <a:t>t</a:t>
            </a:r>
            <a:r>
              <a:rPr sz="2500" dirty="0"/>
              <a:t> </a:t>
            </a:r>
            <a:r>
              <a:rPr sz="2500" spc="-35" dirty="0"/>
              <a:t>t</a:t>
            </a:r>
            <a:r>
              <a:rPr sz="2500" spc="-15" dirty="0"/>
              <a:t>o</a:t>
            </a:r>
            <a:r>
              <a:rPr sz="2500" spc="-10" dirty="0"/>
              <a:t> </a:t>
            </a:r>
            <a:r>
              <a:rPr sz="2500" spc="-20" dirty="0"/>
              <a:t>d</a:t>
            </a:r>
            <a:r>
              <a:rPr sz="2500" spc="-15" dirty="0"/>
              <a:t>o</a:t>
            </a:r>
            <a:r>
              <a:rPr sz="2500" spc="-20" dirty="0"/>
              <a:t>?</a:t>
            </a:r>
            <a:r>
              <a:rPr sz="2500" spc="-15" dirty="0"/>
              <a:t>?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14923" y="916547"/>
            <a:ext cx="10500360" cy="536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242820">
              <a:lnSpc>
                <a:spcPts val="3310"/>
              </a:lnSpc>
            </a:pPr>
            <a:r>
              <a:rPr sz="1600" spc="-10" dirty="0">
                <a:latin typeface="Calibri"/>
                <a:cs typeface="Calibri"/>
              </a:rPr>
              <a:t>Hu</a:t>
            </a:r>
            <a:r>
              <a:rPr sz="1600" spc="-20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ad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u</a:t>
            </a:r>
            <a:r>
              <a:rPr sz="1600" spc="-5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al 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angua</a:t>
            </a:r>
            <a:r>
              <a:rPr sz="1600" spc="-20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os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qu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uab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25" dirty="0">
                <a:latin typeface="Calibri"/>
                <a:cs typeface="Calibri"/>
              </a:rPr>
              <a:t>o</a:t>
            </a:r>
            <a:r>
              <a:rPr sz="1600" spc="-15" dirty="0">
                <a:latin typeface="Calibri"/>
                <a:cs typeface="Calibri"/>
              </a:rPr>
              <a:t>v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nuan</a:t>
            </a:r>
            <a:r>
              <a:rPr sz="1600" spc="-15" dirty="0">
                <a:latin typeface="Calibri"/>
                <a:cs typeface="Calibri"/>
              </a:rPr>
              <a:t>ce</a:t>
            </a:r>
            <a:r>
              <a:rPr sz="1600" spc="-5" dirty="0">
                <a:latin typeface="Calibri"/>
                <a:cs typeface="Calibri"/>
              </a:rPr>
              <a:t>, 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-125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,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spc="-25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t. 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ad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ann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ll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ce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b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4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xt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m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ng</a:t>
            </a:r>
            <a:endParaRPr sz="16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050"/>
              </a:spcBef>
            </a:pP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50" dirty="0">
                <a:latin typeface="Calibri"/>
                <a:cs typeface="Calibri"/>
              </a:rPr>
              <a:t>t</a:t>
            </a:r>
            <a:r>
              <a:rPr sz="1600" spc="-105" dirty="0">
                <a:latin typeface="Calibri"/>
                <a:cs typeface="Calibri"/>
              </a:rPr>
              <a:t>’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25" dirty="0">
                <a:latin typeface="Calibri"/>
                <a:cs typeface="Calibri"/>
              </a:rPr>
              <a:t>o</a:t>
            </a:r>
            <a:r>
              <a:rPr sz="1600" spc="-15" dirty="0">
                <a:latin typeface="Calibri"/>
                <a:cs typeface="Calibri"/>
              </a:rPr>
              <a:t>v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de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oo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 t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 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upp</a:t>
            </a:r>
            <a:r>
              <a:rPr sz="1600" spc="-15" dirty="0">
                <a:latin typeface="Calibri"/>
                <a:cs typeface="Calibri"/>
              </a:rPr>
              <a:t>or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i="1" spc="-20" dirty="0">
                <a:latin typeface="Calibri"/>
                <a:cs typeface="Calibri"/>
              </a:rPr>
              <a:t>s</a:t>
            </a:r>
            <a:r>
              <a:rPr sz="1600" i="1" spc="-5" dirty="0">
                <a:latin typeface="Calibri"/>
                <a:cs typeface="Calibri"/>
              </a:rPr>
              <a:t>tr</a:t>
            </a:r>
            <a:r>
              <a:rPr sz="1600" i="1" spc="-15" dirty="0">
                <a:latin typeface="Calibri"/>
                <a:cs typeface="Calibri"/>
              </a:rPr>
              <a:t>a</a:t>
            </a:r>
            <a:r>
              <a:rPr sz="1600" i="1" spc="-20" dirty="0">
                <a:latin typeface="Calibri"/>
                <a:cs typeface="Calibri"/>
              </a:rPr>
              <a:t>t</a:t>
            </a:r>
            <a:r>
              <a:rPr sz="1600" i="1" spc="-5" dirty="0">
                <a:latin typeface="Calibri"/>
                <a:cs typeface="Calibri"/>
              </a:rPr>
              <a:t>e</a:t>
            </a:r>
            <a:r>
              <a:rPr sz="1600" i="1" spc="-15" dirty="0">
                <a:latin typeface="Calibri"/>
                <a:cs typeface="Calibri"/>
              </a:rPr>
              <a:t>g</a:t>
            </a:r>
            <a:r>
              <a:rPr sz="1600" i="1" dirty="0">
                <a:latin typeface="Calibri"/>
                <a:cs typeface="Calibri"/>
              </a:rPr>
              <a:t>i</a:t>
            </a:r>
            <a:r>
              <a:rPr sz="1600" i="1" spc="-10" dirty="0">
                <a:latin typeface="Calibri"/>
                <a:cs typeface="Calibri"/>
              </a:rPr>
              <a:t>c</a:t>
            </a:r>
            <a:r>
              <a:rPr sz="1600" i="1" spc="-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r</a:t>
            </a:r>
            <a:r>
              <a:rPr sz="1600" i="1" spc="-5" dirty="0">
                <a:latin typeface="Calibri"/>
                <a:cs typeface="Calibri"/>
              </a:rPr>
              <a:t>e</a:t>
            </a:r>
            <a:r>
              <a:rPr sz="1600" i="1" spc="-15" dirty="0">
                <a:latin typeface="Calibri"/>
                <a:cs typeface="Calibri"/>
              </a:rPr>
              <a:t>ad</a:t>
            </a:r>
            <a:r>
              <a:rPr sz="1600" i="1" dirty="0">
                <a:latin typeface="Calibri"/>
                <a:cs typeface="Calibri"/>
              </a:rPr>
              <a:t>i</a:t>
            </a:r>
            <a:r>
              <a:rPr sz="1600" i="1" spc="-15" dirty="0">
                <a:latin typeface="Calibri"/>
                <a:cs typeface="Calibri"/>
              </a:rPr>
              <a:t>ng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x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1841500" marR="2783205" indent="-609600">
              <a:lnSpc>
                <a:spcPct val="110000"/>
              </a:lnSpc>
              <a:spcBef>
                <a:spcPts val="800"/>
              </a:spcBef>
              <a:buFont typeface="Calibri"/>
              <a:buChar char="—"/>
              <a:tabLst>
                <a:tab pos="1462405" algn="l"/>
              </a:tabLst>
            </a:pP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pu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ti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na</a:t>
            </a:r>
            <a:r>
              <a:rPr sz="1600" dirty="0">
                <a:latin typeface="Calibri"/>
                <a:cs typeface="Calibri"/>
              </a:rPr>
              <a:t>ll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av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il</a:t>
            </a:r>
            <a:r>
              <a:rPr sz="1600" spc="-10" dirty="0">
                <a:latin typeface="Calibri"/>
                <a:cs typeface="Calibri"/>
              </a:rPr>
              <a:t>ab</a:t>
            </a:r>
            <a:r>
              <a:rPr sz="1600" spc="-1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ccess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sc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dirty="0">
                <a:latin typeface="Calibri"/>
                <a:cs typeface="Calibri"/>
              </a:rPr>
              <a:t>li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-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ec</a:t>
            </a:r>
            <a:r>
              <a:rPr sz="1600" dirty="0">
                <a:latin typeface="Calibri"/>
                <a:cs typeface="Calibri"/>
              </a:rPr>
              <a:t>if</a:t>
            </a:r>
            <a:r>
              <a:rPr sz="1600" spc="-1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oo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m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5" dirty="0">
                <a:latin typeface="Calibri"/>
                <a:cs typeface="Calibri"/>
              </a:rPr>
              <a:t>or</a:t>
            </a:r>
            <a:r>
              <a:rPr sz="1600" spc="-20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u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qu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, 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.</a:t>
            </a:r>
            <a:r>
              <a:rPr sz="1600" spc="-5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1461770" indent="-229870">
              <a:lnSpc>
                <a:spcPct val="100000"/>
              </a:lnSpc>
              <a:spcBef>
                <a:spcPts val="994"/>
              </a:spcBef>
              <a:buFont typeface="Calibri"/>
              <a:buChar char="—"/>
              <a:tabLst>
                <a:tab pos="1462405" algn="l"/>
              </a:tabLst>
            </a:pPr>
            <a:r>
              <a:rPr sz="1600" spc="-10" dirty="0">
                <a:latin typeface="Calibri"/>
                <a:cs typeface="Calibri"/>
              </a:rPr>
              <a:t>ad</a:t>
            </a:r>
            <a:r>
              <a:rPr sz="1600" spc="-35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an</a:t>
            </a:r>
            <a:r>
              <a:rPr sz="1600" spc="-15" dirty="0">
                <a:latin typeface="Calibri"/>
                <a:cs typeface="Calibri"/>
              </a:rPr>
              <a:t>ce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35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v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30" dirty="0">
                <a:latin typeface="Calibri"/>
                <a:cs typeface="Calibri"/>
              </a:rPr>
              <a:t>g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io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v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w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ng</a:t>
            </a:r>
            <a:endParaRPr sz="1600">
              <a:latin typeface="Calibri"/>
              <a:cs typeface="Calibri"/>
            </a:endParaRPr>
          </a:p>
          <a:p>
            <a:pPr marL="1842135">
              <a:lnSpc>
                <a:spcPct val="100000"/>
              </a:lnSpc>
              <a:spcBef>
                <a:spcPts val="190"/>
              </a:spcBef>
            </a:pP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5" dirty="0">
                <a:latin typeface="Calibri"/>
                <a:cs typeface="Calibri"/>
              </a:rPr>
              <a:t>p</a:t>
            </a:r>
            <a:r>
              <a:rPr sz="1600" dirty="0">
                <a:latin typeface="Calibri"/>
                <a:cs typeface="Calibri"/>
              </a:rPr>
              <a:t>ti</a:t>
            </a:r>
            <a:r>
              <a:rPr sz="1600" spc="-20" dirty="0">
                <a:latin typeface="Calibri"/>
                <a:cs typeface="Calibri"/>
              </a:rPr>
              <a:t>m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45" dirty="0">
                <a:latin typeface="Calibri"/>
                <a:cs typeface="Calibri"/>
              </a:rPr>
              <a:t>z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om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n-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ec</a:t>
            </a:r>
            <a:r>
              <a:rPr sz="1600" dirty="0">
                <a:latin typeface="Calibri"/>
                <a:cs typeface="Calibri"/>
              </a:rPr>
              <a:t>ifi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bj</a:t>
            </a:r>
            <a:r>
              <a:rPr sz="1600" spc="-15" dirty="0">
                <a:latin typeface="Calibri"/>
                <a:cs typeface="Calibri"/>
              </a:rPr>
              <a:t>ec</a:t>
            </a:r>
            <a:r>
              <a:rPr sz="1600" dirty="0">
                <a:latin typeface="Calibri"/>
                <a:cs typeface="Calibri"/>
              </a:rPr>
              <a:t>ti</a:t>
            </a:r>
            <a:r>
              <a:rPr sz="1600" spc="-25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e-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ec</a:t>
            </a:r>
            <a:r>
              <a:rPr sz="1600" dirty="0">
                <a:latin typeface="Calibri"/>
                <a:cs typeface="Calibri"/>
              </a:rPr>
              <a:t>ifi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25" dirty="0">
                <a:latin typeface="Calibri"/>
                <a:cs typeface="Calibri"/>
              </a:rPr>
              <a:t>ow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ng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25" dirty="0">
                <a:latin typeface="Calibri"/>
                <a:cs typeface="Calibri"/>
              </a:rPr>
              <a:t>y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,</a:t>
            </a:r>
            <a:endParaRPr sz="1600">
              <a:latin typeface="Calibri"/>
              <a:cs typeface="Calibri"/>
            </a:endParaRPr>
          </a:p>
          <a:p>
            <a:pPr marL="1462405" indent="-229870">
              <a:lnSpc>
                <a:spcPct val="100000"/>
              </a:lnSpc>
              <a:spcBef>
                <a:spcPts val="985"/>
              </a:spcBef>
              <a:buFont typeface="Calibri"/>
              <a:buChar char="—"/>
              <a:tabLst>
                <a:tab pos="1463040" algn="l"/>
              </a:tabLst>
            </a:pP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y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h</a:t>
            </a:r>
            <a:r>
              <a:rPr sz="1600" spc="-15" dirty="0">
                <a:latin typeface="Calibri"/>
                <a:cs typeface="Calibri"/>
              </a:rPr>
              <a:t>y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er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4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xt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20" dirty="0">
                <a:latin typeface="Calibri"/>
                <a:cs typeface="Calibri"/>
              </a:rPr>
              <a:t>k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dirty="0">
                <a:latin typeface="Calibri"/>
                <a:cs typeface="Calibri"/>
              </a:rPr>
              <a:t> li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30" dirty="0">
                <a:latin typeface="Calibri"/>
                <a:cs typeface="Calibri"/>
              </a:rPr>
              <a:t>k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t 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bj</a:t>
            </a:r>
            <a:r>
              <a:rPr sz="1600" spc="-15" dirty="0">
                <a:latin typeface="Calibri"/>
                <a:cs typeface="Calibri"/>
              </a:rPr>
              <a:t>ec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,</a:t>
            </a:r>
            <a:endParaRPr sz="1600">
              <a:latin typeface="Calibri"/>
              <a:cs typeface="Calibri"/>
            </a:endParaRPr>
          </a:p>
          <a:p>
            <a:pPr marL="1462405" indent="-229870">
              <a:lnSpc>
                <a:spcPct val="100000"/>
              </a:lnSpc>
              <a:spcBef>
                <a:spcPts val="994"/>
              </a:spcBef>
              <a:buFont typeface="Calibri"/>
              <a:buChar char="—"/>
              <a:tabLst>
                <a:tab pos="1463040" algn="l"/>
              </a:tabLst>
            </a:pP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a-d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v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5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ag</a:t>
            </a:r>
            <a:r>
              <a:rPr sz="1600" spc="-5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spc="-5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aph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  <a:p>
            <a:pPr marL="1462405" indent="-229870">
              <a:lnSpc>
                <a:spcPct val="100000"/>
              </a:lnSpc>
              <a:spcBef>
                <a:spcPts val="994"/>
              </a:spcBef>
              <a:buFont typeface="Calibri"/>
              <a:buChar char="—"/>
              <a:tabLst>
                <a:tab pos="1463040" algn="l"/>
              </a:tabLst>
            </a:pP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pu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ab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qu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,</a:t>
            </a:r>
            <a:endParaRPr sz="1600">
              <a:latin typeface="Calibri"/>
              <a:cs typeface="Calibri"/>
            </a:endParaRPr>
          </a:p>
          <a:p>
            <a:pPr marL="1463040" indent="-230504">
              <a:lnSpc>
                <a:spcPct val="100000"/>
              </a:lnSpc>
              <a:spcBef>
                <a:spcPts val="985"/>
              </a:spcBef>
              <a:buFont typeface="Calibri"/>
              <a:buChar char="—"/>
              <a:tabLst>
                <a:tab pos="1463675" algn="l"/>
              </a:tabLst>
            </a:pP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upp</a:t>
            </a:r>
            <a:r>
              <a:rPr sz="1600" spc="-15" dirty="0">
                <a:latin typeface="Calibri"/>
                <a:cs typeface="Calibri"/>
              </a:rPr>
              <a:t>or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al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ng</a:t>
            </a:r>
            <a:endParaRPr sz="1600">
              <a:latin typeface="Calibri"/>
              <a:cs typeface="Calibri"/>
            </a:endParaRPr>
          </a:p>
          <a:p>
            <a:pPr marL="1463040" indent="-229870">
              <a:lnSpc>
                <a:spcPct val="100000"/>
              </a:lnSpc>
              <a:spcBef>
                <a:spcPts val="994"/>
              </a:spcBef>
              <a:buFont typeface="Calibri"/>
              <a:buChar char="—"/>
              <a:tabLst>
                <a:tab pos="1463675" algn="l"/>
              </a:tabLst>
            </a:pP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ugh</a:t>
            </a:r>
            <a:r>
              <a:rPr sz="1600" spc="-20" dirty="0">
                <a:latin typeface="Calibri"/>
                <a:cs typeface="Calibri"/>
              </a:rPr>
              <a:t>g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ng</a:t>
            </a:r>
            <a:r>
              <a:rPr sz="1600" dirty="0">
                <a:latin typeface="Calibri"/>
                <a:cs typeface="Calibri"/>
              </a:rPr>
              <a:t> i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5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ab</a:t>
            </a:r>
            <a:r>
              <a:rPr sz="1600" dirty="0">
                <a:latin typeface="Calibri"/>
                <a:cs typeface="Calibri"/>
              </a:rPr>
              <a:t>ili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15" dirty="0">
                <a:latin typeface="Calibri"/>
                <a:cs typeface="Calibri"/>
              </a:rPr>
              <a:t> o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oo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  <a:p>
            <a:pPr marL="1843405">
              <a:lnSpc>
                <a:spcPct val="100000"/>
              </a:lnSpc>
              <a:spcBef>
                <a:spcPts val="994"/>
              </a:spcBef>
            </a:pPr>
            <a:r>
              <a:rPr sz="1600" i="1" spc="-15" dirty="0">
                <a:latin typeface="Calibri"/>
                <a:cs typeface="Calibri"/>
              </a:rPr>
              <a:t>… </a:t>
            </a:r>
            <a:r>
              <a:rPr sz="1600" i="1" spc="-20" dirty="0">
                <a:latin typeface="Calibri"/>
                <a:cs typeface="Calibri"/>
              </a:rPr>
              <a:t>an</a:t>
            </a:r>
            <a:r>
              <a:rPr sz="1600" i="1" spc="-10" dirty="0">
                <a:latin typeface="Calibri"/>
                <a:cs typeface="Calibri"/>
              </a:rPr>
              <a:t>d</a:t>
            </a:r>
            <a:r>
              <a:rPr sz="1600" i="1" spc="1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so</a:t>
            </a:r>
            <a:r>
              <a:rPr sz="1600" i="1" spc="5" dirty="0">
                <a:latin typeface="Calibri"/>
                <a:cs typeface="Calibri"/>
              </a:rPr>
              <a:t> </a:t>
            </a:r>
            <a:r>
              <a:rPr sz="1600" i="1" spc="-15" dirty="0">
                <a:latin typeface="Calibri"/>
                <a:cs typeface="Calibri"/>
              </a:rPr>
              <a:t>on</a:t>
            </a:r>
            <a:r>
              <a:rPr sz="1600" i="1" spc="-5" dirty="0">
                <a:latin typeface="Calibri"/>
                <a:cs typeface="Calibri"/>
              </a:rPr>
              <a:t>,</a:t>
            </a:r>
            <a:r>
              <a:rPr sz="1600" i="1" spc="20" dirty="0">
                <a:latin typeface="Calibri"/>
                <a:cs typeface="Calibri"/>
              </a:rPr>
              <a:t> </a:t>
            </a:r>
            <a:r>
              <a:rPr sz="1600" i="1" spc="-20" dirty="0">
                <a:latin typeface="Calibri"/>
                <a:cs typeface="Calibri"/>
              </a:rPr>
              <a:t>an</a:t>
            </a:r>
            <a:r>
              <a:rPr sz="1600" i="1" spc="-10" dirty="0">
                <a:latin typeface="Calibri"/>
                <a:cs typeface="Calibri"/>
              </a:rPr>
              <a:t>d</a:t>
            </a:r>
            <a:r>
              <a:rPr sz="1600" i="1" spc="25" dirty="0">
                <a:latin typeface="Calibri"/>
                <a:cs typeface="Calibri"/>
              </a:rPr>
              <a:t> </a:t>
            </a:r>
            <a:r>
              <a:rPr sz="1600" i="1" spc="-15" dirty="0">
                <a:latin typeface="Calibri"/>
                <a:cs typeface="Calibri"/>
              </a:rPr>
              <a:t>on</a:t>
            </a:r>
            <a:r>
              <a:rPr sz="1600" i="1" spc="-5" dirty="0">
                <a:latin typeface="Calibri"/>
                <a:cs typeface="Calibri"/>
              </a:rPr>
              <a:t>,</a:t>
            </a:r>
            <a:r>
              <a:rPr sz="1600" i="1" spc="20" dirty="0">
                <a:latin typeface="Calibri"/>
                <a:cs typeface="Calibri"/>
              </a:rPr>
              <a:t> </a:t>
            </a:r>
            <a:r>
              <a:rPr sz="1600" i="1" spc="-20" dirty="0">
                <a:latin typeface="Calibri"/>
                <a:cs typeface="Calibri"/>
              </a:rPr>
              <a:t>an</a:t>
            </a:r>
            <a:r>
              <a:rPr sz="1600" i="1" spc="-10" dirty="0">
                <a:latin typeface="Calibri"/>
                <a:cs typeface="Calibri"/>
              </a:rPr>
              <a:t>d</a:t>
            </a:r>
            <a:r>
              <a:rPr sz="1600" i="1" spc="15" dirty="0">
                <a:latin typeface="Calibri"/>
                <a:cs typeface="Calibri"/>
              </a:rPr>
              <a:t> </a:t>
            </a:r>
            <a:r>
              <a:rPr sz="1600" i="1" spc="-15" dirty="0">
                <a:latin typeface="Calibri"/>
                <a:cs typeface="Calibri"/>
              </a:rPr>
              <a:t>on.</a:t>
            </a:r>
            <a:endParaRPr sz="1600">
              <a:latin typeface="Calibri"/>
              <a:cs typeface="Calibri"/>
            </a:endParaRPr>
          </a:p>
          <a:p>
            <a:pPr marL="5114925">
              <a:lnSpc>
                <a:spcPct val="100000"/>
              </a:lnSpc>
              <a:spcBef>
                <a:spcPts val="790"/>
              </a:spcBef>
            </a:pP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spc="-5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eam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w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fun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ti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na</a:t>
            </a:r>
            <a:r>
              <a:rPr sz="1600" dirty="0">
                <a:latin typeface="Calibri"/>
                <a:cs typeface="Calibri"/>
              </a:rPr>
              <a:t>lit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35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v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b</a:t>
            </a:r>
            <a:r>
              <a:rPr sz="1600" spc="-10" dirty="0"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600" spc="-10" dirty="0">
                <a:solidFill>
                  <a:srgbClr val="8A8A8A"/>
                </a:solidFill>
                <a:latin typeface="Calibri"/>
                <a:cs typeface="Calibri"/>
              </a:rPr>
              <a:t>13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2673" y="316066"/>
            <a:ext cx="414020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20" dirty="0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r>
              <a:rPr sz="2500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5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500" spc="-20" dirty="0">
                <a:solidFill>
                  <a:srgbClr val="FF0000"/>
                </a:solidFill>
                <a:latin typeface="Calibri"/>
                <a:cs typeface="Calibri"/>
              </a:rPr>
              <a:t> wh</a:t>
            </a:r>
            <a:r>
              <a:rPr sz="2500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5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cie</a:t>
            </a:r>
            <a:r>
              <a:rPr sz="2500" spc="-4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2500" spc="-4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ts </a:t>
            </a:r>
            <a:r>
              <a:rPr sz="2500" spc="-4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500" spc="-4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. 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2671" y="1238109"/>
            <a:ext cx="10982325" cy="518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he </a:t>
            </a:r>
            <a:r>
              <a:rPr sz="2000" i="1" dirty="0">
                <a:latin typeface="Calibri"/>
                <a:cs typeface="Calibri"/>
              </a:rPr>
              <a:t>datu</a:t>
            </a:r>
            <a:r>
              <a:rPr sz="2000" i="1" spc="-5" dirty="0">
                <a:latin typeface="Calibri"/>
                <a:cs typeface="Calibri"/>
              </a:rPr>
              <a:t>m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-25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t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yp</a:t>
            </a:r>
            <a:r>
              <a:rPr sz="2000" spc="-5" dirty="0">
                <a:latin typeface="Calibri"/>
                <a:cs typeface="Calibri"/>
              </a:rPr>
              <a:t>erme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cu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</a:t>
            </a:r>
            <a:r>
              <a:rPr sz="2000" spc="-5" dirty="0">
                <a:latin typeface="Calibri"/>
                <a:cs typeface="Calibri"/>
              </a:rPr>
              <a:t>essi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ans</a:t>
            </a:r>
            <a:endParaRPr sz="2000">
              <a:latin typeface="Calibri"/>
              <a:cs typeface="Calibri"/>
            </a:endParaRPr>
          </a:p>
          <a:p>
            <a:pPr marL="12319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…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smi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95" dirty="0">
                <a:latin typeface="Calibri"/>
                <a:cs typeface="Calibri"/>
              </a:rPr>
              <a:t>“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om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”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nc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ud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ng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io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469265" marR="1021715" indent="-4572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Calibri"/>
                <a:cs typeface="Calibri"/>
              </a:rPr>
              <a:t>…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ach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…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sem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cu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[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ugh]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om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-s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XML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om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s...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00"/>
              </a:spcBef>
            </a:pPr>
            <a:r>
              <a:rPr sz="2000" spc="-7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gue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tu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al ch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o</a:t>
            </a:r>
            <a:r>
              <a:rPr sz="2000" dirty="0">
                <a:latin typeface="Calibri"/>
                <a:cs typeface="Calibri"/>
              </a:rPr>
              <a:t>ur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ach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500">
              <a:latin typeface="Times New Roman"/>
              <a:cs typeface="Times New Roman"/>
            </a:endParaRPr>
          </a:p>
          <a:p>
            <a:pPr marL="6449695" marR="5080" indent="1828164" algn="r">
              <a:lnSpc>
                <a:spcPct val="100000"/>
              </a:lnSpc>
            </a:pPr>
            <a:r>
              <a:rPr sz="1600" spc="-215" dirty="0">
                <a:latin typeface="Calibri"/>
                <a:cs typeface="Calibri"/>
              </a:rPr>
              <a:t>P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Mur</a:t>
            </a:r>
            <a:r>
              <a:rPr sz="1600" spc="-55" dirty="0">
                <a:latin typeface="Calibri"/>
                <a:cs typeface="Calibri"/>
              </a:rPr>
              <a:t>r</a:t>
            </a:r>
            <a:r>
              <a:rPr sz="1600" spc="-35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-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u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dirty="0">
                <a:latin typeface="Calibri"/>
                <a:cs typeface="Calibri"/>
              </a:rPr>
              <a:t>.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spc="-45" dirty="0">
                <a:latin typeface="Calibri"/>
                <a:cs typeface="Calibri"/>
              </a:rPr>
              <a:t>z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pa[</a:t>
            </a:r>
            <a:r>
              <a:rPr sz="1600" spc="-15" dirty="0">
                <a:latin typeface="Calibri"/>
                <a:cs typeface="Calibri"/>
              </a:rPr>
              <a:t>*</a:t>
            </a:r>
            <a:r>
              <a:rPr sz="1600" spc="-5" dirty="0">
                <a:latin typeface="Calibri"/>
                <a:cs typeface="Calibri"/>
              </a:rPr>
              <a:t>] </a:t>
            </a:r>
            <a:r>
              <a:rPr sz="1600" spc="65" dirty="0">
                <a:latin typeface="Calibri"/>
                <a:cs typeface="Calibri"/>
              </a:rPr>
              <a:t>“</a:t>
            </a:r>
            <a:r>
              <a:rPr sz="1600" spc="-10" dirty="0">
                <a:latin typeface="Calibri"/>
                <a:cs typeface="Calibri"/>
              </a:rPr>
              <a:t>The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4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xt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ng: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om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15" dirty="0">
                <a:latin typeface="Calibri"/>
                <a:cs typeface="Calibri"/>
              </a:rPr>
              <a:t>y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er</a:t>
            </a:r>
            <a:r>
              <a:rPr sz="1600" spc="-20" dirty="0">
                <a:latin typeface="Calibri"/>
                <a:cs typeface="Calibri"/>
              </a:rPr>
              <a:t>m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u</a:t>
            </a:r>
            <a:r>
              <a:rPr sz="1600" spc="-20" dirty="0">
                <a:latin typeface="Calibri"/>
                <a:cs typeface="Calibri"/>
              </a:rPr>
              <a:t>m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120" dirty="0">
                <a:latin typeface="Calibri"/>
                <a:cs typeface="Calibri"/>
              </a:rPr>
              <a:t>,</a:t>
            </a:r>
            <a:r>
              <a:rPr sz="1600" spc="-10" dirty="0">
                <a:latin typeface="Calibri"/>
                <a:cs typeface="Calibri"/>
              </a:rPr>
              <a:t>”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600" i="1" spc="-15" dirty="0">
                <a:latin typeface="Calibri"/>
                <a:cs typeface="Calibri"/>
              </a:rPr>
              <a:t>Jou</a:t>
            </a:r>
            <a:r>
              <a:rPr sz="1600" i="1" spc="-10" dirty="0">
                <a:latin typeface="Calibri"/>
                <a:cs typeface="Calibri"/>
              </a:rPr>
              <a:t>r</a:t>
            </a:r>
            <a:r>
              <a:rPr sz="1600" i="1" spc="-15" dirty="0">
                <a:latin typeface="Calibri"/>
                <a:cs typeface="Calibri"/>
              </a:rPr>
              <a:t>na</a:t>
            </a:r>
            <a:r>
              <a:rPr sz="1600" i="1" spc="-5" dirty="0">
                <a:latin typeface="Calibri"/>
                <a:cs typeface="Calibri"/>
              </a:rPr>
              <a:t>l</a:t>
            </a:r>
            <a:r>
              <a:rPr sz="1600" i="1" spc="40" dirty="0">
                <a:latin typeface="Calibri"/>
                <a:cs typeface="Calibri"/>
              </a:rPr>
              <a:t> </a:t>
            </a:r>
            <a:r>
              <a:rPr sz="1600" i="1" spc="-15" dirty="0">
                <a:latin typeface="Calibri"/>
                <a:cs typeface="Calibri"/>
              </a:rPr>
              <a:t>o</a:t>
            </a:r>
            <a:r>
              <a:rPr sz="1600" i="1" spc="-5" dirty="0">
                <a:latin typeface="Calibri"/>
                <a:cs typeface="Calibri"/>
              </a:rPr>
              <a:t>f</a:t>
            </a:r>
            <a:r>
              <a:rPr sz="1600" i="1" spc="1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D</a:t>
            </a:r>
            <a:r>
              <a:rPr sz="1600" i="1" dirty="0">
                <a:latin typeface="Calibri"/>
                <a:cs typeface="Calibri"/>
              </a:rPr>
              <a:t>i</a:t>
            </a:r>
            <a:r>
              <a:rPr sz="1600" i="1" spc="-15" dirty="0">
                <a:latin typeface="Calibri"/>
                <a:cs typeface="Calibri"/>
              </a:rPr>
              <a:t>g</a:t>
            </a:r>
            <a:r>
              <a:rPr sz="1600" i="1" dirty="0">
                <a:latin typeface="Calibri"/>
                <a:cs typeface="Calibri"/>
              </a:rPr>
              <a:t>i</a:t>
            </a:r>
            <a:r>
              <a:rPr sz="1600" i="1" spc="-30" dirty="0">
                <a:latin typeface="Calibri"/>
                <a:cs typeface="Calibri"/>
              </a:rPr>
              <a:t>t</a:t>
            </a:r>
            <a:r>
              <a:rPr sz="1600" i="1" spc="-15" dirty="0">
                <a:latin typeface="Calibri"/>
                <a:cs typeface="Calibri"/>
              </a:rPr>
              <a:t>a</a:t>
            </a:r>
            <a:r>
              <a:rPr sz="1600" i="1" spc="-5" dirty="0">
                <a:latin typeface="Calibri"/>
                <a:cs typeface="Calibri"/>
              </a:rPr>
              <a:t>l</a:t>
            </a:r>
            <a:r>
              <a:rPr sz="1600" i="1" spc="-1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I</a:t>
            </a:r>
            <a:r>
              <a:rPr sz="1600" i="1" spc="-15" dirty="0">
                <a:latin typeface="Calibri"/>
                <a:cs typeface="Calibri"/>
              </a:rPr>
              <a:t>n</a:t>
            </a:r>
            <a:r>
              <a:rPr sz="1600" i="1" spc="-25" dirty="0">
                <a:latin typeface="Calibri"/>
                <a:cs typeface="Calibri"/>
              </a:rPr>
              <a:t>f</a:t>
            </a:r>
            <a:r>
              <a:rPr sz="1600" i="1" spc="-15" dirty="0">
                <a:latin typeface="Calibri"/>
                <a:cs typeface="Calibri"/>
              </a:rPr>
              <a:t>o</a:t>
            </a:r>
            <a:r>
              <a:rPr sz="1600" i="1" spc="-5" dirty="0">
                <a:latin typeface="Calibri"/>
                <a:cs typeface="Calibri"/>
              </a:rPr>
              <a:t>r</a:t>
            </a:r>
            <a:r>
              <a:rPr sz="1600" i="1" spc="-20" dirty="0">
                <a:latin typeface="Calibri"/>
                <a:cs typeface="Calibri"/>
              </a:rPr>
              <a:t>ma</a:t>
            </a:r>
            <a:r>
              <a:rPr sz="1600" i="1" dirty="0">
                <a:latin typeface="Calibri"/>
                <a:cs typeface="Calibri"/>
              </a:rPr>
              <a:t>ti</a:t>
            </a:r>
            <a:r>
              <a:rPr sz="1600" i="1" spc="-15" dirty="0">
                <a:latin typeface="Calibri"/>
                <a:cs typeface="Calibri"/>
              </a:rPr>
              <a:t>on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5</a:t>
            </a:r>
            <a:r>
              <a:rPr sz="1600" spc="-10" dirty="0">
                <a:latin typeface="Calibri"/>
                <a:cs typeface="Calibri"/>
              </a:rPr>
              <a:t>:1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2004</a:t>
            </a:r>
            <a:endParaRPr sz="1600">
              <a:latin typeface="Calibri"/>
              <a:cs typeface="Calibri"/>
            </a:endParaRPr>
          </a:p>
          <a:p>
            <a:pPr marL="7842884" marR="5715" indent="-911860" algn="r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/>
                <a:cs typeface="Calibri"/>
              </a:rPr>
              <a:t>[</a:t>
            </a:r>
            <a:r>
              <a:rPr sz="1600" spc="-15" dirty="0">
                <a:latin typeface="Calibri"/>
                <a:cs typeface="Calibri"/>
              </a:rPr>
              <a:t>*</a:t>
            </a:r>
            <a:r>
              <a:rPr sz="1600" spc="-10" dirty="0">
                <a:latin typeface="Calibri"/>
                <a:cs typeface="Calibri"/>
              </a:rPr>
              <a:t>]Ch</a:t>
            </a:r>
            <a:r>
              <a:rPr sz="1600" spc="-20" dirty="0">
                <a:latin typeface="Calibri"/>
                <a:cs typeface="Calibri"/>
              </a:rPr>
              <a:t>em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tr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u</a:t>
            </a:r>
            <a:r>
              <a:rPr sz="1600" dirty="0">
                <a:latin typeface="Calibri"/>
                <a:cs typeface="Calibri"/>
              </a:rPr>
              <a:t>lt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-20" dirty="0">
                <a:latin typeface="Calibri"/>
                <a:cs typeface="Calibri"/>
              </a:rPr>
              <a:t> 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</a:t>
            </a:r>
            <a:r>
              <a:rPr sz="1600" spc="-20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b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 U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v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er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al C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ll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nd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es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ec</a:t>
            </a:r>
            <a:r>
              <a:rPr sz="1600" dirty="0">
                <a:latin typeface="Calibri"/>
                <a:cs typeface="Calibri"/>
              </a:rPr>
              <a:t>ti</a:t>
            </a:r>
            <a:r>
              <a:rPr sz="1600" spc="-25" dirty="0">
                <a:latin typeface="Calibri"/>
                <a:cs typeface="Calibri"/>
              </a:rPr>
              <a:t>v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y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9685" marR="114300" algn="just">
              <a:lnSpc>
                <a:spcPct val="100000"/>
              </a:lnSpc>
              <a:spcBef>
                <a:spcPts val="1250"/>
              </a:spcBef>
            </a:pPr>
            <a:r>
              <a:rPr sz="2000" spc="-5" dirty="0">
                <a:latin typeface="Calibri"/>
                <a:cs typeface="Calibri"/>
              </a:rPr>
              <a:t>Im</a:t>
            </a:r>
            <a:r>
              <a:rPr sz="2000" dirty="0">
                <a:latin typeface="Calibri"/>
                <a:cs typeface="Calibri"/>
              </a:rPr>
              <a:t>ag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ach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 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les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si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5" dirty="0">
                <a:latin typeface="Calibri"/>
                <a:cs typeface="Calibri"/>
              </a:rPr>
              <a:t> 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ee-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tu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al 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angua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es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sser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io</a:t>
            </a:r>
            <a:r>
              <a:rPr sz="2000" dirty="0">
                <a:latin typeface="Calibri"/>
                <a:cs typeface="Calibri"/>
              </a:rPr>
              <a:t>ns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iolo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kn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wle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gu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ach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adab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…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</a:t>
            </a:r>
            <a:r>
              <a:rPr sz="2000" dirty="0">
                <a:latin typeface="Calibri"/>
                <a:cs typeface="Calibri"/>
              </a:rPr>
              <a:t>e 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es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ei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25"/>
              </a:spcBef>
            </a:pPr>
            <a:r>
              <a:rPr sz="1600" spc="-15" dirty="0">
                <a:latin typeface="Calibri"/>
                <a:cs typeface="Calibri"/>
              </a:rPr>
              <a:t>M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oc</a:t>
            </a:r>
            <a:r>
              <a:rPr sz="1600" spc="-65" dirty="0">
                <a:latin typeface="Calibri"/>
                <a:cs typeface="Calibri"/>
              </a:rPr>
              <a:t>k</a:t>
            </a:r>
            <a:r>
              <a:rPr sz="1600" spc="-15" dirty="0">
                <a:latin typeface="Calibri"/>
                <a:cs typeface="Calibri"/>
              </a:rPr>
              <a:t>er</a:t>
            </a:r>
            <a:r>
              <a:rPr sz="1600" dirty="0">
                <a:latin typeface="Calibri"/>
                <a:cs typeface="Calibri"/>
              </a:rPr>
              <a:t>ill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or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,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600" i="1" spc="-15" dirty="0">
                <a:latin typeface="Calibri"/>
                <a:cs typeface="Calibri"/>
              </a:rPr>
              <a:t>BMC</a:t>
            </a:r>
            <a:r>
              <a:rPr sz="1600" i="1" dirty="0">
                <a:latin typeface="Calibri"/>
                <a:cs typeface="Calibri"/>
              </a:rPr>
              <a:t> </a:t>
            </a:r>
            <a:r>
              <a:rPr sz="1600" i="1" spc="-15" dirty="0">
                <a:latin typeface="Calibri"/>
                <a:cs typeface="Calibri"/>
              </a:rPr>
              <a:t>B</a:t>
            </a:r>
            <a:r>
              <a:rPr sz="1600" i="1" dirty="0">
                <a:latin typeface="Calibri"/>
                <a:cs typeface="Calibri"/>
              </a:rPr>
              <a:t>i</a:t>
            </a:r>
            <a:r>
              <a:rPr sz="1600" i="1" spc="-15" dirty="0">
                <a:latin typeface="Calibri"/>
                <a:cs typeface="Calibri"/>
              </a:rPr>
              <a:t>o</a:t>
            </a:r>
            <a:r>
              <a:rPr sz="1600" i="1" dirty="0">
                <a:latin typeface="Calibri"/>
                <a:cs typeface="Calibri"/>
              </a:rPr>
              <a:t>i</a:t>
            </a:r>
            <a:r>
              <a:rPr sz="1600" i="1" spc="-15" dirty="0">
                <a:latin typeface="Calibri"/>
                <a:cs typeface="Calibri"/>
              </a:rPr>
              <a:t>n</a:t>
            </a:r>
            <a:r>
              <a:rPr sz="1600" i="1" spc="-25" dirty="0">
                <a:latin typeface="Calibri"/>
                <a:cs typeface="Calibri"/>
              </a:rPr>
              <a:t>f</a:t>
            </a:r>
            <a:r>
              <a:rPr sz="1600" i="1" spc="-15" dirty="0">
                <a:latin typeface="Calibri"/>
                <a:cs typeface="Calibri"/>
              </a:rPr>
              <a:t>oma</a:t>
            </a:r>
            <a:r>
              <a:rPr sz="1600" i="1" dirty="0">
                <a:latin typeface="Calibri"/>
                <a:cs typeface="Calibri"/>
              </a:rPr>
              <a:t>ti</a:t>
            </a:r>
            <a:r>
              <a:rPr sz="1600" i="1" spc="-15" dirty="0">
                <a:latin typeface="Calibri"/>
                <a:cs typeface="Calibri"/>
              </a:rPr>
              <a:t>c</a:t>
            </a:r>
            <a:r>
              <a:rPr sz="1600" i="1" spc="-1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6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-15" dirty="0">
                <a:latin typeface="Calibri"/>
                <a:cs typeface="Calibri"/>
              </a:rPr>
              <a:t>14</a:t>
            </a: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2005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600" spc="-10" dirty="0">
                <a:solidFill>
                  <a:srgbClr val="8A8A8A"/>
                </a:solidFill>
                <a:latin typeface="Calibri"/>
                <a:cs typeface="Calibri"/>
              </a:rPr>
              <a:t>14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21267" y="483308"/>
            <a:ext cx="209994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alibri"/>
                <a:cs typeface="Calibri"/>
              </a:rPr>
              <a:t>I</a:t>
            </a:r>
            <a:r>
              <a:rPr sz="3200" b="1" dirty="0">
                <a:latin typeface="Calibri"/>
                <a:cs typeface="Calibri"/>
              </a:rPr>
              <a:t>n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 </a:t>
            </a:r>
            <a:r>
              <a:rPr sz="3200" b="1" spc="-5" dirty="0">
                <a:latin typeface="Calibri"/>
                <a:cs typeface="Calibri"/>
              </a:rPr>
              <a:t>nu</a:t>
            </a:r>
            <a:r>
              <a:rPr sz="3200" b="1" spc="5" dirty="0">
                <a:latin typeface="Calibri"/>
                <a:cs typeface="Calibri"/>
              </a:rPr>
              <a:t>ts</a:t>
            </a:r>
            <a:r>
              <a:rPr sz="3200" b="1" spc="-5" dirty="0">
                <a:latin typeface="Calibri"/>
                <a:cs typeface="Calibri"/>
              </a:rPr>
              <a:t>he</a:t>
            </a:r>
            <a:r>
              <a:rPr sz="3200" b="1" dirty="0">
                <a:latin typeface="Calibri"/>
                <a:cs typeface="Calibri"/>
              </a:rPr>
              <a:t>l</a:t>
            </a:r>
            <a:r>
              <a:rPr sz="3200" b="1" spc="-10" dirty="0">
                <a:latin typeface="Calibri"/>
                <a:cs typeface="Calibri"/>
              </a:rPr>
              <a:t>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8809" y="1390511"/>
            <a:ext cx="9090660" cy="144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034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ie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spc="-5" dirty="0">
                <a:latin typeface="Calibri"/>
                <a:cs typeface="Calibri"/>
              </a:rPr>
              <a:t>olo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ie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o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pub</a:t>
            </a:r>
            <a:r>
              <a:rPr sz="2000" spc="-5" dirty="0">
                <a:latin typeface="Calibri"/>
                <a:cs typeface="Calibri"/>
              </a:rPr>
              <a:t>lis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kf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nhanc</a:t>
            </a:r>
            <a:r>
              <a:rPr sz="2000" spc="-5" dirty="0">
                <a:latin typeface="Calibri"/>
                <a:cs typeface="Calibri"/>
              </a:rPr>
              <a:t>eme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ie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omm</a:t>
            </a:r>
            <a:r>
              <a:rPr sz="2000" dirty="0">
                <a:latin typeface="Calibri"/>
                <a:cs typeface="Calibri"/>
              </a:rPr>
              <a:t>un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wil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ossi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77406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…s</a:t>
            </a:r>
            <a:r>
              <a:rPr sz="2000" dirty="0">
                <a:latin typeface="Calibri"/>
                <a:cs typeface="Calibri"/>
              </a:rPr>
              <a:t>upp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act</a:t>
            </a:r>
            <a:r>
              <a:rPr sz="2000" spc="-5" dirty="0">
                <a:latin typeface="Calibri"/>
                <a:cs typeface="Calibri"/>
              </a:rPr>
              <a:t>io</a:t>
            </a:r>
            <a:r>
              <a:rPr sz="2000" dirty="0">
                <a:latin typeface="Calibri"/>
                <a:cs typeface="Calibri"/>
              </a:rPr>
              <a:t>n,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li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tu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ba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spc="-13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8809" y="3981911"/>
            <a:ext cx="6996430" cy="83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Calibri"/>
                <a:cs typeface="Calibri"/>
              </a:rPr>
              <a:t>An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bv</a:t>
            </a:r>
            <a:r>
              <a:rPr sz="2000" spc="-5" dirty="0">
                <a:latin typeface="Calibri"/>
                <a:cs typeface="Calibri"/>
              </a:rPr>
              <a:t>io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700">
              <a:latin typeface="Times New Roman"/>
              <a:cs typeface="Times New Roman"/>
            </a:endParaRPr>
          </a:p>
          <a:p>
            <a:pPr marL="77406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…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upp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act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ce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spc="-25" dirty="0">
                <a:latin typeface="Calibri"/>
                <a:cs typeface="Calibri"/>
              </a:rPr>
              <a:t>s</a:t>
            </a:r>
            <a:r>
              <a:rPr sz="2000" i="1" dirty="0">
                <a:latin typeface="Calibri"/>
                <a:cs typeface="Calibri"/>
              </a:rPr>
              <a:t>t</a:t>
            </a:r>
            <a:r>
              <a:rPr sz="2000" i="1" spc="-5" dirty="0">
                <a:latin typeface="Calibri"/>
                <a:cs typeface="Calibri"/>
              </a:rPr>
              <a:t>r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-25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eg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dirty="0">
                <a:latin typeface="Calibri"/>
                <a:cs typeface="Calibri"/>
              </a:rPr>
              <a:t>c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r</a:t>
            </a:r>
            <a:r>
              <a:rPr sz="2000" i="1" dirty="0">
                <a:latin typeface="Calibri"/>
                <a:cs typeface="Calibri"/>
              </a:rPr>
              <a:t>ead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dirty="0">
                <a:latin typeface="Calibri"/>
                <a:cs typeface="Calibri"/>
              </a:rPr>
              <a:t>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8613" y="5709282"/>
            <a:ext cx="4223385" cy="647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60"/>
              </a:lnSpc>
            </a:pPr>
            <a:r>
              <a:rPr sz="1400" spc="5" dirty="0">
                <a:latin typeface="MS PGothic"/>
                <a:cs typeface="MS PGothic"/>
              </a:rPr>
              <a:t>“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spc="-5" dirty="0">
                <a:latin typeface="Calibri"/>
                <a:cs typeface="Calibri"/>
              </a:rPr>
              <a:t>eg</a:t>
            </a:r>
            <a:r>
              <a:rPr sz="1400" dirty="0">
                <a:latin typeface="Calibri"/>
                <a:cs typeface="Calibri"/>
              </a:rPr>
              <a:t>ic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ea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 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ific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Publ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dirty="0">
                <a:latin typeface="MS PGothic"/>
                <a:cs typeface="MS PGothic"/>
              </a:rPr>
              <a:t>” </a:t>
            </a:r>
            <a:r>
              <a:rPr sz="1400" dirty="0">
                <a:latin typeface="Calibri"/>
                <a:cs typeface="Calibri"/>
              </a:rPr>
              <a:t>All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n H.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ea</a:t>
            </a:r>
            <a:r>
              <a:rPr sz="1400" spc="-1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ole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l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20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,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30"/>
              </a:lnSpc>
            </a:pPr>
            <a:r>
              <a:rPr sz="1400" i="1" dirty="0">
                <a:latin typeface="Calibri"/>
                <a:cs typeface="Calibri"/>
              </a:rPr>
              <a:t>Scie</a:t>
            </a:r>
            <a:r>
              <a:rPr sz="1400" i="1" spc="-5" dirty="0">
                <a:latin typeface="Calibri"/>
                <a:cs typeface="Calibri"/>
              </a:rPr>
              <a:t>n</a:t>
            </a:r>
            <a:r>
              <a:rPr sz="1400" i="1" spc="-10" dirty="0">
                <a:latin typeface="Calibri"/>
                <a:cs typeface="Calibri"/>
              </a:rPr>
              <a:t>c</a:t>
            </a:r>
            <a:r>
              <a:rPr sz="1400" i="1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-5" dirty="0">
                <a:latin typeface="Calibri"/>
                <a:cs typeface="Calibri"/>
              </a:rPr>
              <a:t>g</a:t>
            </a:r>
            <a:r>
              <a:rPr sz="1400" spc="-10" dirty="0">
                <a:latin typeface="Calibri"/>
                <a:cs typeface="Calibri"/>
              </a:rPr>
              <a:t>us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</a:t>
            </a:r>
            <a:r>
              <a:rPr sz="1400" dirty="0">
                <a:latin typeface="Calibri"/>
                <a:cs typeface="Calibri"/>
              </a:rPr>
              <a:t>6 </a:t>
            </a:r>
            <a:r>
              <a:rPr sz="1400" spc="-5" dirty="0">
                <a:latin typeface="Calibri"/>
                <a:cs typeface="Calibri"/>
              </a:rPr>
              <a:t>2009.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600" spc="-10" dirty="0">
                <a:solidFill>
                  <a:srgbClr val="8A8A8A"/>
                </a:solidFill>
                <a:latin typeface="Calibri"/>
                <a:cs typeface="Calibri"/>
              </a:rPr>
              <a:t>15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255">
              <a:lnSpc>
                <a:spcPct val="100000"/>
              </a:lnSpc>
            </a:pPr>
            <a:r>
              <a:rPr sz="2500" spc="-25" dirty="0"/>
              <a:t>N</a:t>
            </a:r>
            <a:r>
              <a:rPr sz="2500" spc="-10" dirty="0"/>
              <a:t>e</a:t>
            </a:r>
            <a:r>
              <a:rPr sz="2500" spc="-15" dirty="0"/>
              <a:t>c</a:t>
            </a:r>
            <a:r>
              <a:rPr sz="2500" spc="-10" dirty="0"/>
              <a:t>e</a:t>
            </a:r>
            <a:r>
              <a:rPr sz="2500" spc="-15" dirty="0"/>
              <a:t>ssa</a:t>
            </a:r>
            <a:r>
              <a:rPr sz="2500" spc="0" dirty="0"/>
              <a:t>r</a:t>
            </a:r>
            <a:r>
              <a:rPr sz="2500" spc="-15" dirty="0"/>
              <a:t>y</a:t>
            </a:r>
            <a:r>
              <a:rPr sz="2500" spc="20" dirty="0"/>
              <a:t> </a:t>
            </a:r>
            <a:r>
              <a:rPr sz="2500" spc="-20" dirty="0"/>
              <a:t>d</a:t>
            </a:r>
            <a:r>
              <a:rPr sz="2500" spc="-35" dirty="0"/>
              <a:t>a</a:t>
            </a:r>
            <a:r>
              <a:rPr sz="2500" spc="-45" dirty="0"/>
              <a:t>t</a:t>
            </a:r>
            <a:r>
              <a:rPr sz="2500" spc="-15" dirty="0"/>
              <a:t>a</a:t>
            </a:r>
            <a:r>
              <a:rPr sz="2500" spc="15" dirty="0"/>
              <a:t> </a:t>
            </a:r>
            <a:r>
              <a:rPr sz="2500" spc="-40" dirty="0"/>
              <a:t>s</a:t>
            </a:r>
            <a:r>
              <a:rPr sz="2500" spc="-45" dirty="0"/>
              <a:t>t</a:t>
            </a:r>
            <a:r>
              <a:rPr sz="2500" spc="-15" dirty="0"/>
              <a:t>a</a:t>
            </a:r>
            <a:r>
              <a:rPr sz="2500" spc="-20" dirty="0"/>
              <a:t>nd</a:t>
            </a:r>
            <a:r>
              <a:rPr sz="2500" spc="-15" dirty="0"/>
              <a:t>a</a:t>
            </a:r>
            <a:r>
              <a:rPr sz="2500" spc="-40" dirty="0"/>
              <a:t>r</a:t>
            </a:r>
            <a:r>
              <a:rPr sz="2500" spc="-20" dirty="0"/>
              <a:t>d</a:t>
            </a:r>
            <a:r>
              <a:rPr sz="2500" spc="-10" dirty="0"/>
              <a:t>s</a:t>
            </a:r>
            <a:r>
              <a:rPr sz="2500" spc="5" dirty="0"/>
              <a:t> </a:t>
            </a:r>
            <a:r>
              <a:rPr sz="2500" spc="-15" dirty="0"/>
              <a:t>a</a:t>
            </a:r>
            <a:r>
              <a:rPr sz="2500" spc="-40" dirty="0"/>
              <a:t>r</a:t>
            </a:r>
            <a:r>
              <a:rPr sz="2500" spc="-15" dirty="0"/>
              <a:t>e</a:t>
            </a:r>
            <a:r>
              <a:rPr sz="2500" spc="15" dirty="0"/>
              <a:t> </a:t>
            </a:r>
            <a:r>
              <a:rPr sz="2500" spc="-20" dirty="0"/>
              <a:t>n</a:t>
            </a:r>
            <a:r>
              <a:rPr sz="2500" spc="-25" dirty="0"/>
              <a:t>o</a:t>
            </a:r>
            <a:r>
              <a:rPr sz="2500" spc="-235" dirty="0"/>
              <a:t>w</a:t>
            </a:r>
            <a:r>
              <a:rPr sz="2500" spc="-10" dirty="0"/>
              <a:t>,</a:t>
            </a:r>
            <a:r>
              <a:rPr sz="2500" dirty="0"/>
              <a:t> </a:t>
            </a:r>
            <a:r>
              <a:rPr sz="2500" spc="-20" dirty="0"/>
              <a:t>f</a:t>
            </a:r>
            <a:r>
              <a:rPr sz="2500" dirty="0"/>
              <a:t>i</a:t>
            </a:r>
            <a:r>
              <a:rPr sz="2500" spc="-20" dirty="0"/>
              <a:t>n</a:t>
            </a:r>
            <a:r>
              <a:rPr sz="2500" spc="-15" dirty="0"/>
              <a:t>a</a:t>
            </a:r>
            <a:r>
              <a:rPr sz="2500" dirty="0"/>
              <a:t>ll</a:t>
            </a:r>
            <a:r>
              <a:rPr sz="2500" spc="-200" dirty="0"/>
              <a:t>y</a:t>
            </a:r>
            <a:r>
              <a:rPr sz="2500" spc="-10" dirty="0"/>
              <a:t>,</a:t>
            </a:r>
            <a:r>
              <a:rPr sz="2500" spc="10" dirty="0"/>
              <a:t> </a:t>
            </a:r>
            <a:r>
              <a:rPr sz="2500" dirty="0"/>
              <a:t>i</a:t>
            </a:r>
            <a:r>
              <a:rPr sz="2500" spc="-15" dirty="0"/>
              <a:t>n</a:t>
            </a:r>
            <a:r>
              <a:rPr sz="2500" spc="-5" dirty="0"/>
              <a:t> </a:t>
            </a:r>
            <a:r>
              <a:rPr sz="2500" spc="-20" dirty="0"/>
              <a:t>p</a:t>
            </a:r>
            <a:r>
              <a:rPr sz="2500" spc="-15" dirty="0"/>
              <a:t>lace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1146106" y="1014265"/>
            <a:ext cx="538099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Cha</a:t>
            </a:r>
            <a:r>
              <a:rPr sz="1400" b="1" spc="-35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ac</a:t>
            </a:r>
            <a:r>
              <a:rPr sz="1400" b="1" spc="-10" dirty="0">
                <a:latin typeface="Calibri"/>
                <a:cs typeface="Calibri"/>
              </a:rPr>
              <a:t>t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r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ili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  <a:tabLst>
                <a:tab pos="3670300" algn="l"/>
              </a:tabLst>
            </a:pPr>
            <a:r>
              <a:rPr sz="1400" spc="-5" dirty="0">
                <a:latin typeface="Calibri"/>
                <a:cs typeface="Calibri"/>
              </a:rPr>
              <a:t>U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spc="-5" dirty="0">
                <a:latin typeface="Calibri"/>
                <a:cs typeface="Calibri"/>
              </a:rPr>
              <a:t>e/UT</a:t>
            </a:r>
            <a:r>
              <a:rPr sz="1400" dirty="0">
                <a:latin typeface="Calibri"/>
                <a:cs typeface="Calibri"/>
              </a:rPr>
              <a:t>F-xx	[A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io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10" dirty="0">
                <a:latin typeface="Calibri"/>
                <a:cs typeface="Calibri"/>
              </a:rPr>
              <a:t> n</a:t>
            </a:r>
            <a:r>
              <a:rPr sz="1400" spc="-5" dirty="0">
                <a:latin typeface="Calibri"/>
                <a:cs typeface="Calibri"/>
              </a:rPr>
              <a:t>ea</a:t>
            </a:r>
            <a:r>
              <a:rPr sz="1400" dirty="0">
                <a:latin typeface="Calibri"/>
                <a:cs typeface="Calibri"/>
              </a:rPr>
              <a:t>rly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l]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6641" y="1632597"/>
            <a:ext cx="317436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marR="5080" indent="-610235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D</a:t>
            </a:r>
            <a:r>
              <a:rPr sz="1400" b="1" spc="-10" dirty="0">
                <a:latin typeface="Calibri"/>
                <a:cs typeface="Calibri"/>
              </a:rPr>
              <a:t>at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</a:t>
            </a:r>
            <a:r>
              <a:rPr sz="1400" b="1" spc="5" dirty="0">
                <a:latin typeface="Calibri"/>
                <a:cs typeface="Calibri"/>
              </a:rPr>
              <a:t>tr</a:t>
            </a:r>
            <a:r>
              <a:rPr sz="1400" b="1" dirty="0">
                <a:latin typeface="Calibri"/>
                <a:cs typeface="Calibri"/>
              </a:rPr>
              <a:t>uc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u</a:t>
            </a:r>
            <a:r>
              <a:rPr sz="1400" b="1" spc="-10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seriali</a:t>
            </a:r>
            <a:r>
              <a:rPr sz="1400" b="1" spc="-10" dirty="0">
                <a:latin typeface="Calibri"/>
                <a:cs typeface="Calibri"/>
              </a:rPr>
              <a:t>za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ion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ili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y X</a:t>
            </a:r>
            <a:r>
              <a:rPr sz="1400" spc="-5" dirty="0">
                <a:latin typeface="Calibri"/>
                <a:cs typeface="Calibri"/>
              </a:rPr>
              <a:t>M</a:t>
            </a:r>
            <a:r>
              <a:rPr sz="1400" spc="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J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10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4451" y="1846031"/>
            <a:ext cx="1722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[A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io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10" dirty="0">
                <a:latin typeface="Calibri"/>
                <a:cs typeface="Calibri"/>
              </a:rPr>
              <a:t> n</a:t>
            </a:r>
            <a:r>
              <a:rPr sz="1400" spc="-5" dirty="0">
                <a:latin typeface="Calibri"/>
                <a:cs typeface="Calibri"/>
              </a:rPr>
              <a:t>ea</a:t>
            </a:r>
            <a:r>
              <a:rPr sz="1400" dirty="0">
                <a:latin typeface="Calibri"/>
                <a:cs typeface="Calibri"/>
              </a:rPr>
              <a:t>rly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l]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6819" y="2262024"/>
            <a:ext cx="1844039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30" dirty="0">
                <a:latin typeface="Calibri"/>
                <a:cs typeface="Calibri"/>
              </a:rPr>
              <a:t>S</a:t>
            </a:r>
            <a:r>
              <a:rPr sz="1400" b="1" spc="-5" dirty="0">
                <a:latin typeface="Calibri"/>
                <a:cs typeface="Calibri"/>
              </a:rPr>
              <a:t>y</a:t>
            </a:r>
            <a:r>
              <a:rPr sz="1400" b="1" spc="-10" dirty="0">
                <a:latin typeface="Calibri"/>
                <a:cs typeface="Calibri"/>
              </a:rPr>
              <a:t>nt</a:t>
            </a:r>
            <a:r>
              <a:rPr sz="1400" b="1" dirty="0">
                <a:latin typeface="Calibri"/>
                <a:cs typeface="Calibri"/>
              </a:rPr>
              <a:t>ac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ic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ili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i</a:t>
            </a:r>
            <a:r>
              <a:rPr sz="1400" spc="5" dirty="0">
                <a:latin typeface="Calibri"/>
                <a:cs typeface="Calibri"/>
              </a:rPr>
              <a:t>.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DF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10" dirty="0">
                <a:latin typeface="Calibri"/>
                <a:cs typeface="Calibri"/>
              </a:rPr>
              <a:t>)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W</a:t>
            </a:r>
            <a:r>
              <a:rPr sz="1400" dirty="0">
                <a:latin typeface="Calibri"/>
                <a:cs typeface="Calibri"/>
              </a:rPr>
              <a:t>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4629" y="2475459"/>
            <a:ext cx="16148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[A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io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10" dirty="0">
                <a:latin typeface="Calibri"/>
                <a:cs typeface="Calibri"/>
              </a:rPr>
              <a:t> und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w</a:t>
            </a:r>
            <a:r>
              <a:rPr sz="1400" spc="-2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y]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7176" y="2891451"/>
            <a:ext cx="5336540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S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5" dirty="0">
                <a:latin typeface="Calibri"/>
                <a:cs typeface="Calibri"/>
              </a:rPr>
              <a:t>m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ic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ili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</a:pPr>
            <a:r>
              <a:rPr sz="1400" spc="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50" dirty="0">
                <a:latin typeface="Calibri"/>
                <a:cs typeface="Calibri"/>
              </a:rPr>
              <a:t>F</a:t>
            </a:r>
            <a:r>
              <a:rPr sz="1400" spc="-5" dirty="0">
                <a:latin typeface="Calibri"/>
                <a:cs typeface="Calibri"/>
              </a:rPr>
              <a:t>/</a:t>
            </a:r>
            <a:r>
              <a:rPr sz="1400" spc="-2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W</a:t>
            </a:r>
            <a:r>
              <a:rPr sz="1400" dirty="0">
                <a:latin typeface="Calibri"/>
                <a:cs typeface="Calibri"/>
              </a:rPr>
              <a:t>L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olo</a:t>
            </a:r>
            <a:r>
              <a:rPr sz="1400" spc="-5" dirty="0">
                <a:latin typeface="Calibri"/>
                <a:cs typeface="Calibri"/>
              </a:rPr>
              <a:t>g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s;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5" dirty="0">
                <a:latin typeface="Calibri"/>
                <a:cs typeface="Calibri"/>
              </a:rPr>
              <a:t>k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[A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io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-20" dirty="0">
                <a:latin typeface="Calibri"/>
                <a:cs typeface="Calibri"/>
              </a:rPr>
              <a:t>b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l]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7176" y="3735918"/>
            <a:ext cx="261620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Docu</a:t>
            </a:r>
            <a:r>
              <a:rPr sz="1400" b="1" spc="-5" dirty="0">
                <a:latin typeface="Calibri"/>
                <a:cs typeface="Calibri"/>
              </a:rPr>
              <a:t>m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m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5" dirty="0">
                <a:latin typeface="Calibri"/>
                <a:cs typeface="Calibri"/>
              </a:rPr>
              <a:t>r</a:t>
            </a:r>
            <a:r>
              <a:rPr sz="1400" b="1" spc="-15" dirty="0">
                <a:latin typeface="Calibri"/>
                <a:cs typeface="Calibri"/>
              </a:rPr>
              <a:t>k</a:t>
            </a:r>
            <a:r>
              <a:rPr sz="1400" b="1" dirty="0">
                <a:latin typeface="Calibri"/>
                <a:cs typeface="Calibri"/>
              </a:rPr>
              <a:t>up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m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spc="-10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a-la</a:t>
            </a:r>
            <a:r>
              <a:rPr sz="1400" b="1" spc="-10" dirty="0">
                <a:latin typeface="Calibri"/>
                <a:cs typeface="Calibri"/>
              </a:rPr>
              <a:t>ng</a:t>
            </a:r>
            <a:r>
              <a:rPr sz="1400" b="1" dirty="0">
                <a:latin typeface="Calibri"/>
                <a:cs typeface="Calibri"/>
              </a:rPr>
              <a:t>u</a:t>
            </a:r>
            <a:r>
              <a:rPr sz="1400" b="1" spc="-10" dirty="0">
                <a:latin typeface="Calibri"/>
                <a:cs typeface="Calibri"/>
              </a:rPr>
              <a:t>a</a:t>
            </a:r>
            <a:r>
              <a:rPr sz="1400" b="1" spc="-20" dirty="0">
                <a:latin typeface="Calibri"/>
                <a:cs typeface="Calibri"/>
              </a:rPr>
              <a:t>g</a:t>
            </a:r>
            <a:r>
              <a:rPr sz="1400" b="1" dirty="0">
                <a:latin typeface="Calibri"/>
                <a:cs typeface="Calibri"/>
              </a:rPr>
              <a:t>es</a:t>
            </a:r>
            <a:endParaRPr sz="14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XML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4986" y="3949353"/>
            <a:ext cx="1723389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[A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io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10" dirty="0">
                <a:latin typeface="Calibri"/>
                <a:cs typeface="Calibri"/>
              </a:rPr>
              <a:t> n</a:t>
            </a:r>
            <a:r>
              <a:rPr sz="1400" spc="-5" dirty="0">
                <a:latin typeface="Calibri"/>
                <a:cs typeface="Calibri"/>
              </a:rPr>
              <a:t>ea</a:t>
            </a:r>
            <a:r>
              <a:rPr sz="1400" dirty="0">
                <a:latin typeface="Calibri"/>
                <a:cs typeface="Calibri"/>
              </a:rPr>
              <a:t>rly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l]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7532" y="4365345"/>
            <a:ext cx="21818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Docu</a:t>
            </a:r>
            <a:r>
              <a:rPr sz="1400" b="1" spc="-5" dirty="0">
                <a:latin typeface="Calibri"/>
                <a:cs typeface="Calibri"/>
              </a:rPr>
              <a:t>m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m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5" dirty="0">
                <a:latin typeface="Calibri"/>
                <a:cs typeface="Calibri"/>
              </a:rPr>
              <a:t>r</a:t>
            </a:r>
            <a:r>
              <a:rPr sz="1400" b="1" spc="-15" dirty="0">
                <a:latin typeface="Calibri"/>
                <a:cs typeface="Calibri"/>
              </a:rPr>
              <a:t>k</a:t>
            </a:r>
            <a:r>
              <a:rPr sz="1400" b="1" dirty="0">
                <a:latin typeface="Calibri"/>
                <a:cs typeface="Calibri"/>
              </a:rPr>
              <a:t>up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lan</a:t>
            </a:r>
            <a:r>
              <a:rPr sz="1400" b="1" spc="-10" dirty="0">
                <a:latin typeface="Calibri"/>
                <a:cs typeface="Calibri"/>
              </a:rPr>
              <a:t>g</a:t>
            </a:r>
            <a:r>
              <a:rPr sz="1400" b="1" dirty="0">
                <a:latin typeface="Calibri"/>
                <a:cs typeface="Calibri"/>
              </a:rPr>
              <a:t>ua</a:t>
            </a:r>
            <a:r>
              <a:rPr sz="1400" b="1" spc="-20" dirty="0">
                <a:latin typeface="Calibri"/>
                <a:cs typeface="Calibri"/>
              </a:rPr>
              <a:t>g</a:t>
            </a:r>
            <a:r>
              <a:rPr sz="1400" b="1" dirty="0">
                <a:latin typeface="Calibri"/>
                <a:cs typeface="Calibri"/>
              </a:rPr>
              <a:t>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7167" y="4578780"/>
            <a:ext cx="2908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15" dirty="0">
                <a:latin typeface="Calibri"/>
                <a:cs typeface="Calibri"/>
              </a:rPr>
              <a:t>.</a:t>
            </a:r>
            <a:r>
              <a:rPr sz="1400" spc="10" dirty="0">
                <a:latin typeface="Calibri"/>
                <a:cs typeface="Calibri"/>
              </a:rPr>
              <a:t>g</a:t>
            </a:r>
            <a:r>
              <a:rPr sz="1400" dirty="0">
                <a:latin typeface="Calibri"/>
                <a:cs typeface="Calibri"/>
              </a:rPr>
              <a:t>,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2218" y="4578780"/>
            <a:ext cx="463296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LM/</a:t>
            </a:r>
            <a:r>
              <a:rPr sz="1400" spc="-15" dirty="0">
                <a:latin typeface="Calibri"/>
                <a:cs typeface="Calibri"/>
              </a:rPr>
              <a:t>D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XH</a:t>
            </a:r>
            <a:r>
              <a:rPr sz="1400" spc="-5" dirty="0">
                <a:latin typeface="Calibri"/>
                <a:cs typeface="Calibri"/>
              </a:rPr>
              <a:t>TM</a:t>
            </a:r>
            <a:r>
              <a:rPr sz="1400" spc="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Boo</a:t>
            </a:r>
            <a:r>
              <a:rPr sz="1400" spc="-5" dirty="0">
                <a:latin typeface="Calibri"/>
                <a:cs typeface="Calibri"/>
              </a:rPr>
              <a:t>k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spc="-110" dirty="0">
                <a:latin typeface="Calibri"/>
                <a:cs typeface="Calibri"/>
              </a:rPr>
              <a:t>TA</a:t>
            </a:r>
            <a:endParaRPr sz="1400">
              <a:latin typeface="Calibri"/>
              <a:cs typeface="Calibri"/>
            </a:endParaRPr>
          </a:p>
          <a:p>
            <a:pPr marL="263525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[A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io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ly</a:t>
            </a:r>
            <a:r>
              <a:rPr sz="1400" spc="-5" dirty="0">
                <a:latin typeface="Calibri"/>
                <a:cs typeface="Calibri"/>
              </a:rPr>
              <a:t> a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d]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7889" y="5208207"/>
            <a:ext cx="2164080" cy="420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M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spc="-10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ap</a:t>
            </a:r>
            <a:r>
              <a:rPr sz="1400" b="1" spc="-25" dirty="0">
                <a:latin typeface="Calibri"/>
                <a:cs typeface="Calibri"/>
              </a:rPr>
              <a:t>h</a:t>
            </a:r>
            <a:r>
              <a:rPr sz="1400" b="1" spc="-20" dirty="0">
                <a:latin typeface="Calibri"/>
                <a:cs typeface="Calibri"/>
              </a:rPr>
              <a:t>y</a:t>
            </a:r>
            <a:r>
              <a:rPr sz="1400" b="1" dirty="0">
                <a:latin typeface="Calibri"/>
                <a:cs typeface="Calibri"/>
              </a:rPr>
              <a:t>si</a:t>
            </a:r>
            <a:r>
              <a:rPr sz="1400" b="1" spc="-15" dirty="0">
                <a:latin typeface="Calibri"/>
                <a:cs typeface="Calibri"/>
              </a:rPr>
              <a:t>c</a:t>
            </a:r>
            <a:r>
              <a:rPr sz="1400" b="1" dirty="0">
                <a:latin typeface="Calibri"/>
                <a:cs typeface="Calibri"/>
              </a:rPr>
              <a:t>al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ili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  <a:p>
            <a:pPr marL="661670">
              <a:lnSpc>
                <a:spcPct val="100000"/>
              </a:lnSpc>
              <a:spcBef>
                <a:spcPts val="25"/>
              </a:spcBef>
            </a:pPr>
            <a:r>
              <a:rPr sz="1400" spc="5" dirty="0">
                <a:latin typeface="MS PGothic"/>
                <a:cs typeface="MS PGothic"/>
              </a:rPr>
              <a:t>“</a:t>
            </a:r>
            <a:r>
              <a:rPr sz="1400" spc="-10" dirty="0">
                <a:latin typeface="Calibri"/>
                <a:cs typeface="Calibri"/>
              </a:rPr>
              <a:t>upp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r</a:t>
            </a:r>
            <a:r>
              <a:rPr sz="1400" dirty="0">
                <a:latin typeface="MS PGothic"/>
                <a:cs typeface="MS PGothic"/>
              </a:rPr>
              <a:t>”</a:t>
            </a:r>
            <a:r>
              <a:rPr sz="1400" spc="-110" dirty="0">
                <a:latin typeface="MS PGothic"/>
                <a:cs typeface="MS PGothic"/>
              </a:rPr>
              <a:t> 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olo</a:t>
            </a:r>
            <a:r>
              <a:rPr sz="1400" spc="-5" dirty="0">
                <a:latin typeface="Calibri"/>
                <a:cs typeface="Calibri"/>
              </a:rPr>
              <a:t>g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05343" y="5424673"/>
            <a:ext cx="179705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[A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io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10" dirty="0">
                <a:latin typeface="Calibri"/>
                <a:cs typeface="Calibri"/>
              </a:rPr>
              <a:t> (h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2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10" dirty="0">
                <a:latin typeface="Calibri"/>
                <a:cs typeface="Calibri"/>
              </a:rPr>
              <a:t>)]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7711" y="5839239"/>
            <a:ext cx="279908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Do</a:t>
            </a:r>
            <a:r>
              <a:rPr sz="1400" b="1" spc="-5" dirty="0">
                <a:latin typeface="Calibri"/>
                <a:cs typeface="Calibri"/>
              </a:rPr>
              <a:t>m</a:t>
            </a:r>
            <a:r>
              <a:rPr sz="1400" b="1" dirty="0">
                <a:latin typeface="Calibri"/>
                <a:cs typeface="Calibri"/>
              </a:rPr>
              <a:t>ain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</a:t>
            </a:r>
            <a:r>
              <a:rPr sz="1400" b="1" spc="-10" dirty="0">
                <a:latin typeface="Calibri"/>
                <a:cs typeface="Calibri"/>
              </a:rPr>
              <a:t>nt</a:t>
            </a:r>
            <a:r>
              <a:rPr sz="1400" b="1" dirty="0">
                <a:latin typeface="Calibri"/>
                <a:cs typeface="Calibri"/>
              </a:rPr>
              <a:t>olo</a:t>
            </a:r>
            <a:r>
              <a:rPr sz="1400" b="1" spc="-10" dirty="0">
                <a:latin typeface="Calibri"/>
                <a:cs typeface="Calibri"/>
              </a:rPr>
              <a:t>g</a:t>
            </a:r>
            <a:r>
              <a:rPr sz="1400" b="1" dirty="0">
                <a:latin typeface="Calibri"/>
                <a:cs typeface="Calibri"/>
              </a:rPr>
              <a:t>ies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and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er</a:t>
            </a:r>
            <a:r>
              <a:rPr sz="1400" b="1" spc="-5" dirty="0">
                <a:latin typeface="Calibri"/>
                <a:cs typeface="Calibri"/>
              </a:rPr>
              <a:t>m</a:t>
            </a:r>
            <a:r>
              <a:rPr sz="1400" b="1" dirty="0">
                <a:latin typeface="Calibri"/>
                <a:cs typeface="Calibri"/>
              </a:rPr>
              <a:t>inolo</a:t>
            </a:r>
            <a:r>
              <a:rPr sz="1400" b="1" spc="-10" dirty="0">
                <a:latin typeface="Calibri"/>
                <a:cs typeface="Calibri"/>
              </a:rPr>
              <a:t>g</a:t>
            </a:r>
            <a:r>
              <a:rPr sz="1400" b="1" dirty="0">
                <a:latin typeface="Calibri"/>
                <a:cs typeface="Calibri"/>
              </a:rPr>
              <a:t>i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hund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ds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05343" y="5839239"/>
            <a:ext cx="245745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[A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io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10" dirty="0">
                <a:latin typeface="Calibri"/>
                <a:cs typeface="Calibri"/>
              </a:rPr>
              <a:t> s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ea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10" dirty="0">
                <a:latin typeface="Calibri"/>
                <a:cs typeface="Calibri"/>
              </a:rPr>
              <a:t>mp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s]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4495">
              <a:lnSpc>
                <a:spcPct val="100000"/>
              </a:lnSpc>
            </a:pPr>
            <a:r>
              <a:rPr dirty="0"/>
              <a:t>So</a:t>
            </a:r>
            <a:r>
              <a:rPr spc="-5" dirty="0"/>
              <a:t>m</a:t>
            </a:r>
            <a:r>
              <a:rPr dirty="0"/>
              <a:t>e</a:t>
            </a:r>
            <a:r>
              <a:rPr spc="-5" dirty="0"/>
              <a:t> </a:t>
            </a:r>
            <a:r>
              <a:rPr spc="-50" dirty="0"/>
              <a:t>e</a:t>
            </a:r>
            <a:r>
              <a:rPr spc="-60" dirty="0"/>
              <a:t>x</a:t>
            </a:r>
            <a:r>
              <a:rPr dirty="0"/>
              <a:t>a</a:t>
            </a:r>
            <a:r>
              <a:rPr spc="-5" dirty="0"/>
              <a:t>mple</a:t>
            </a:r>
            <a:r>
              <a:rPr dirty="0"/>
              <a:t>s</a:t>
            </a:r>
            <a:r>
              <a:rPr spc="-10" dirty="0"/>
              <a:t> </a:t>
            </a:r>
            <a:r>
              <a:rPr dirty="0"/>
              <a:t>.</a:t>
            </a:r>
            <a:r>
              <a:rPr spc="15" dirty="0"/>
              <a:t> </a:t>
            </a:r>
            <a:r>
              <a:rPr dirty="0"/>
              <a:t>. 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593" y="320675"/>
            <a:ext cx="8391519" cy="6400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02930" y="4130715"/>
            <a:ext cx="3422015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Ho</a:t>
            </a:r>
            <a:r>
              <a:rPr sz="1400" spc="-10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nn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;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80" dirty="0">
                <a:latin typeface="Calibri"/>
                <a:cs typeface="Calibri"/>
              </a:rPr>
              <a:t>V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l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nc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spc="-5" dirty="0">
                <a:latin typeface="Calibri"/>
                <a:cs typeface="Calibri"/>
              </a:rPr>
              <a:t>J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2004</a:t>
            </a:r>
            <a:r>
              <a:rPr sz="1400" spc="-10" dirty="0">
                <a:latin typeface="Calibri"/>
                <a:cs typeface="Calibri"/>
              </a:rPr>
              <a:t>).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"A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w</a:t>
            </a:r>
            <a:r>
              <a:rPr sz="1400" dirty="0">
                <a:latin typeface="Calibri"/>
                <a:cs typeface="Calibri"/>
              </a:rPr>
              <a:t>ork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2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vi</a:t>
            </a:r>
            <a:r>
              <a:rPr sz="1400" spc="-25" dirty="0">
                <a:latin typeface="Calibri"/>
                <a:cs typeface="Calibri"/>
              </a:rPr>
              <a:t>g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g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.</a:t>
            </a:r>
            <a:r>
              <a:rPr sz="1400" dirty="0">
                <a:latin typeface="Calibri"/>
                <a:cs typeface="Calibri"/>
              </a:rPr>
              <a:t>".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i="1" spc="-5" dirty="0">
                <a:latin typeface="Calibri"/>
                <a:cs typeface="Calibri"/>
              </a:rPr>
              <a:t>Natur</a:t>
            </a:r>
            <a:r>
              <a:rPr sz="1400" i="1" dirty="0">
                <a:latin typeface="Calibri"/>
                <a:cs typeface="Calibri"/>
              </a:rPr>
              <a:t>e</a:t>
            </a:r>
            <a:r>
              <a:rPr sz="1400" i="1" spc="-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Ge</a:t>
            </a:r>
            <a:r>
              <a:rPr sz="1400" i="1" spc="-5" dirty="0">
                <a:latin typeface="Calibri"/>
                <a:cs typeface="Calibri"/>
              </a:rPr>
              <a:t>n</a:t>
            </a:r>
            <a:r>
              <a:rPr sz="1400" i="1" spc="-15" dirty="0">
                <a:latin typeface="Calibri"/>
                <a:cs typeface="Calibri"/>
              </a:rPr>
              <a:t>e</a:t>
            </a:r>
            <a:r>
              <a:rPr sz="1400" i="1" spc="-5" dirty="0">
                <a:latin typeface="Calibri"/>
                <a:cs typeface="Calibri"/>
              </a:rPr>
              <a:t>t</a:t>
            </a:r>
            <a:r>
              <a:rPr sz="1400" i="1" dirty="0">
                <a:latin typeface="Calibri"/>
                <a:cs typeface="Calibri"/>
              </a:rPr>
              <a:t>ic</a:t>
            </a:r>
            <a:r>
              <a:rPr sz="1400" dirty="0">
                <a:latin typeface="Calibri"/>
                <a:cs typeface="Calibri"/>
              </a:rPr>
              <a:t>s.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3</a:t>
            </a:r>
            <a:r>
              <a:rPr sz="1400" b="1" dirty="0">
                <a:latin typeface="Calibri"/>
                <a:cs typeface="Calibri"/>
              </a:rPr>
              <a:t>6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spc="-5" dirty="0">
                <a:latin typeface="Calibri"/>
                <a:cs typeface="Calibri"/>
              </a:rPr>
              <a:t>7</a:t>
            </a:r>
            <a:r>
              <a:rPr sz="1400" spc="-10" dirty="0">
                <a:latin typeface="Calibri"/>
                <a:cs typeface="Calibri"/>
              </a:rPr>
              <a:t>)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5" dirty="0">
                <a:latin typeface="Calibri"/>
                <a:cs typeface="Calibri"/>
              </a:rPr>
              <a:t>664.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6272" y="2083180"/>
            <a:ext cx="3004185" cy="120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Mu</a:t>
            </a:r>
            <a:r>
              <a:rPr sz="1600" dirty="0">
                <a:latin typeface="Calibri"/>
                <a:cs typeface="Calibri"/>
              </a:rPr>
              <a:t>ll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HM,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K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3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EE,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er</a:t>
            </a:r>
            <a:r>
              <a:rPr sz="1600" spc="-10" dirty="0">
                <a:latin typeface="Calibri"/>
                <a:cs typeface="Calibri"/>
              </a:rPr>
              <a:t>nb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PW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65" dirty="0">
                <a:latin typeface="Calibri"/>
                <a:cs typeface="Calibri"/>
              </a:rPr>
              <a:t>“</a:t>
            </a:r>
            <a:r>
              <a:rPr sz="1600" spc="-155" dirty="0">
                <a:latin typeface="Calibri"/>
                <a:cs typeface="Calibri"/>
              </a:rPr>
              <a:t>T</a:t>
            </a:r>
            <a:r>
              <a:rPr sz="1600" spc="-4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x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esso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spc="-15" dirty="0">
                <a:latin typeface="Calibri"/>
                <a:cs typeface="Calibri"/>
              </a:rPr>
              <a:t>y</a:t>
            </a:r>
            <a:r>
              <a:rPr sz="1600" spc="-10" dirty="0">
                <a:latin typeface="Calibri"/>
                <a:cs typeface="Calibri"/>
              </a:rPr>
              <a:t>-ba</a:t>
            </a:r>
            <a:r>
              <a:rPr sz="1600" spc="-15" dirty="0">
                <a:latin typeface="Calibri"/>
                <a:cs typeface="Calibri"/>
              </a:rPr>
              <a:t>se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5" dirty="0">
                <a:latin typeface="Calibri"/>
                <a:cs typeface="Calibri"/>
              </a:rPr>
              <a:t>orm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35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al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xt</a:t>
            </a:r>
            <a:r>
              <a:rPr sz="1600" spc="-5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s</a:t>
            </a:r>
            <a:r>
              <a:rPr sz="1600" spc="-25" dirty="0">
                <a:latin typeface="Calibri"/>
                <a:cs typeface="Calibri"/>
              </a:rPr>
              <a:t>ys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em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55" dirty="0">
                <a:latin typeface="Calibri"/>
                <a:cs typeface="Calibri"/>
              </a:rPr>
              <a:t>r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u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”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PL</a:t>
            </a:r>
            <a:r>
              <a:rPr sz="1600" i="1" spc="-15" dirty="0">
                <a:latin typeface="Calibri"/>
                <a:cs typeface="Calibri"/>
              </a:rPr>
              <a:t>o</a:t>
            </a:r>
            <a:r>
              <a:rPr sz="1600" i="1" spc="-10" dirty="0">
                <a:latin typeface="Calibri"/>
                <a:cs typeface="Calibri"/>
              </a:rPr>
              <a:t>S</a:t>
            </a:r>
            <a:r>
              <a:rPr sz="1600" i="1" spc="5" dirty="0">
                <a:latin typeface="Calibri"/>
                <a:cs typeface="Calibri"/>
              </a:rPr>
              <a:t> </a:t>
            </a:r>
            <a:r>
              <a:rPr sz="1600" i="1" spc="-15" dirty="0">
                <a:latin typeface="Calibri"/>
                <a:cs typeface="Calibri"/>
              </a:rPr>
              <a:t>B</a:t>
            </a:r>
            <a:r>
              <a:rPr sz="1600" i="1" dirty="0">
                <a:latin typeface="Calibri"/>
                <a:cs typeface="Calibri"/>
              </a:rPr>
              <a:t>i</a:t>
            </a:r>
            <a:r>
              <a:rPr sz="1600" i="1" spc="-15" dirty="0">
                <a:latin typeface="Calibri"/>
                <a:cs typeface="Calibri"/>
              </a:rPr>
              <a:t>o</a:t>
            </a:r>
            <a:r>
              <a:rPr sz="1600" i="1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200</a:t>
            </a:r>
            <a:r>
              <a:rPr sz="1600" spc="-10" dirty="0">
                <a:latin typeface="Calibri"/>
                <a:cs typeface="Calibri"/>
              </a:rPr>
              <a:t>4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o</a:t>
            </a:r>
            <a:r>
              <a:rPr sz="1600" spc="-15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;</a:t>
            </a:r>
            <a:r>
              <a:rPr sz="1600" spc="-15" dirty="0">
                <a:latin typeface="Calibri"/>
                <a:cs typeface="Calibri"/>
              </a:rPr>
              <a:t>2(11)</a:t>
            </a:r>
            <a:r>
              <a:rPr sz="1600" dirty="0">
                <a:latin typeface="Calibri"/>
                <a:cs typeface="Calibri"/>
              </a:rPr>
              <a:t>.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80999"/>
            <a:ext cx="7971472" cy="60413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144" y="248221"/>
            <a:ext cx="46094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eas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c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ria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v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765" y="825367"/>
            <a:ext cx="1417955" cy="5756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41700"/>
              </a:lnSpc>
            </a:pPr>
            <a:r>
              <a:rPr sz="1600" b="1" spc="-15" dirty="0">
                <a:latin typeface="Calibri"/>
                <a:cs typeface="Calibri"/>
              </a:rPr>
              <a:t>C</a:t>
            </a:r>
            <a:r>
              <a:rPr sz="1600" b="1" spc="-5" dirty="0">
                <a:latin typeface="Calibri"/>
                <a:cs typeface="Calibri"/>
              </a:rPr>
              <a:t>o</a:t>
            </a:r>
            <a:r>
              <a:rPr sz="1600" b="1" spc="-10" dirty="0">
                <a:latin typeface="Calibri"/>
                <a:cs typeface="Calibri"/>
              </a:rPr>
              <a:t>llec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io</a:t>
            </a:r>
            <a:r>
              <a:rPr sz="1600" b="1" spc="-15" dirty="0">
                <a:latin typeface="Calibri"/>
                <a:cs typeface="Calibri"/>
              </a:rPr>
              <a:t>n</a:t>
            </a:r>
            <a:r>
              <a:rPr sz="1600" b="1" spc="-5" dirty="0">
                <a:latin typeface="Calibri"/>
                <a:cs typeface="Calibri"/>
              </a:rPr>
              <a:t>:</a:t>
            </a:r>
            <a:r>
              <a:rPr sz="1600" b="1" spc="-10" dirty="0">
                <a:latin typeface="Calibri"/>
                <a:cs typeface="Calibri"/>
              </a:rPr>
              <a:t> O</a:t>
            </a:r>
            <a:r>
              <a:rPr sz="1600" b="1" spc="-40" dirty="0">
                <a:latin typeface="Calibri"/>
                <a:cs typeface="Calibri"/>
              </a:rPr>
              <a:t>r</a:t>
            </a:r>
            <a:r>
              <a:rPr sz="1600" b="1" spc="-35" dirty="0">
                <a:latin typeface="Calibri"/>
                <a:cs typeface="Calibri"/>
              </a:rPr>
              <a:t>g</a:t>
            </a:r>
            <a:r>
              <a:rPr sz="1600" b="1" spc="-10" dirty="0">
                <a:latin typeface="Calibri"/>
                <a:cs typeface="Calibri"/>
              </a:rPr>
              <a:t>a</a:t>
            </a:r>
            <a:r>
              <a:rPr sz="1600" b="1" spc="-15" dirty="0">
                <a:latin typeface="Calibri"/>
                <a:cs typeface="Calibri"/>
              </a:rPr>
              <a:t>n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35" dirty="0">
                <a:latin typeface="Calibri"/>
                <a:cs typeface="Calibri"/>
              </a:rPr>
              <a:t>z</a:t>
            </a:r>
            <a:r>
              <a:rPr sz="1600" b="1" spc="-20" dirty="0">
                <a:latin typeface="Calibri"/>
                <a:cs typeface="Calibri"/>
              </a:rPr>
              <a:t>a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io</a:t>
            </a:r>
            <a:r>
              <a:rPr sz="1600" b="1" spc="-15" dirty="0">
                <a:latin typeface="Calibri"/>
                <a:cs typeface="Calibri"/>
              </a:rPr>
              <a:t>n</a:t>
            </a:r>
            <a:r>
              <a:rPr sz="1600" b="1" spc="-5" dirty="0">
                <a:latin typeface="Calibri"/>
                <a:cs typeface="Calibri"/>
              </a:rPr>
              <a:t>:</a:t>
            </a:r>
            <a:r>
              <a:rPr sz="1600" b="1" spc="-10" dirty="0">
                <a:latin typeface="Calibri"/>
                <a:cs typeface="Calibri"/>
              </a:rPr>
              <a:t> S</a:t>
            </a:r>
            <a:r>
              <a:rPr sz="1600" b="1" spc="-25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o</a:t>
            </a:r>
            <a:r>
              <a:rPr sz="1600" b="1" spc="-50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a</a:t>
            </a:r>
            <a:r>
              <a:rPr sz="1600" b="1" spc="-25" dirty="0">
                <a:latin typeface="Calibri"/>
                <a:cs typeface="Calibri"/>
              </a:rPr>
              <a:t>g</a:t>
            </a:r>
            <a:r>
              <a:rPr sz="1600" b="1" spc="-10" dirty="0">
                <a:latin typeface="Calibri"/>
                <a:cs typeface="Calibri"/>
              </a:rPr>
              <a:t>e: P</a:t>
            </a:r>
            <a:r>
              <a:rPr sz="1600" b="1" spc="-30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15" dirty="0">
                <a:latin typeface="Calibri"/>
                <a:cs typeface="Calibri"/>
              </a:rPr>
              <a:t>s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r</a:t>
            </a:r>
            <a:r>
              <a:rPr sz="1600" b="1" spc="-35" dirty="0">
                <a:latin typeface="Calibri"/>
                <a:cs typeface="Calibri"/>
              </a:rPr>
              <a:t>v</a:t>
            </a:r>
            <a:r>
              <a:rPr sz="1600" b="1" spc="-20" dirty="0">
                <a:latin typeface="Calibri"/>
                <a:cs typeface="Calibri"/>
              </a:rPr>
              <a:t>a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io</a:t>
            </a:r>
            <a:r>
              <a:rPr sz="1600" b="1" spc="-15" dirty="0">
                <a:latin typeface="Calibri"/>
                <a:cs typeface="Calibri"/>
              </a:rPr>
              <a:t>n</a:t>
            </a:r>
            <a:r>
              <a:rPr sz="1600" b="1" spc="-5" dirty="0">
                <a:latin typeface="Calibri"/>
                <a:cs typeface="Calibri"/>
              </a:rPr>
              <a:t>:</a:t>
            </a:r>
            <a:r>
              <a:rPr sz="1600" b="1" spc="-10" dirty="0">
                <a:latin typeface="Calibri"/>
                <a:cs typeface="Calibri"/>
              </a:rPr>
              <a:t> Di</a:t>
            </a:r>
            <a:r>
              <a:rPr sz="1600" b="1" spc="-15" dirty="0">
                <a:latin typeface="Calibri"/>
                <a:cs typeface="Calibri"/>
              </a:rPr>
              <a:t>s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5" dirty="0">
                <a:latin typeface="Calibri"/>
                <a:cs typeface="Calibri"/>
              </a:rPr>
              <a:t>o</a:t>
            </a:r>
            <a:r>
              <a:rPr sz="1600" b="1" spc="-25" dirty="0">
                <a:latin typeface="Calibri"/>
                <a:cs typeface="Calibri"/>
              </a:rPr>
              <a:t>v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0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a</a:t>
            </a:r>
            <a:r>
              <a:rPr sz="1600" b="1" spc="-15" dirty="0">
                <a:latin typeface="Calibri"/>
                <a:cs typeface="Calibri"/>
              </a:rPr>
              <a:t>b</a:t>
            </a:r>
            <a:r>
              <a:rPr sz="1600" b="1" spc="-5" dirty="0">
                <a:latin typeface="Calibri"/>
                <a:cs typeface="Calibri"/>
              </a:rPr>
              <a:t>ili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10" dirty="0">
                <a:latin typeface="Calibri"/>
                <a:cs typeface="Calibri"/>
              </a:rPr>
              <a:t>y: Acce</a:t>
            </a:r>
            <a:r>
              <a:rPr sz="1600" b="1" spc="-15" dirty="0">
                <a:latin typeface="Calibri"/>
                <a:cs typeface="Calibri"/>
              </a:rPr>
              <a:t>ss</a:t>
            </a:r>
            <a:r>
              <a:rPr sz="1600" b="1" spc="-5" dirty="0">
                <a:latin typeface="Calibri"/>
                <a:cs typeface="Calibri"/>
              </a:rPr>
              <a:t>: </a:t>
            </a:r>
            <a:r>
              <a:rPr sz="1600" b="1" spc="-70" dirty="0">
                <a:latin typeface="Calibri"/>
                <a:cs typeface="Calibri"/>
              </a:rPr>
              <a:t>W</a:t>
            </a:r>
            <a:r>
              <a:rPr sz="1600" b="1" spc="-5" dirty="0">
                <a:latin typeface="Calibri"/>
                <a:cs typeface="Calibri"/>
              </a:rPr>
              <a:t>o</a:t>
            </a:r>
            <a:r>
              <a:rPr sz="1600" b="1" spc="-15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kf</a:t>
            </a:r>
            <a:r>
              <a:rPr sz="1600" b="1" spc="-5" dirty="0">
                <a:latin typeface="Calibri"/>
                <a:cs typeface="Calibri"/>
              </a:rPr>
              <a:t>lo</a:t>
            </a:r>
            <a:r>
              <a:rPr sz="1600" b="1" spc="-15" dirty="0">
                <a:latin typeface="Calibri"/>
                <a:cs typeface="Calibri"/>
              </a:rPr>
              <a:t>w: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Id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30" dirty="0">
                <a:latin typeface="Calibri"/>
                <a:cs typeface="Calibri"/>
              </a:rPr>
              <a:t>n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f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20" dirty="0">
                <a:latin typeface="Calibri"/>
                <a:cs typeface="Calibri"/>
              </a:rPr>
              <a:t>ca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io</a:t>
            </a:r>
            <a:r>
              <a:rPr sz="1600" b="1" spc="-15" dirty="0">
                <a:latin typeface="Calibri"/>
                <a:cs typeface="Calibri"/>
              </a:rPr>
              <a:t>n: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I</a:t>
            </a:r>
            <a:r>
              <a:rPr sz="1600" b="1" spc="-30" dirty="0">
                <a:latin typeface="Calibri"/>
                <a:cs typeface="Calibri"/>
              </a:rPr>
              <a:t>n</a:t>
            </a:r>
            <a:r>
              <a:rPr sz="1600" b="1" spc="-40" dirty="0">
                <a:latin typeface="Calibri"/>
                <a:cs typeface="Calibri"/>
              </a:rPr>
              <a:t>t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15" dirty="0">
                <a:latin typeface="Calibri"/>
                <a:cs typeface="Calibri"/>
              </a:rPr>
              <a:t>g</a:t>
            </a:r>
            <a:r>
              <a:rPr sz="1600" b="1" spc="-50" dirty="0">
                <a:latin typeface="Calibri"/>
                <a:cs typeface="Calibri"/>
              </a:rPr>
              <a:t>r</a:t>
            </a:r>
            <a:r>
              <a:rPr sz="1600" b="1" spc="-20" dirty="0">
                <a:latin typeface="Calibri"/>
                <a:cs typeface="Calibri"/>
              </a:rPr>
              <a:t>a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io</a:t>
            </a:r>
            <a:r>
              <a:rPr sz="1600" b="1" spc="-15" dirty="0">
                <a:latin typeface="Calibri"/>
                <a:cs typeface="Calibri"/>
              </a:rPr>
              <a:t>n: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35" dirty="0">
                <a:latin typeface="Calibri"/>
                <a:cs typeface="Calibri"/>
              </a:rPr>
              <a:t>R</a:t>
            </a:r>
            <a:r>
              <a:rPr sz="1600" b="1" spc="-25" dirty="0">
                <a:latin typeface="Calibri"/>
                <a:cs typeface="Calibri"/>
              </a:rPr>
              <a:t>e</a:t>
            </a:r>
            <a:r>
              <a:rPr sz="1600" b="1" spc="-30" dirty="0">
                <a:latin typeface="Calibri"/>
                <a:cs typeface="Calibri"/>
              </a:rPr>
              <a:t>f</a:t>
            </a:r>
            <a:r>
              <a:rPr sz="1600" b="1" spc="-5" dirty="0">
                <a:latin typeface="Calibri"/>
                <a:cs typeface="Calibri"/>
              </a:rPr>
              <a:t>o</a:t>
            </a:r>
            <a:r>
              <a:rPr sz="1600" b="1" spc="-15" dirty="0">
                <a:latin typeface="Calibri"/>
                <a:cs typeface="Calibri"/>
              </a:rPr>
              <a:t>rm</a:t>
            </a:r>
            <a:r>
              <a:rPr sz="1600" b="1" spc="-20" dirty="0">
                <a:latin typeface="Calibri"/>
                <a:cs typeface="Calibri"/>
              </a:rPr>
              <a:t>a</a:t>
            </a:r>
            <a:r>
              <a:rPr sz="1600" b="1" spc="-35" dirty="0">
                <a:latin typeface="Calibri"/>
                <a:cs typeface="Calibri"/>
              </a:rPr>
              <a:t>t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15" dirty="0">
                <a:latin typeface="Calibri"/>
                <a:cs typeface="Calibri"/>
              </a:rPr>
              <a:t>ng</a:t>
            </a:r>
            <a:r>
              <a:rPr sz="1600" b="1" spc="-5" dirty="0">
                <a:latin typeface="Calibri"/>
                <a:cs typeface="Calibri"/>
              </a:rPr>
              <a:t>: </a:t>
            </a:r>
            <a:r>
              <a:rPr sz="1600" b="1" spc="-35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15" dirty="0">
                <a:latin typeface="Calibri"/>
                <a:cs typeface="Calibri"/>
              </a:rPr>
              <a:t>p</a:t>
            </a:r>
            <a:r>
              <a:rPr sz="1600" b="1" spc="-40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o</a:t>
            </a:r>
            <a:r>
              <a:rPr sz="1600" b="1" spc="-15" dirty="0">
                <a:latin typeface="Calibri"/>
                <a:cs typeface="Calibri"/>
              </a:rPr>
              <a:t>du</a:t>
            </a:r>
            <a:r>
              <a:rPr sz="1600" b="1" spc="-10" dirty="0">
                <a:latin typeface="Calibri"/>
                <a:cs typeface="Calibri"/>
              </a:rPr>
              <a:t>ci</a:t>
            </a:r>
            <a:r>
              <a:rPr sz="1600" b="1" spc="-15" dirty="0">
                <a:latin typeface="Calibri"/>
                <a:cs typeface="Calibri"/>
              </a:rPr>
              <a:t>b</a:t>
            </a:r>
            <a:r>
              <a:rPr sz="1600" b="1" spc="-5" dirty="0">
                <a:latin typeface="Calibri"/>
                <a:cs typeface="Calibri"/>
              </a:rPr>
              <a:t>ili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10" dirty="0">
                <a:latin typeface="Calibri"/>
                <a:cs typeface="Calibri"/>
              </a:rPr>
              <a:t>y: S</a:t>
            </a:r>
            <a:r>
              <a:rPr sz="1600" b="1" spc="-15" dirty="0">
                <a:latin typeface="Calibri"/>
                <a:cs typeface="Calibri"/>
              </a:rPr>
              <a:t>h</a:t>
            </a:r>
            <a:r>
              <a:rPr sz="1600" b="1" spc="-10" dirty="0">
                <a:latin typeface="Calibri"/>
                <a:cs typeface="Calibri"/>
              </a:rPr>
              <a:t>a</a:t>
            </a:r>
            <a:r>
              <a:rPr sz="1600" b="1" spc="-15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15" dirty="0">
                <a:latin typeface="Calibri"/>
                <a:cs typeface="Calibri"/>
              </a:rPr>
              <a:t>ng</a:t>
            </a:r>
            <a:r>
              <a:rPr sz="1600" b="1" spc="-5" dirty="0">
                <a:latin typeface="Calibri"/>
                <a:cs typeface="Calibri"/>
              </a:rPr>
              <a:t>: </a:t>
            </a:r>
            <a:r>
              <a:rPr sz="1600" b="1" spc="-20" dirty="0">
                <a:latin typeface="Calibri"/>
                <a:cs typeface="Calibri"/>
              </a:rPr>
              <a:t>C</a:t>
            </a:r>
            <a:r>
              <a:rPr sz="1600" b="1" spc="-5" dirty="0">
                <a:latin typeface="Calibri"/>
                <a:cs typeface="Calibri"/>
              </a:rPr>
              <a:t>o</a:t>
            </a:r>
            <a:r>
              <a:rPr sz="1600" b="1" spc="-20" dirty="0">
                <a:latin typeface="Calibri"/>
                <a:cs typeface="Calibri"/>
              </a:rPr>
              <a:t>mmun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20" dirty="0">
                <a:latin typeface="Calibri"/>
                <a:cs typeface="Calibri"/>
              </a:rPr>
              <a:t>ca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io</a:t>
            </a:r>
            <a:r>
              <a:rPr sz="1600" b="1" spc="-15" dirty="0">
                <a:latin typeface="Calibri"/>
                <a:cs typeface="Calibri"/>
              </a:rPr>
              <a:t>n:</a:t>
            </a:r>
            <a:r>
              <a:rPr sz="1600" b="1" spc="-10" dirty="0">
                <a:latin typeface="Calibri"/>
                <a:cs typeface="Calibri"/>
              </a:rPr>
              <a:t> P</a:t>
            </a:r>
            <a:r>
              <a:rPr sz="1600" b="1" spc="-40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o</a:t>
            </a:r>
            <a:r>
              <a:rPr sz="1600" b="1" spc="-25" dirty="0">
                <a:latin typeface="Calibri"/>
                <a:cs typeface="Calibri"/>
              </a:rPr>
              <a:t>v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15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a</a:t>
            </a:r>
            <a:r>
              <a:rPr sz="1600" b="1" spc="-15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ce: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M</a:t>
            </a:r>
            <a:r>
              <a:rPr sz="1600" b="1" spc="-5" dirty="0">
                <a:latin typeface="Calibri"/>
                <a:cs typeface="Calibri"/>
              </a:rPr>
              <a:t>o</a:t>
            </a:r>
            <a:r>
              <a:rPr sz="1600" b="1" spc="-15" dirty="0">
                <a:latin typeface="Calibri"/>
                <a:cs typeface="Calibri"/>
              </a:rPr>
              <a:t>d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f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20" dirty="0">
                <a:latin typeface="Calibri"/>
                <a:cs typeface="Calibri"/>
              </a:rPr>
              <a:t>ca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io</a:t>
            </a:r>
            <a:r>
              <a:rPr sz="1600" b="1" spc="-15" dirty="0">
                <a:latin typeface="Calibri"/>
                <a:cs typeface="Calibri"/>
              </a:rPr>
              <a:t>n</a:t>
            </a:r>
            <a:r>
              <a:rPr sz="1600" b="1" spc="-5" dirty="0">
                <a:latin typeface="Calibri"/>
                <a:cs typeface="Calibri"/>
              </a:rPr>
              <a:t>: </a:t>
            </a:r>
            <a:r>
              <a:rPr sz="1600" b="1" spc="-15" dirty="0">
                <a:latin typeface="Calibri"/>
                <a:cs typeface="Calibri"/>
              </a:rPr>
              <a:t>C</a:t>
            </a:r>
            <a:r>
              <a:rPr sz="1600" b="1" spc="-5" dirty="0">
                <a:latin typeface="Calibri"/>
                <a:cs typeface="Calibri"/>
              </a:rPr>
              <a:t>o</a:t>
            </a:r>
            <a:r>
              <a:rPr sz="1600" b="1" spc="-20" dirty="0">
                <a:latin typeface="Calibri"/>
                <a:cs typeface="Calibri"/>
              </a:rPr>
              <a:t>mp</a:t>
            </a:r>
            <a:r>
              <a:rPr sz="1600" b="1" spc="-10" dirty="0">
                <a:latin typeface="Calibri"/>
                <a:cs typeface="Calibri"/>
              </a:rPr>
              <a:t>lia</a:t>
            </a:r>
            <a:r>
              <a:rPr sz="1600" b="1" spc="-15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ce: Sec</a:t>
            </a:r>
            <a:r>
              <a:rPr sz="1600" b="1" spc="-15" dirty="0">
                <a:latin typeface="Calibri"/>
                <a:cs typeface="Calibri"/>
              </a:rPr>
              <a:t>ur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15" dirty="0">
                <a:latin typeface="Calibri"/>
                <a:cs typeface="Calibri"/>
              </a:rPr>
              <a:t>t</a:t>
            </a:r>
            <a:r>
              <a:rPr sz="1600" b="1" spc="-10" dirty="0">
                <a:latin typeface="Calibri"/>
                <a:cs typeface="Calibri"/>
              </a:rPr>
              <a:t>y: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2650" y="825367"/>
            <a:ext cx="6822440" cy="5756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upp</a:t>
            </a:r>
            <a:r>
              <a:rPr sz="1600" spc="-15" dirty="0">
                <a:latin typeface="Calibri"/>
                <a:cs typeface="Calibri"/>
              </a:rPr>
              <a:t>or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ll</a:t>
            </a:r>
            <a:r>
              <a:rPr sz="1600" spc="-15" dirty="0">
                <a:latin typeface="Calibri"/>
                <a:cs typeface="Calibri"/>
              </a:rPr>
              <a:t>ec</a:t>
            </a:r>
            <a:r>
              <a:rPr sz="1600" dirty="0">
                <a:latin typeface="Calibri"/>
                <a:cs typeface="Calibri"/>
              </a:rPr>
              <a:t>ti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qu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iti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endParaRPr sz="1600" dirty="0">
              <a:latin typeface="Calibri"/>
              <a:cs typeface="Calibri"/>
            </a:endParaRPr>
          </a:p>
          <a:p>
            <a:pPr marL="13335" marR="1384300" indent="-635">
              <a:lnSpc>
                <a:spcPct val="141200"/>
              </a:lnSpc>
              <a:spcBef>
                <a:spcPts val="10"/>
              </a:spcBef>
            </a:pP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2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app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 </a:t>
            </a:r>
            <a:r>
              <a:rPr sz="1600" spc="-20" dirty="0">
                <a:latin typeface="Calibri"/>
                <a:cs typeface="Calibri"/>
              </a:rPr>
              <a:t>mo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app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anda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ds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upp</a:t>
            </a:r>
            <a:r>
              <a:rPr sz="1600" spc="-15" dirty="0">
                <a:latin typeface="Calibri"/>
                <a:cs typeface="Calibri"/>
              </a:rPr>
              <a:t>or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li</a:t>
            </a:r>
            <a:r>
              <a:rPr sz="1600" spc="-10" dirty="0">
                <a:latin typeface="Calibri"/>
                <a:cs typeface="Calibri"/>
              </a:rPr>
              <a:t>ab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f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5" dirty="0">
                <a:latin typeface="Calibri"/>
                <a:cs typeface="Calibri"/>
              </a:rPr>
              <a:t>ec</a:t>
            </a:r>
            <a:r>
              <a:rPr sz="1600" dirty="0">
                <a:latin typeface="Calibri"/>
                <a:cs typeface="Calibri"/>
              </a:rPr>
              <a:t>ti</a:t>
            </a:r>
            <a:r>
              <a:rPr sz="1600" spc="-25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e</a:t>
            </a:r>
            <a:endParaRPr sz="1600" dirty="0">
              <a:latin typeface="Calibri"/>
              <a:cs typeface="Calibri"/>
            </a:endParaRPr>
          </a:p>
          <a:p>
            <a:pPr marL="13335" marR="1405255">
              <a:lnSpc>
                <a:spcPct val="141900"/>
              </a:lnSpc>
            </a:pPr>
            <a:r>
              <a:rPr sz="1600" spc="-10" dirty="0">
                <a:latin typeface="Calibri"/>
                <a:cs typeface="Calibri"/>
              </a:rPr>
              <a:t>En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u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 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</a:t>
            </a:r>
            <a:r>
              <a:rPr sz="1600" dirty="0">
                <a:latin typeface="Calibri"/>
                <a:cs typeface="Calibri"/>
              </a:rPr>
              <a:t>il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 be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und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andab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</a:t>
            </a:r>
            <a:r>
              <a:rPr sz="1600" spc="-15" dirty="0">
                <a:latin typeface="Calibri"/>
                <a:cs typeface="Calibri"/>
              </a:rPr>
              <a:t>se</a:t>
            </a:r>
            <a:r>
              <a:rPr sz="1600" spc="-10" dirty="0">
                <a:latin typeface="Calibri"/>
                <a:cs typeface="Calibri"/>
              </a:rPr>
              <a:t>ab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u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u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upp</a:t>
            </a:r>
            <a:r>
              <a:rPr sz="1600" spc="-15" dirty="0">
                <a:latin typeface="Calibri"/>
                <a:cs typeface="Calibri"/>
              </a:rPr>
              <a:t>or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ab</a:t>
            </a:r>
            <a:r>
              <a:rPr sz="1600" dirty="0">
                <a:latin typeface="Calibri"/>
                <a:cs typeface="Calibri"/>
              </a:rPr>
              <a:t>ilit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35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endParaRPr sz="1600" dirty="0">
              <a:latin typeface="Calibri"/>
              <a:cs typeface="Calibri"/>
            </a:endParaRPr>
          </a:p>
          <a:p>
            <a:pPr marL="13970" marR="2738755" indent="-635">
              <a:lnSpc>
                <a:spcPts val="2720"/>
              </a:lnSpc>
              <a:spcBef>
                <a:spcPts val="215"/>
              </a:spcBef>
            </a:pP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upp</a:t>
            </a:r>
            <a:r>
              <a:rPr sz="1600" spc="-15" dirty="0">
                <a:latin typeface="Calibri"/>
                <a:cs typeface="Calibri"/>
              </a:rPr>
              <a:t>or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ab</a:t>
            </a:r>
            <a:r>
              <a:rPr sz="1600" dirty="0">
                <a:latin typeface="Calibri"/>
                <a:cs typeface="Calibri"/>
              </a:rPr>
              <a:t>ilit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ev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bu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upp</a:t>
            </a:r>
            <a:r>
              <a:rPr sz="1600" spc="-15" dirty="0">
                <a:latin typeface="Calibri"/>
                <a:cs typeface="Calibri"/>
              </a:rPr>
              <a:t>or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ab</a:t>
            </a:r>
            <a:r>
              <a:rPr sz="1600" dirty="0">
                <a:latin typeface="Calibri"/>
                <a:cs typeface="Calibri"/>
              </a:rPr>
              <a:t>ilit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s</a:t>
            </a:r>
            <a:r>
              <a:rPr sz="1600" spc="-25" dirty="0">
                <a:latin typeface="Calibri"/>
                <a:cs typeface="Calibri"/>
              </a:rPr>
              <a:t>ys</a:t>
            </a:r>
            <a:r>
              <a:rPr sz="1600" spc="-20" dirty="0">
                <a:latin typeface="Calibri"/>
                <a:cs typeface="Calibri"/>
              </a:rPr>
              <a:t>tema</a:t>
            </a:r>
            <a:r>
              <a:rPr sz="1600" dirty="0">
                <a:latin typeface="Calibri"/>
                <a:cs typeface="Calibri"/>
              </a:rPr>
              <a:t>ti</a:t>
            </a:r>
            <a:r>
              <a:rPr sz="1600" spc="-45" dirty="0">
                <a:latin typeface="Calibri"/>
                <a:cs typeface="Calibri"/>
              </a:rPr>
              <a:t>z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w</a:t>
            </a:r>
            <a:r>
              <a:rPr sz="1600" spc="-15" dirty="0">
                <a:latin typeface="Calibri"/>
                <a:cs typeface="Calibri"/>
              </a:rPr>
              <a:t>or</a:t>
            </a:r>
            <a:r>
              <a:rPr sz="1600" spc="-20" dirty="0">
                <a:latin typeface="Calibri"/>
                <a:cs typeface="Calibri"/>
              </a:rPr>
              <a:t>k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25" dirty="0">
                <a:latin typeface="Calibri"/>
                <a:cs typeface="Calibri"/>
              </a:rPr>
              <a:t>ow</a:t>
            </a:r>
            <a:r>
              <a:rPr sz="1600" spc="-10" dirty="0">
                <a:latin typeface="Calibri"/>
                <a:cs typeface="Calibri"/>
              </a:rPr>
              <a:t>s</a:t>
            </a:r>
            <a:endParaRPr sz="1600" dirty="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  <a:spcBef>
                <a:spcPts val="580"/>
              </a:spcBef>
            </a:pP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upp</a:t>
            </a:r>
            <a:r>
              <a:rPr sz="1600" spc="-15" dirty="0">
                <a:latin typeface="Calibri"/>
                <a:cs typeface="Calibri"/>
              </a:rPr>
              <a:t>or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ab</a:t>
            </a:r>
            <a:r>
              <a:rPr sz="1600" dirty="0">
                <a:latin typeface="Calibri"/>
                <a:cs typeface="Calibri"/>
              </a:rPr>
              <a:t>ilit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ti</a:t>
            </a:r>
            <a:r>
              <a:rPr sz="1600" spc="5" dirty="0">
                <a:latin typeface="Calibri"/>
                <a:cs typeface="Calibri"/>
              </a:rPr>
              <a:t>f</a:t>
            </a:r>
            <a:r>
              <a:rPr sz="1600" spc="-125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au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ti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li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endParaRPr sz="1600" dirty="0">
              <a:latin typeface="Calibri"/>
              <a:cs typeface="Calibri"/>
            </a:endParaRPr>
          </a:p>
          <a:p>
            <a:pPr marL="15240" marR="111125" indent="-635">
              <a:lnSpc>
                <a:spcPts val="2720"/>
              </a:lnSpc>
              <a:spcBef>
                <a:spcPts val="215"/>
              </a:spcBef>
            </a:pP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upp</a:t>
            </a:r>
            <a:r>
              <a:rPr sz="1600" spc="-15" dirty="0">
                <a:latin typeface="Calibri"/>
                <a:cs typeface="Calibri"/>
              </a:rPr>
              <a:t>or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spc="-55" dirty="0">
                <a:latin typeface="Calibri"/>
                <a:cs typeface="Calibri"/>
              </a:rPr>
              <a:t>r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ti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 </a:t>
            </a:r>
            <a:r>
              <a:rPr sz="1600" dirty="0">
                <a:latin typeface="Calibri"/>
                <a:cs typeface="Calibri"/>
              </a:rPr>
              <a:t>f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om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f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so</a:t>
            </a:r>
            <a:r>
              <a:rPr sz="1600" spc="-10" dirty="0">
                <a:latin typeface="Calibri"/>
                <a:cs typeface="Calibri"/>
              </a:rPr>
              <a:t>u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ce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f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 </a:t>
            </a:r>
            <a:r>
              <a:rPr sz="1600" spc="-20" dirty="0">
                <a:latin typeface="Calibri"/>
                <a:cs typeface="Calibri"/>
              </a:rPr>
              <a:t>mo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upp</a:t>
            </a:r>
            <a:r>
              <a:rPr sz="1600" spc="-15" dirty="0">
                <a:latin typeface="Calibri"/>
                <a:cs typeface="Calibri"/>
              </a:rPr>
              <a:t>or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5" dirty="0">
                <a:latin typeface="Calibri"/>
                <a:cs typeface="Calibri"/>
              </a:rPr>
              <a:t>orm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ti</a:t>
            </a:r>
            <a:r>
              <a:rPr sz="1600" spc="-10" dirty="0">
                <a:latin typeface="Calibri"/>
                <a:cs typeface="Calibri"/>
              </a:rPr>
              <a:t>ng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b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f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oo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ma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w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5" dirty="0">
                <a:latin typeface="Calibri"/>
                <a:cs typeface="Calibri"/>
              </a:rPr>
              <a:t>orm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anda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ds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upp</a:t>
            </a:r>
            <a:r>
              <a:rPr sz="1600" spc="-15" dirty="0">
                <a:latin typeface="Calibri"/>
                <a:cs typeface="Calibri"/>
              </a:rPr>
              <a:t>or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ab</a:t>
            </a:r>
            <a:r>
              <a:rPr sz="1600" dirty="0">
                <a:latin typeface="Calibri"/>
                <a:cs typeface="Calibri"/>
              </a:rPr>
              <a:t>il</a:t>
            </a:r>
            <a:r>
              <a:rPr sz="1600" spc="-15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du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es</a:t>
            </a:r>
            <a:r>
              <a:rPr sz="1600" spc="-10" dirty="0">
                <a:latin typeface="Calibri"/>
                <a:cs typeface="Calibri"/>
              </a:rPr>
              <a:t>u</a:t>
            </a:r>
            <a:r>
              <a:rPr sz="1600" dirty="0">
                <a:latin typeface="Calibri"/>
                <a:cs typeface="Calibri"/>
              </a:rPr>
              <a:t>lt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u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sc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ti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li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-10" dirty="0">
                <a:latin typeface="Calibri"/>
                <a:cs typeface="Calibri"/>
              </a:rPr>
              <a:t>y</a:t>
            </a:r>
            <a:endParaRPr sz="1600" dirty="0">
              <a:latin typeface="Calibri"/>
              <a:cs typeface="Calibri"/>
            </a:endParaRPr>
          </a:p>
          <a:p>
            <a:pPr marL="15875" indent="-635">
              <a:lnSpc>
                <a:spcPct val="100000"/>
              </a:lnSpc>
              <a:spcBef>
                <a:spcPts val="565"/>
              </a:spcBef>
            </a:pP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upp</a:t>
            </a:r>
            <a:r>
              <a:rPr sz="1600" spc="-15" dirty="0">
                <a:latin typeface="Calibri"/>
                <a:cs typeface="Calibri"/>
              </a:rPr>
              <a:t>or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ha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ng 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30" dirty="0">
                <a:latin typeface="Calibri"/>
                <a:cs typeface="Calibri"/>
              </a:rPr>
              <a:t>w</a:t>
            </a:r>
            <a:r>
              <a:rPr sz="1600" spc="-15" dirty="0">
                <a:latin typeface="Calibri"/>
                <a:cs typeface="Calibri"/>
              </a:rPr>
              <a:t>ee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ese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ms</a:t>
            </a:r>
            <a:r>
              <a:rPr sz="1600" spc="-5" dirty="0">
                <a:latin typeface="Calibri"/>
                <a:cs typeface="Calibri"/>
              </a:rPr>
              <a:t>,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tit</a:t>
            </a:r>
            <a:r>
              <a:rPr sz="1600" spc="-10" dirty="0">
                <a:latin typeface="Calibri"/>
                <a:cs typeface="Calibri"/>
              </a:rPr>
              <a:t>u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io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  <a:p>
            <a:pPr marL="15875" marR="259715" indent="-635">
              <a:lnSpc>
                <a:spcPct val="141600"/>
              </a:lnSpc>
              <a:spcBef>
                <a:spcPts val="5"/>
              </a:spcBef>
            </a:pP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upp</a:t>
            </a:r>
            <a:r>
              <a:rPr sz="1600" spc="-15" dirty="0">
                <a:latin typeface="Calibri"/>
                <a:cs typeface="Calibri"/>
              </a:rPr>
              <a:t>or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ese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ti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pub</a:t>
            </a:r>
            <a:r>
              <a:rPr sz="1600" dirty="0">
                <a:latin typeface="Calibri"/>
                <a:cs typeface="Calibri"/>
              </a:rPr>
              <a:t>li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0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v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ua</a:t>
            </a:r>
            <a:r>
              <a:rPr sz="1600" dirty="0">
                <a:latin typeface="Calibri"/>
                <a:cs typeface="Calibri"/>
              </a:rPr>
              <a:t>li</a:t>
            </a:r>
            <a:r>
              <a:rPr sz="1600" spc="-30" dirty="0">
                <a:latin typeface="Calibri"/>
                <a:cs typeface="Calibri"/>
              </a:rPr>
              <a:t>z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io</a:t>
            </a:r>
            <a:r>
              <a:rPr sz="1600" spc="-10" dirty="0">
                <a:latin typeface="Calibri"/>
                <a:cs typeface="Calibri"/>
              </a:rPr>
              <a:t>ns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 p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25" dirty="0">
                <a:latin typeface="Calibri"/>
                <a:cs typeface="Calibri"/>
              </a:rPr>
              <a:t>o</a:t>
            </a:r>
            <a:r>
              <a:rPr sz="1600" spc="-15" dirty="0">
                <a:latin typeface="Calibri"/>
                <a:cs typeface="Calibri"/>
              </a:rPr>
              <a:t>v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de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spc="-25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upp</a:t>
            </a:r>
            <a:r>
              <a:rPr sz="1600" spc="-15" dirty="0">
                <a:latin typeface="Calibri"/>
                <a:cs typeface="Calibri"/>
              </a:rPr>
              <a:t>or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ti</a:t>
            </a:r>
            <a:r>
              <a:rPr sz="1600" spc="5" dirty="0">
                <a:latin typeface="Calibri"/>
                <a:cs typeface="Calibri"/>
              </a:rPr>
              <a:t>f</a:t>
            </a:r>
            <a:r>
              <a:rPr sz="1600" spc="-15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 i</a:t>
            </a:r>
            <a:r>
              <a:rPr sz="1600" spc="-10" dirty="0">
                <a:latin typeface="Calibri"/>
                <a:cs typeface="Calibri"/>
              </a:rPr>
              <a:t>npu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u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ti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es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v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u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upp</a:t>
            </a:r>
            <a:r>
              <a:rPr sz="1600" spc="-15" dirty="0">
                <a:latin typeface="Calibri"/>
                <a:cs typeface="Calibri"/>
              </a:rPr>
              <a:t>or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ana</a:t>
            </a:r>
            <a:r>
              <a:rPr sz="1600" spc="-20" dirty="0">
                <a:latin typeface="Calibri"/>
                <a:cs typeface="Calibri"/>
              </a:rPr>
              <a:t>g</a:t>
            </a:r>
            <a:r>
              <a:rPr sz="1600" spc="-15" dirty="0">
                <a:latin typeface="Calibri"/>
                <a:cs typeface="Calibri"/>
              </a:rPr>
              <a:t>eme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or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ec</a:t>
            </a:r>
            <a:r>
              <a:rPr sz="1600" dirty="0">
                <a:latin typeface="Calibri"/>
                <a:cs typeface="Calibri"/>
              </a:rPr>
              <a:t>ti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upd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s</a:t>
            </a:r>
            <a:endParaRPr sz="1600" dirty="0"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  <a:spcBef>
                <a:spcPts val="805"/>
              </a:spcBef>
            </a:pPr>
            <a:r>
              <a:rPr sz="1600" spc="-10" dirty="0">
                <a:latin typeface="Calibri"/>
                <a:cs typeface="Calibri"/>
              </a:rPr>
              <a:t>En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u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om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dirty="0">
                <a:latin typeface="Calibri"/>
                <a:cs typeface="Calibri"/>
              </a:rPr>
              <a:t>li</a:t>
            </a:r>
            <a:r>
              <a:rPr sz="1600" spc="-10" dirty="0">
                <a:latin typeface="Calibri"/>
                <a:cs typeface="Calibri"/>
              </a:rPr>
              <a:t>an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gu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r</a:t>
            </a:r>
            <a:r>
              <a:rPr sz="1600" spc="-125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al p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li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qu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eme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s</a:t>
            </a:r>
            <a:endParaRPr sz="1600" dirty="0"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  <a:spcBef>
                <a:spcPts val="805"/>
              </a:spcBef>
            </a:pPr>
            <a:r>
              <a:rPr sz="1600" spc="-10" dirty="0">
                <a:latin typeface="Calibri"/>
                <a:cs typeface="Calibri"/>
              </a:rPr>
              <a:t>En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u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t 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sec</a:t>
            </a:r>
            <a:r>
              <a:rPr sz="1600" spc="-10" dirty="0">
                <a:latin typeface="Calibri"/>
                <a:cs typeface="Calibri"/>
              </a:rPr>
              <a:t>u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om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er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napp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cces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bu</a:t>
            </a:r>
            <a:r>
              <a:rPr sz="1600" dirty="0">
                <a:latin typeface="Calibri"/>
                <a:cs typeface="Calibri"/>
              </a:rPr>
              <a:t>ti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4434" y="520190"/>
            <a:ext cx="489902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O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initi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ce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2878" y="520190"/>
            <a:ext cx="115252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(a</a:t>
            </a:r>
            <a:r>
              <a:rPr sz="3200" spc="-6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in)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7637" rIns="0" bIns="0" rtlCol="0">
            <a:spAutoFit/>
          </a:bodyPr>
          <a:lstStyle/>
          <a:p>
            <a:pPr marL="10160" algn="ctr">
              <a:lnSpc>
                <a:spcPct val="100000"/>
              </a:lnSpc>
            </a:pPr>
            <a:r>
              <a:rPr i="0" u="none" spc="-5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i="0" u="none" spc="-2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i="0" u="none" spc="-3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i="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0" u="none" spc="-5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i="0" u="none" spc="-1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i="0" u="none" spc="-1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i="0" u="none" spc="-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i="0" u="none" spc="5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i="0" u="none" spc="-1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i="0" u="none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i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0" u="none" spc="-35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i="0" u="none" spc="-1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i="0" u="none" spc="-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i="0" u="none" spc="5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i="0" u="none" spc="-10" dirty="0">
                <a:solidFill>
                  <a:srgbClr val="000000"/>
                </a:solidFill>
                <a:latin typeface="Calibri"/>
                <a:cs typeface="Calibri"/>
              </a:rPr>
              <a:t>er</a:t>
            </a:r>
            <a:r>
              <a:rPr i="0" u="none" spc="-2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i="0" u="none" spc="-1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i="0" u="none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i="0" u="none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i="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i="0" u="none" spc="-5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i="0" u="none" spc="-20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i="0" u="none" spc="-10" dirty="0">
                <a:solidFill>
                  <a:srgbClr val="000000"/>
                </a:solidFill>
                <a:latin typeface="Calibri"/>
                <a:cs typeface="Calibri"/>
              </a:rPr>
              <a:t>ec</a:t>
            </a: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ts</a:t>
            </a:r>
            <a:r>
              <a:rPr i="0" u="none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0" u="none" spc="-1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</a:p>
          <a:p>
            <a:pPr marL="10160" algn="ctr">
              <a:lnSpc>
                <a:spcPct val="100000"/>
              </a:lnSpc>
              <a:spcBef>
                <a:spcPts val="1989"/>
              </a:spcBef>
            </a:pPr>
            <a:r>
              <a:rPr i="0" u="none" spc="-1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i="0" u="none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i="0" u="none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b="1" i="0" u="none" spc="-3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b="1" i="0" u="none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b="1" i="0" u="none" spc="-2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b="1" i="0" u="none" spc="-15" dirty="0">
                <a:solidFill>
                  <a:srgbClr val="000000"/>
                </a:solidFill>
                <a:latin typeface="Calibri"/>
                <a:cs typeface="Calibri"/>
              </a:rPr>
              <a:t>ti</a:t>
            </a:r>
            <a:r>
              <a:rPr b="1" i="0" u="none" spc="-1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b="1" i="0" u="none" spc="-2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b="1" i="0" u="none" spc="-10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b="1" i="0" u="none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i="0" u="none" dirty="0">
                <a:solidFill>
                  <a:srgbClr val="000000"/>
                </a:solidFill>
                <a:latin typeface="Calibri"/>
                <a:cs typeface="Calibri"/>
              </a:rPr>
              <a:t>ma</a:t>
            </a:r>
            <a:r>
              <a:rPr b="1" i="0" u="none" spc="-2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b="1" i="0" u="none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b="1" i="0" u="none" spc="-25" dirty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b="1" i="0" u="none" dirty="0">
                <a:solidFill>
                  <a:srgbClr val="000000"/>
                </a:solidFill>
                <a:latin typeface="Calibri"/>
                <a:cs typeface="Calibri"/>
              </a:rPr>
              <a:t>eme</a:t>
            </a:r>
            <a:r>
              <a:rPr b="1" i="0" u="none" spc="-3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b="1" i="0" u="none" spc="-1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b="1" u="none" spc="-10" dirty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b="1" i="0" u="none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b="1" i="0" u="none" spc="-2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b="1" i="0" u="none" spc="-15" dirty="0">
                <a:solidFill>
                  <a:srgbClr val="000000"/>
                </a:solidFill>
                <a:latin typeface="Calibri"/>
                <a:cs typeface="Calibri"/>
              </a:rPr>
              <a:t>al</a:t>
            </a:r>
            <a:r>
              <a:rPr b="1" i="0" u="none" spc="-25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b="1" i="0" u="none" spc="-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b="1" i="0" u="none" spc="-1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b="1" i="0" u="none" spc="-10" dirty="0">
                <a:solidFill>
                  <a:srgbClr val="000000"/>
                </a:solidFill>
                <a:latin typeface="Calibri"/>
                <a:cs typeface="Calibri"/>
              </a:rPr>
              <a:t>s, </a:t>
            </a: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i="0" u="none" spc="-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i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i="0" u="none" spc="-10" dirty="0">
                <a:solidFill>
                  <a:srgbClr val="000000"/>
                </a:solidFill>
                <a:latin typeface="Calibri"/>
                <a:cs typeface="Calibri"/>
              </a:rPr>
              <a:t>co</a:t>
            </a:r>
            <a:r>
              <a:rPr b="1" i="0" u="none" dirty="0">
                <a:solidFill>
                  <a:srgbClr val="000000"/>
                </a:solidFill>
                <a:latin typeface="Calibri"/>
                <a:cs typeface="Calibri"/>
              </a:rPr>
              <a:t>mm</a:t>
            </a:r>
            <a:r>
              <a:rPr b="1" i="0" u="none" spc="-20" dirty="0">
                <a:solidFill>
                  <a:srgbClr val="000000"/>
                </a:solidFill>
                <a:latin typeface="Calibri"/>
                <a:cs typeface="Calibri"/>
              </a:rPr>
              <a:t>uni</a:t>
            </a:r>
            <a:r>
              <a:rPr b="1" i="0" u="none" spc="-1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b="1" i="0" u="none" spc="-4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b="1" i="0" u="none" spc="-15" dirty="0">
                <a:solidFill>
                  <a:srgbClr val="000000"/>
                </a:solidFill>
                <a:latin typeface="Calibri"/>
                <a:cs typeface="Calibri"/>
              </a:rPr>
              <a:t>ti</a:t>
            </a:r>
            <a:r>
              <a:rPr b="1" i="0" u="none" spc="-1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b="1" i="0" u="none" spc="-1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b="1" i="0" u="none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0" u="none" spc="-1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i="0" u="none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i="0" u="none" spc="-5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i="0" u="none" spc="-2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i="0" u="none" spc="-3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i="0" u="none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  <a:p>
            <a:pPr marL="10160" algn="ctr">
              <a:lnSpc>
                <a:spcPct val="100000"/>
              </a:lnSpc>
              <a:spcBef>
                <a:spcPts val="1225"/>
              </a:spcBef>
            </a:pPr>
            <a:r>
              <a:rPr sz="2000" i="0" u="none" spc="-4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cu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si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ng</a:t>
            </a:r>
            <a:r>
              <a:rPr sz="2000" i="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pa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cu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rl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2000" i="0" u="none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0160" algn="ctr">
              <a:lnSpc>
                <a:spcPct val="100000"/>
              </a:lnSpc>
            </a:pP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the app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li</a:t>
            </a:r>
            <a:r>
              <a:rPr sz="2000" i="0" u="none" spc="-1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000" i="0" u="none" spc="-2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io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000" i="0" u="none" spc="-5" dirty="0">
                <a:solidFill>
                  <a:srgbClr val="000000"/>
                </a:solidFill>
                <a:latin typeface="Calibri"/>
                <a:cs typeface="Calibri"/>
              </a:rPr>
              <a:t> o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2000" i="0" u="none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u="none" spc="-2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000" u="none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000" u="none" spc="-5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000" u="none" dirty="0">
                <a:solidFill>
                  <a:srgbClr val="000000"/>
                </a:solidFill>
                <a:latin typeface="Calibri"/>
                <a:cs typeface="Calibri"/>
              </a:rPr>
              <a:t>pu</a:t>
            </a:r>
            <a:r>
              <a:rPr sz="2000" u="none" spc="-2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000" u="none" dirty="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sz="2000" u="none" spc="-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000" u="none" dirty="0">
                <a:solidFill>
                  <a:srgbClr val="000000"/>
                </a:solidFill>
                <a:latin typeface="Calibri"/>
                <a:cs typeface="Calibri"/>
              </a:rPr>
              <a:t>onal</a:t>
            </a:r>
            <a:r>
              <a:rPr sz="2000" u="none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u="none" spc="-5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000" u="none" spc="-1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000" u="none" dirty="0">
                <a:solidFill>
                  <a:srgbClr val="000000"/>
                </a:solidFill>
                <a:latin typeface="Calibri"/>
                <a:cs typeface="Calibri"/>
              </a:rPr>
              <a:t>thods</a:t>
            </a:r>
            <a:r>
              <a:rPr sz="2000" u="none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i="0" u="none" spc="-2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000" i="0" u="none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000" i="0" u="none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u="none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2000" u="none" spc="-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000" u="none" dirty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sz="2000" u="none" spc="-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000" u="none" spc="-2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000" u="none" dirty="0">
                <a:solidFill>
                  <a:srgbClr val="000000"/>
                </a:solidFill>
                <a:latin typeface="Calibri"/>
                <a:cs typeface="Calibri"/>
              </a:rPr>
              <a:t>al da</a:t>
            </a:r>
            <a:r>
              <a:rPr sz="2000" u="none" spc="-2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000" u="none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3115" y="4442045"/>
            <a:ext cx="33629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j</a:t>
            </a:r>
            <a:r>
              <a:rPr sz="2400" spc="-10" dirty="0">
                <a:latin typeface="Calibri"/>
                <a:cs typeface="Calibri"/>
              </a:rPr>
              <a:t>ec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0715" y="4442045"/>
            <a:ext cx="47967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-60" dirty="0">
                <a:latin typeface="Calibri"/>
                <a:cs typeface="Calibri"/>
              </a:rPr>
              <a:t>e</a:t>
            </a:r>
            <a:r>
              <a:rPr sz="2400" i="1" spc="15" dirty="0">
                <a:latin typeface="Calibri"/>
                <a:cs typeface="Calibri"/>
              </a:rPr>
              <a:t>x</a:t>
            </a:r>
            <a:r>
              <a:rPr sz="2400" i="1" spc="-10" dirty="0">
                <a:latin typeface="Calibri"/>
                <a:cs typeface="Calibri"/>
              </a:rPr>
              <a:t>t</a:t>
            </a:r>
            <a:r>
              <a:rPr sz="2400" i="1" spc="-5" dirty="0">
                <a:latin typeface="Calibri"/>
                <a:cs typeface="Calibri"/>
              </a:rPr>
              <a:t>r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5" dirty="0">
                <a:latin typeface="Calibri"/>
                <a:cs typeface="Calibri"/>
              </a:rPr>
              <a:t>c</a:t>
            </a:r>
            <a:r>
              <a:rPr sz="2400" i="1" spc="-10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ing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us</a:t>
            </a:r>
            <a:r>
              <a:rPr sz="2400" i="1" spc="-10" dirty="0">
                <a:latin typeface="Calibri"/>
                <a:cs typeface="Calibri"/>
              </a:rPr>
              <a:t>e</a:t>
            </a:r>
            <a:r>
              <a:rPr sz="2400" i="1" spc="-5" dirty="0">
                <a:latin typeface="Calibri"/>
                <a:cs typeface="Calibri"/>
              </a:rPr>
              <a:t>f</a:t>
            </a:r>
            <a:r>
              <a:rPr sz="2400" i="1" dirty="0">
                <a:latin typeface="Calibri"/>
                <a:cs typeface="Calibri"/>
              </a:rPr>
              <a:t>ul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k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10" dirty="0">
                <a:latin typeface="Calibri"/>
                <a:cs typeface="Calibri"/>
              </a:rPr>
              <a:t>o</a:t>
            </a:r>
            <a:r>
              <a:rPr sz="2400" i="1" spc="-20" dirty="0">
                <a:latin typeface="Calibri"/>
                <a:cs typeface="Calibri"/>
              </a:rPr>
              <a:t>w</a:t>
            </a:r>
            <a:r>
              <a:rPr sz="2400" i="1" dirty="0">
                <a:latin typeface="Calibri"/>
                <a:cs typeface="Calibri"/>
              </a:rPr>
              <a:t>l</a:t>
            </a:r>
            <a:r>
              <a:rPr sz="2400" i="1" spc="5" dirty="0">
                <a:latin typeface="Calibri"/>
                <a:cs typeface="Calibri"/>
              </a:rPr>
              <a:t>e</a:t>
            </a:r>
            <a:r>
              <a:rPr sz="2400" i="1" spc="-15" dirty="0">
                <a:latin typeface="Calibri"/>
                <a:cs typeface="Calibri"/>
              </a:rPr>
              <a:t>dge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fr</a:t>
            </a:r>
            <a:r>
              <a:rPr sz="2400" i="1" dirty="0">
                <a:latin typeface="Calibri"/>
                <a:cs typeface="Calibri"/>
              </a:rPr>
              <a:t>om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da</a:t>
            </a:r>
            <a:r>
              <a:rPr sz="2400" i="1" spc="-40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211" y="380417"/>
            <a:ext cx="472948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s 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ria</a:t>
            </a:r>
            <a:r>
              <a:rPr sz="3200" dirty="0">
                <a:latin typeface="Calibri"/>
                <a:cs typeface="Calibri"/>
              </a:rPr>
              <a:t>l ac</a:t>
            </a:r>
            <a:r>
              <a:rPr sz="3200" spc="-5" dirty="0">
                <a:latin typeface="Calibri"/>
                <a:cs typeface="Calibri"/>
              </a:rPr>
              <a:t>ti</a:t>
            </a:r>
            <a:r>
              <a:rPr sz="3200" dirty="0"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11" y="1090244"/>
            <a:ext cx="11120755" cy="535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ds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hn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qu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mp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ev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je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ju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p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rt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ly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mp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800">
              <a:latin typeface="Times New Roman"/>
              <a:cs typeface="Times New Roman"/>
            </a:endParaRPr>
          </a:p>
          <a:p>
            <a:pPr marL="474345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n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l</a:t>
            </a:r>
            <a:r>
              <a:rPr sz="1800" b="1" spc="-25" dirty="0">
                <a:latin typeface="Calibri"/>
                <a:cs typeface="Calibri"/>
              </a:rPr>
              <a:t>y</a:t>
            </a:r>
            <a:r>
              <a:rPr sz="1800" b="1" spc="-10" dirty="0">
                <a:latin typeface="Calibri"/>
                <a:cs typeface="Calibri"/>
              </a:rPr>
              <a:t>sis</a:t>
            </a:r>
            <a:endParaRPr sz="1800">
              <a:latin typeface="Calibri"/>
              <a:cs typeface="Calibri"/>
            </a:endParaRPr>
          </a:p>
          <a:p>
            <a:pPr marL="937260">
              <a:lnSpc>
                <a:spcPct val="100000"/>
              </a:lnSpc>
            </a:pP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d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ee</a:t>
            </a:r>
            <a:r>
              <a:rPr sz="1800" dirty="0">
                <a:latin typeface="Calibri"/>
                <a:cs typeface="Calibri"/>
              </a:rPr>
              <a:t>ds</a:t>
            </a:r>
            <a:r>
              <a:rPr sz="1800" spc="-5" dirty="0">
                <a:latin typeface="Calibri"/>
                <a:cs typeface="Calibri"/>
              </a:rPr>
              <a:t>,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20" dirty="0">
                <a:latin typeface="Calibri"/>
                <a:cs typeface="Calibri"/>
              </a:rPr>
              <a:t>ev</a:t>
            </a:r>
            <a:r>
              <a:rPr sz="1800" spc="-10" dirty="0">
                <a:latin typeface="Calibri"/>
                <a:cs typeface="Calibri"/>
              </a:rPr>
              <a:t>el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el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 m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el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m</a:t>
            </a:r>
            <a:r>
              <a:rPr sz="1800" i="1" spc="-20" dirty="0">
                <a:latin typeface="Calibri"/>
                <a:cs typeface="Calibri"/>
              </a:rPr>
              <a:t>e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ada</a:t>
            </a:r>
            <a:r>
              <a:rPr sz="1800" i="1" spc="-30" dirty="0">
                <a:latin typeface="Calibri"/>
                <a:cs typeface="Calibri"/>
              </a:rPr>
              <a:t>t</a:t>
            </a:r>
            <a:r>
              <a:rPr sz="1800" i="1" spc="-15" dirty="0">
                <a:latin typeface="Calibri"/>
                <a:cs typeface="Calibri"/>
              </a:rPr>
              <a:t>a</a:t>
            </a:r>
            <a:r>
              <a:rPr sz="1800" i="1" spc="-5" dirty="0">
                <a:latin typeface="Calibri"/>
                <a:cs typeface="Calibri"/>
              </a:rPr>
              <a:t>,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rm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,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700">
              <a:latin typeface="Times New Roman"/>
              <a:cs typeface="Times New Roman"/>
            </a:endParaRPr>
          </a:p>
          <a:p>
            <a:pPr marL="474345">
              <a:lnSpc>
                <a:spcPct val="100000"/>
              </a:lnSpc>
            </a:pPr>
            <a:r>
              <a:rPr sz="1800" b="1" spc="5" dirty="0">
                <a:latin typeface="Calibri"/>
                <a:cs typeface="Calibri"/>
              </a:rPr>
              <a:t>D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5" dirty="0">
                <a:latin typeface="Calibri"/>
                <a:cs typeface="Calibri"/>
              </a:rPr>
              <a:t>um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n</a:t>
            </a:r>
            <a:r>
              <a:rPr sz="1800" b="1" spc="-25" dirty="0">
                <a:latin typeface="Calibri"/>
                <a:cs typeface="Calibri"/>
              </a:rPr>
              <a:t>ta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20" dirty="0">
                <a:latin typeface="Calibri"/>
                <a:cs typeface="Calibri"/>
              </a:rPr>
              <a:t>io</a:t>
            </a:r>
            <a:r>
              <a:rPr sz="1800" b="1" spc="-1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474345" indent="462915">
              <a:lnSpc>
                <a:spcPct val="100000"/>
              </a:lnSpc>
            </a:pP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ss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5" dirty="0">
                <a:latin typeface="Calibri"/>
                <a:cs typeface="Calibri"/>
              </a:rPr>
              <a:t> 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rm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ll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i="1" dirty="0">
                <a:latin typeface="Calibri"/>
                <a:cs typeface="Calibri"/>
              </a:rPr>
              <a:t>m</a:t>
            </a:r>
            <a:r>
              <a:rPr sz="1800" i="1" spc="-20" dirty="0">
                <a:latin typeface="Calibri"/>
                <a:cs typeface="Calibri"/>
              </a:rPr>
              <a:t>e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ada</a:t>
            </a:r>
            <a:r>
              <a:rPr sz="1800" i="1" spc="-3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a)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700">
              <a:latin typeface="Times New Roman"/>
              <a:cs typeface="Times New Roman"/>
            </a:endParaRPr>
          </a:p>
          <a:p>
            <a:pPr marL="474345">
              <a:lnSpc>
                <a:spcPct val="100000"/>
              </a:lnSpc>
            </a:pPr>
            <a:r>
              <a:rPr sz="1800" b="1" spc="-35" dirty="0">
                <a:latin typeface="Calibri"/>
                <a:cs typeface="Calibri"/>
              </a:rPr>
              <a:t>S</a:t>
            </a:r>
            <a:r>
              <a:rPr sz="1800" b="1" spc="-25" dirty="0">
                <a:latin typeface="Calibri"/>
                <a:cs typeface="Calibri"/>
              </a:rPr>
              <a:t>y</a:t>
            </a:r>
            <a:r>
              <a:rPr sz="1800" b="1" spc="-35" dirty="0">
                <a:latin typeface="Calibri"/>
                <a:cs typeface="Calibri"/>
              </a:rPr>
              <a:t>st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m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de</a:t>
            </a:r>
            <a:r>
              <a:rPr sz="1800" b="1" spc="-10" dirty="0">
                <a:latin typeface="Calibri"/>
                <a:cs typeface="Calibri"/>
              </a:rPr>
              <a:t>si</a:t>
            </a:r>
            <a:r>
              <a:rPr sz="1800" b="1" spc="-5" dirty="0">
                <a:latin typeface="Calibri"/>
                <a:cs typeface="Calibri"/>
              </a:rPr>
              <a:t>g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d </a:t>
            </a:r>
            <a:r>
              <a:rPr sz="1800" b="1" spc="-5" dirty="0">
                <a:latin typeface="Calibri"/>
                <a:cs typeface="Calibri"/>
              </a:rPr>
              <a:t>impl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n</a:t>
            </a:r>
            <a:r>
              <a:rPr sz="1800" b="1" spc="-35" dirty="0">
                <a:latin typeface="Calibri"/>
                <a:cs typeface="Calibri"/>
              </a:rPr>
              <a:t>t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15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  <a:p>
            <a:pPr marL="937260">
              <a:lnSpc>
                <a:spcPct val="100000"/>
              </a:lnSpc>
            </a:pP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supp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474345" indent="757555">
              <a:lnSpc>
                <a:spcPct val="100000"/>
              </a:lnSpc>
            </a:pP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supp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at</a:t>
            </a:r>
            <a:r>
              <a:rPr sz="1800" spc="-5" dirty="0">
                <a:latin typeface="Calibri"/>
                <a:cs typeface="Calibri"/>
              </a:rPr>
              <a:t>io</a:t>
            </a:r>
            <a:r>
              <a:rPr sz="1800" dirty="0">
                <a:latin typeface="Calibri"/>
                <a:cs typeface="Calibri"/>
              </a:rPr>
              <a:t>n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 d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 d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5" dirty="0">
                <a:latin typeface="Calibri"/>
                <a:cs typeface="Calibri"/>
              </a:rPr>
              <a:t>me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at</a:t>
            </a:r>
            <a:r>
              <a:rPr sz="1800" spc="-5" dirty="0">
                <a:latin typeface="Calibri"/>
                <a:cs typeface="Calibri"/>
              </a:rPr>
              <a:t>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p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ss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5" dirty="0">
                <a:latin typeface="Calibri"/>
                <a:cs typeface="Calibri"/>
              </a:rPr>
              <a:t>me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700">
              <a:latin typeface="Times New Roman"/>
              <a:cs typeface="Times New Roman"/>
            </a:endParaRPr>
          </a:p>
          <a:p>
            <a:pPr marL="474345">
              <a:lnSpc>
                <a:spcPct val="100000"/>
              </a:lnSpc>
            </a:pPr>
            <a:r>
              <a:rPr sz="1800" b="1" spc="-25" dirty="0">
                <a:latin typeface="Calibri"/>
                <a:cs typeface="Calibri"/>
              </a:rPr>
              <a:t>P</a:t>
            </a:r>
            <a:r>
              <a:rPr sz="1800" b="1" spc="-10" dirty="0">
                <a:latin typeface="Calibri"/>
                <a:cs typeface="Calibri"/>
              </a:rPr>
              <a:t>olicy</a:t>
            </a:r>
            <a:endParaRPr sz="1800">
              <a:latin typeface="Calibri"/>
              <a:cs typeface="Calibri"/>
            </a:endParaRPr>
          </a:p>
          <a:p>
            <a:pPr marL="937260">
              <a:lnSpc>
                <a:spcPct val="100000"/>
              </a:lnSpc>
            </a:pP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sp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10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je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,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rm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700">
              <a:latin typeface="Times New Roman"/>
              <a:cs typeface="Times New Roman"/>
            </a:endParaRPr>
          </a:p>
          <a:p>
            <a:pPr marL="47434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ss</a:t>
            </a:r>
            <a:endParaRPr sz="1800">
              <a:latin typeface="Calibri"/>
              <a:cs typeface="Calibri"/>
            </a:endParaRPr>
          </a:p>
          <a:p>
            <a:pPr marL="937260" marR="67945">
              <a:lnSpc>
                <a:spcPct val="100000"/>
              </a:lnSpc>
            </a:pP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nsu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</a:t>
            </a:r>
            <a:r>
              <a:rPr sz="1800" spc="-20" dirty="0">
                <a:latin typeface="Calibri"/>
                <a:cs typeface="Calibri"/>
              </a:rPr>
              <a:t>cc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ie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</a:t>
            </a:r>
            <a:r>
              <a:rPr sz="1800" spc="-10" dirty="0">
                <a:latin typeface="Calibri"/>
                <a:cs typeface="Calibri"/>
              </a:rPr>
              <a:t>agi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20" dirty="0">
                <a:latin typeface="Calibri"/>
                <a:cs typeface="Calibri"/>
              </a:rPr>
              <a:t>ev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lo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5" dirty="0">
                <a:latin typeface="Calibri"/>
                <a:cs typeface="Calibri"/>
              </a:rPr>
              <a:t>me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spc="-5" dirty="0">
                <a:latin typeface="Calibri"/>
                <a:cs typeface="Calibri"/>
              </a:rPr>
              <a:t> 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4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30" dirty="0">
                <a:latin typeface="Calibri"/>
                <a:cs typeface="Calibri"/>
              </a:rPr>
              <a:t>z</a:t>
            </a:r>
            <a:r>
              <a:rPr sz="1800" spc="-15" dirty="0">
                <a:latin typeface="Calibri"/>
                <a:cs typeface="Calibri"/>
              </a:rPr>
              <a:t>at</a:t>
            </a:r>
            <a:r>
              <a:rPr sz="1800" spc="-5" dirty="0">
                <a:latin typeface="Calibri"/>
                <a:cs typeface="Calibri"/>
              </a:rPr>
              <a:t>io</a:t>
            </a:r>
            <a:r>
              <a:rPr sz="1800" dirty="0">
                <a:latin typeface="Calibri"/>
                <a:cs typeface="Calibri"/>
              </a:rPr>
              <a:t>nal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,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han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</a:t>
            </a:r>
            <a:r>
              <a:rPr sz="1800" spc="-10" dirty="0">
                <a:latin typeface="Calibri"/>
                <a:cs typeface="Calibri"/>
              </a:rPr>
              <a:t>agi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4495">
              <a:lnSpc>
                <a:spcPct val="100000"/>
              </a:lnSpc>
            </a:pPr>
            <a:r>
              <a:rPr spc="5" dirty="0">
                <a:latin typeface="Calibri"/>
                <a:cs typeface="Calibri"/>
              </a:rPr>
              <a:t>W</a:t>
            </a:r>
            <a:r>
              <a:rPr spc="-5" dirty="0">
                <a:latin typeface="Calibri"/>
                <a:cs typeface="Calibri"/>
              </a:rPr>
              <a:t>h</a:t>
            </a:r>
            <a:r>
              <a:rPr spc="-2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 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</a:t>
            </a:r>
            <a:r>
              <a:rPr spc="-10" dirty="0">
                <a:latin typeface="Calibri"/>
                <a:cs typeface="Calibri"/>
              </a:rPr>
              <a:t>il</a:t>
            </a:r>
            <a:r>
              <a:rPr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14" dirty="0">
                <a:latin typeface="Calibri"/>
                <a:cs typeface="Calibri"/>
              </a:rPr>
              <a:t>k</a:t>
            </a:r>
            <a:r>
              <a:rPr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p </a:t>
            </a:r>
            <a:r>
              <a:rPr spc="-5" dirty="0">
                <a:latin typeface="Calibri"/>
                <a:cs typeface="Calibri"/>
              </a:rPr>
              <a:t>n</a:t>
            </a:r>
            <a:r>
              <a:rPr spc="-50" dirty="0">
                <a:latin typeface="Calibri"/>
                <a:cs typeface="Calibri"/>
              </a:rPr>
              <a:t>e</a:t>
            </a:r>
            <a:r>
              <a:rPr spc="15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777" y="1454115"/>
            <a:ext cx="7879080" cy="2495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4880"/>
              </a:lnSpc>
            </a:pP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k,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mm</a:t>
            </a:r>
            <a:r>
              <a:rPr sz="2400" spc="-5" dirty="0">
                <a:latin typeface="Calibri"/>
                <a:cs typeface="Calibri"/>
              </a:rPr>
              <a:t>un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sp</a:t>
            </a:r>
            <a:r>
              <a:rPr sz="2400" spc="-10" dirty="0">
                <a:latin typeface="Calibri"/>
                <a:cs typeface="Calibri"/>
              </a:rPr>
              <a:t>ect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a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oc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eek: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625"/>
              </a:spcBef>
            </a:pPr>
            <a:r>
              <a:rPr sz="2400" i="1" spc="-10" dirty="0">
                <a:latin typeface="Calibri"/>
                <a:cs typeface="Calibri"/>
              </a:rPr>
              <a:t>S</a:t>
            </a:r>
            <a:r>
              <a:rPr sz="2400" i="1" spc="-5" dirty="0">
                <a:latin typeface="Calibri"/>
                <a:cs typeface="Calibri"/>
              </a:rPr>
              <a:t>c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5" dirty="0">
                <a:latin typeface="Calibri"/>
                <a:cs typeface="Calibri"/>
              </a:rPr>
              <a:t>e</a:t>
            </a:r>
            <a:r>
              <a:rPr sz="2400" i="1" spc="-25" dirty="0">
                <a:latin typeface="Calibri"/>
                <a:cs typeface="Calibri"/>
              </a:rPr>
              <a:t>n</a:t>
            </a:r>
            <a:r>
              <a:rPr sz="2400" i="1" spc="-10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5" dirty="0">
                <a:latin typeface="Calibri"/>
                <a:cs typeface="Calibri"/>
              </a:rPr>
              <a:t>f</a:t>
            </a:r>
            <a:r>
              <a:rPr sz="2400" i="1" dirty="0">
                <a:latin typeface="Calibri"/>
                <a:cs typeface="Calibri"/>
              </a:rPr>
              <a:t>ic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 </a:t>
            </a:r>
            <a:r>
              <a:rPr sz="2400" i="1" spc="-35" dirty="0">
                <a:latin typeface="Calibri"/>
                <a:cs typeface="Calibri"/>
              </a:rPr>
              <a:t>t</a:t>
            </a:r>
            <a:r>
              <a:rPr sz="2400" i="1" spc="-10" dirty="0">
                <a:latin typeface="Calibri"/>
                <a:cs typeface="Calibri"/>
              </a:rPr>
              <a:t>e</a:t>
            </a:r>
            <a:r>
              <a:rPr sz="2400" i="1" spc="-5" dirty="0">
                <a:latin typeface="Calibri"/>
                <a:cs typeface="Calibri"/>
              </a:rPr>
              <a:t>c</a:t>
            </a:r>
            <a:r>
              <a:rPr sz="2400" i="1" dirty="0">
                <a:latin typeface="Calibri"/>
                <a:cs typeface="Calibri"/>
              </a:rPr>
              <a:t>hni</a:t>
            </a:r>
            <a:r>
              <a:rPr sz="2400" i="1" spc="-20" dirty="0">
                <a:latin typeface="Calibri"/>
                <a:cs typeface="Calibri"/>
              </a:rPr>
              <a:t>c</a:t>
            </a:r>
            <a:r>
              <a:rPr sz="2400" i="1" dirty="0">
                <a:latin typeface="Calibri"/>
                <a:cs typeface="Calibri"/>
              </a:rPr>
              <a:t>al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spc="-30" dirty="0">
                <a:latin typeface="Calibri"/>
                <a:cs typeface="Calibri"/>
              </a:rPr>
              <a:t>c</a:t>
            </a:r>
            <a:r>
              <a:rPr sz="2400" i="1" dirty="0">
                <a:latin typeface="Calibri"/>
                <a:cs typeface="Calibri"/>
              </a:rPr>
              <a:t>o</a:t>
            </a:r>
            <a:r>
              <a:rPr sz="2400" i="1" spc="-5" dirty="0">
                <a:latin typeface="Calibri"/>
                <a:cs typeface="Calibri"/>
              </a:rPr>
              <a:t>mm</a:t>
            </a:r>
            <a:r>
              <a:rPr sz="2400" i="1" dirty="0">
                <a:latin typeface="Calibri"/>
                <a:cs typeface="Calibri"/>
              </a:rPr>
              <a:t>uni</a:t>
            </a:r>
            <a:r>
              <a:rPr sz="2400" i="1" spc="-20" dirty="0">
                <a:latin typeface="Calibri"/>
                <a:cs typeface="Calibri"/>
              </a:rPr>
              <a:t>c</a:t>
            </a:r>
            <a:r>
              <a:rPr sz="2400" i="1" dirty="0">
                <a:latin typeface="Calibri"/>
                <a:cs typeface="Calibri"/>
              </a:rPr>
              <a:t>ation</a:t>
            </a:r>
            <a:endParaRPr sz="2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20"/>
              </a:spcBef>
            </a:pPr>
            <a:r>
              <a:rPr sz="2000" dirty="0">
                <a:latin typeface="Calibri"/>
                <a:cs typeface="Calibri"/>
              </a:rPr>
              <a:t>pa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cu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nal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tu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ie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es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Sc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n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-10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c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mmuni</a:t>
            </a:r>
            <a:r>
              <a:rPr spc="-30" dirty="0">
                <a:latin typeface="Calibri"/>
                <a:cs typeface="Calibri"/>
              </a:rPr>
              <a:t>c</a:t>
            </a:r>
            <a:r>
              <a:rPr spc="-2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on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 </a:t>
            </a:r>
            <a:r>
              <a:rPr spc="-5" dirty="0">
                <a:latin typeface="Calibri"/>
                <a:cs typeface="Calibri"/>
              </a:rPr>
              <a:t>h</a:t>
            </a:r>
            <a:r>
              <a:rPr spc="-1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w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spc="-2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g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ced</a:t>
            </a:r>
          </a:p>
        </p:txBody>
      </p:sp>
      <p:sp>
        <p:nvSpPr>
          <p:cNvPr id="3" name="object 3"/>
          <p:cNvSpPr/>
          <p:nvPr/>
        </p:nvSpPr>
        <p:spPr>
          <a:xfrm>
            <a:off x="111280" y="1149083"/>
            <a:ext cx="6406219" cy="4346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2155" y="2061971"/>
            <a:ext cx="1504187" cy="903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2974" y="2110232"/>
            <a:ext cx="1362710" cy="762000"/>
          </a:xfrm>
          <a:custGeom>
            <a:avLst/>
            <a:gdLst/>
            <a:ahLst/>
            <a:cxnLst/>
            <a:rect l="l" t="t" r="r" b="b"/>
            <a:pathLst>
              <a:path w="1362710" h="762000">
                <a:moveTo>
                  <a:pt x="0" y="380974"/>
                </a:moveTo>
                <a:lnTo>
                  <a:pt x="8915" y="319179"/>
                </a:lnTo>
                <a:lnTo>
                  <a:pt x="34725" y="260559"/>
                </a:lnTo>
                <a:lnTo>
                  <a:pt x="76029" y="205897"/>
                </a:lnTo>
                <a:lnTo>
                  <a:pt x="131424" y="155978"/>
                </a:lnTo>
                <a:lnTo>
                  <a:pt x="163967" y="133042"/>
                </a:lnTo>
                <a:lnTo>
                  <a:pt x="199507" y="111586"/>
                </a:lnTo>
                <a:lnTo>
                  <a:pt x="237868" y="91709"/>
                </a:lnTo>
                <a:lnTo>
                  <a:pt x="278876" y="73507"/>
                </a:lnTo>
                <a:lnTo>
                  <a:pt x="322354" y="57080"/>
                </a:lnTo>
                <a:lnTo>
                  <a:pt x="368129" y="42524"/>
                </a:lnTo>
                <a:lnTo>
                  <a:pt x="416023" y="29939"/>
                </a:lnTo>
                <a:lnTo>
                  <a:pt x="465862" y="19422"/>
                </a:lnTo>
                <a:lnTo>
                  <a:pt x="517471" y="11072"/>
                </a:lnTo>
                <a:lnTo>
                  <a:pt x="570675" y="4986"/>
                </a:lnTo>
                <a:lnTo>
                  <a:pt x="625298" y="1262"/>
                </a:lnTo>
                <a:lnTo>
                  <a:pt x="681164" y="0"/>
                </a:lnTo>
                <a:lnTo>
                  <a:pt x="737030" y="1262"/>
                </a:lnTo>
                <a:lnTo>
                  <a:pt x="791653" y="4986"/>
                </a:lnTo>
                <a:lnTo>
                  <a:pt x="844857" y="11072"/>
                </a:lnTo>
                <a:lnTo>
                  <a:pt x="896466" y="19422"/>
                </a:lnTo>
                <a:lnTo>
                  <a:pt x="946305" y="29939"/>
                </a:lnTo>
                <a:lnTo>
                  <a:pt x="994199" y="42524"/>
                </a:lnTo>
                <a:lnTo>
                  <a:pt x="1039974" y="57080"/>
                </a:lnTo>
                <a:lnTo>
                  <a:pt x="1083452" y="73507"/>
                </a:lnTo>
                <a:lnTo>
                  <a:pt x="1124460" y="91709"/>
                </a:lnTo>
                <a:lnTo>
                  <a:pt x="1162821" y="111586"/>
                </a:lnTo>
                <a:lnTo>
                  <a:pt x="1198361" y="133042"/>
                </a:lnTo>
                <a:lnTo>
                  <a:pt x="1230904" y="155978"/>
                </a:lnTo>
                <a:lnTo>
                  <a:pt x="1260275" y="180295"/>
                </a:lnTo>
                <a:lnTo>
                  <a:pt x="1308800" y="232684"/>
                </a:lnTo>
                <a:lnTo>
                  <a:pt x="1342532" y="289423"/>
                </a:lnTo>
                <a:lnTo>
                  <a:pt x="1360070" y="349729"/>
                </a:lnTo>
                <a:lnTo>
                  <a:pt x="1362329" y="380974"/>
                </a:lnTo>
                <a:lnTo>
                  <a:pt x="1360070" y="412219"/>
                </a:lnTo>
                <a:lnTo>
                  <a:pt x="1342532" y="472525"/>
                </a:lnTo>
                <a:lnTo>
                  <a:pt x="1308800" y="529264"/>
                </a:lnTo>
                <a:lnTo>
                  <a:pt x="1260275" y="581653"/>
                </a:lnTo>
                <a:lnTo>
                  <a:pt x="1230904" y="605970"/>
                </a:lnTo>
                <a:lnTo>
                  <a:pt x="1198361" y="628906"/>
                </a:lnTo>
                <a:lnTo>
                  <a:pt x="1162821" y="650362"/>
                </a:lnTo>
                <a:lnTo>
                  <a:pt x="1124460" y="670239"/>
                </a:lnTo>
                <a:lnTo>
                  <a:pt x="1083452" y="688441"/>
                </a:lnTo>
                <a:lnTo>
                  <a:pt x="1039974" y="704869"/>
                </a:lnTo>
                <a:lnTo>
                  <a:pt x="994199" y="719424"/>
                </a:lnTo>
                <a:lnTo>
                  <a:pt x="946305" y="732009"/>
                </a:lnTo>
                <a:lnTo>
                  <a:pt x="896466" y="742526"/>
                </a:lnTo>
                <a:lnTo>
                  <a:pt x="844857" y="750876"/>
                </a:lnTo>
                <a:lnTo>
                  <a:pt x="791653" y="756962"/>
                </a:lnTo>
                <a:lnTo>
                  <a:pt x="737030" y="760686"/>
                </a:lnTo>
                <a:lnTo>
                  <a:pt x="681164" y="761949"/>
                </a:lnTo>
                <a:lnTo>
                  <a:pt x="625298" y="760686"/>
                </a:lnTo>
                <a:lnTo>
                  <a:pt x="570675" y="756962"/>
                </a:lnTo>
                <a:lnTo>
                  <a:pt x="517471" y="750876"/>
                </a:lnTo>
                <a:lnTo>
                  <a:pt x="465862" y="742526"/>
                </a:lnTo>
                <a:lnTo>
                  <a:pt x="416023" y="732009"/>
                </a:lnTo>
                <a:lnTo>
                  <a:pt x="368129" y="719424"/>
                </a:lnTo>
                <a:lnTo>
                  <a:pt x="322354" y="704869"/>
                </a:lnTo>
                <a:lnTo>
                  <a:pt x="278876" y="688441"/>
                </a:lnTo>
                <a:lnTo>
                  <a:pt x="237868" y="670239"/>
                </a:lnTo>
                <a:lnTo>
                  <a:pt x="199507" y="650362"/>
                </a:lnTo>
                <a:lnTo>
                  <a:pt x="163967" y="628906"/>
                </a:lnTo>
                <a:lnTo>
                  <a:pt x="131424" y="605970"/>
                </a:lnTo>
                <a:lnTo>
                  <a:pt x="102053" y="581653"/>
                </a:lnTo>
                <a:lnTo>
                  <a:pt x="53528" y="529264"/>
                </a:lnTo>
                <a:lnTo>
                  <a:pt x="19796" y="472525"/>
                </a:lnTo>
                <a:lnTo>
                  <a:pt x="2258" y="412219"/>
                </a:lnTo>
                <a:lnTo>
                  <a:pt x="0" y="380974"/>
                </a:lnTo>
                <a:close/>
              </a:path>
            </a:pathLst>
          </a:custGeom>
          <a:ln w="57150">
            <a:solidFill>
              <a:srgbClr val="4F62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9843" y="1353311"/>
            <a:ext cx="1504187" cy="9037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0754" y="1401340"/>
            <a:ext cx="1362710" cy="762000"/>
          </a:xfrm>
          <a:custGeom>
            <a:avLst/>
            <a:gdLst/>
            <a:ahLst/>
            <a:cxnLst/>
            <a:rect l="l" t="t" r="r" b="b"/>
            <a:pathLst>
              <a:path w="1362710" h="762000">
                <a:moveTo>
                  <a:pt x="0" y="380974"/>
                </a:moveTo>
                <a:lnTo>
                  <a:pt x="8915" y="319179"/>
                </a:lnTo>
                <a:lnTo>
                  <a:pt x="34725" y="260559"/>
                </a:lnTo>
                <a:lnTo>
                  <a:pt x="76029" y="205897"/>
                </a:lnTo>
                <a:lnTo>
                  <a:pt x="131424" y="155978"/>
                </a:lnTo>
                <a:lnTo>
                  <a:pt x="163967" y="133042"/>
                </a:lnTo>
                <a:lnTo>
                  <a:pt x="199507" y="111586"/>
                </a:lnTo>
                <a:lnTo>
                  <a:pt x="237868" y="91709"/>
                </a:lnTo>
                <a:lnTo>
                  <a:pt x="278876" y="73507"/>
                </a:lnTo>
                <a:lnTo>
                  <a:pt x="322354" y="57080"/>
                </a:lnTo>
                <a:lnTo>
                  <a:pt x="368129" y="42524"/>
                </a:lnTo>
                <a:lnTo>
                  <a:pt x="416023" y="29939"/>
                </a:lnTo>
                <a:lnTo>
                  <a:pt x="465862" y="19422"/>
                </a:lnTo>
                <a:lnTo>
                  <a:pt x="517471" y="11072"/>
                </a:lnTo>
                <a:lnTo>
                  <a:pt x="570675" y="4986"/>
                </a:lnTo>
                <a:lnTo>
                  <a:pt x="625298" y="1262"/>
                </a:lnTo>
                <a:lnTo>
                  <a:pt x="681164" y="0"/>
                </a:lnTo>
                <a:lnTo>
                  <a:pt x="737030" y="1262"/>
                </a:lnTo>
                <a:lnTo>
                  <a:pt x="791653" y="4986"/>
                </a:lnTo>
                <a:lnTo>
                  <a:pt x="844857" y="11072"/>
                </a:lnTo>
                <a:lnTo>
                  <a:pt x="896466" y="19422"/>
                </a:lnTo>
                <a:lnTo>
                  <a:pt x="946305" y="29939"/>
                </a:lnTo>
                <a:lnTo>
                  <a:pt x="994199" y="42524"/>
                </a:lnTo>
                <a:lnTo>
                  <a:pt x="1039974" y="57080"/>
                </a:lnTo>
                <a:lnTo>
                  <a:pt x="1083452" y="73507"/>
                </a:lnTo>
                <a:lnTo>
                  <a:pt x="1124460" y="91709"/>
                </a:lnTo>
                <a:lnTo>
                  <a:pt x="1162821" y="111586"/>
                </a:lnTo>
                <a:lnTo>
                  <a:pt x="1198361" y="133042"/>
                </a:lnTo>
                <a:lnTo>
                  <a:pt x="1230904" y="155978"/>
                </a:lnTo>
                <a:lnTo>
                  <a:pt x="1260275" y="180295"/>
                </a:lnTo>
                <a:lnTo>
                  <a:pt x="1308800" y="232684"/>
                </a:lnTo>
                <a:lnTo>
                  <a:pt x="1342532" y="289423"/>
                </a:lnTo>
                <a:lnTo>
                  <a:pt x="1360070" y="349729"/>
                </a:lnTo>
                <a:lnTo>
                  <a:pt x="1362329" y="380974"/>
                </a:lnTo>
                <a:lnTo>
                  <a:pt x="1360070" y="412219"/>
                </a:lnTo>
                <a:lnTo>
                  <a:pt x="1342532" y="472525"/>
                </a:lnTo>
                <a:lnTo>
                  <a:pt x="1308800" y="529264"/>
                </a:lnTo>
                <a:lnTo>
                  <a:pt x="1260275" y="581653"/>
                </a:lnTo>
                <a:lnTo>
                  <a:pt x="1230904" y="605970"/>
                </a:lnTo>
                <a:lnTo>
                  <a:pt x="1198361" y="628906"/>
                </a:lnTo>
                <a:lnTo>
                  <a:pt x="1162821" y="650362"/>
                </a:lnTo>
                <a:lnTo>
                  <a:pt x="1124460" y="670239"/>
                </a:lnTo>
                <a:lnTo>
                  <a:pt x="1083452" y="688441"/>
                </a:lnTo>
                <a:lnTo>
                  <a:pt x="1039974" y="704869"/>
                </a:lnTo>
                <a:lnTo>
                  <a:pt x="994199" y="719424"/>
                </a:lnTo>
                <a:lnTo>
                  <a:pt x="946305" y="732009"/>
                </a:lnTo>
                <a:lnTo>
                  <a:pt x="896466" y="742526"/>
                </a:lnTo>
                <a:lnTo>
                  <a:pt x="844857" y="750876"/>
                </a:lnTo>
                <a:lnTo>
                  <a:pt x="791653" y="756962"/>
                </a:lnTo>
                <a:lnTo>
                  <a:pt x="737030" y="760686"/>
                </a:lnTo>
                <a:lnTo>
                  <a:pt x="681164" y="761949"/>
                </a:lnTo>
                <a:lnTo>
                  <a:pt x="625298" y="760686"/>
                </a:lnTo>
                <a:lnTo>
                  <a:pt x="570675" y="756962"/>
                </a:lnTo>
                <a:lnTo>
                  <a:pt x="517471" y="750876"/>
                </a:lnTo>
                <a:lnTo>
                  <a:pt x="465862" y="742526"/>
                </a:lnTo>
                <a:lnTo>
                  <a:pt x="416023" y="732009"/>
                </a:lnTo>
                <a:lnTo>
                  <a:pt x="368129" y="719424"/>
                </a:lnTo>
                <a:lnTo>
                  <a:pt x="322354" y="704869"/>
                </a:lnTo>
                <a:lnTo>
                  <a:pt x="278876" y="688441"/>
                </a:lnTo>
                <a:lnTo>
                  <a:pt x="237868" y="670239"/>
                </a:lnTo>
                <a:lnTo>
                  <a:pt x="199507" y="650362"/>
                </a:lnTo>
                <a:lnTo>
                  <a:pt x="163967" y="628906"/>
                </a:lnTo>
                <a:lnTo>
                  <a:pt x="131424" y="605970"/>
                </a:lnTo>
                <a:lnTo>
                  <a:pt x="102053" y="581653"/>
                </a:lnTo>
                <a:lnTo>
                  <a:pt x="53528" y="529264"/>
                </a:lnTo>
                <a:lnTo>
                  <a:pt x="19796" y="472525"/>
                </a:lnTo>
                <a:lnTo>
                  <a:pt x="2258" y="412219"/>
                </a:lnTo>
                <a:lnTo>
                  <a:pt x="0" y="380974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66965" rIns="0" bIns="0" rtlCol="0">
            <a:spAutoFit/>
          </a:bodyPr>
          <a:lstStyle/>
          <a:p>
            <a:pPr marL="6204585" marR="516255">
              <a:lnSpc>
                <a:spcPct val="100000"/>
              </a:lnSpc>
            </a:pP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Scie</a:t>
            </a:r>
            <a:r>
              <a:rPr sz="2200" i="0" u="none" spc="-4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200" i="0" u="none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fic</a:t>
            </a:r>
            <a:r>
              <a:rPr sz="2200" i="0" u="none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4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echni</a:t>
            </a:r>
            <a:r>
              <a:rPr sz="2200" i="0" u="none" spc="-4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200" i="0" u="none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2200" i="0" u="none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4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mmuni</a:t>
            </a:r>
            <a:r>
              <a:rPr sz="2200" i="0" u="none" spc="-4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200" i="0" u="none" spc="-3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ti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200" i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2200" i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200" i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iti</a:t>
            </a:r>
            <a:r>
              <a:rPr sz="2200" i="0" u="none" spc="-4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200" i="0" u="none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art of</a:t>
            </a:r>
            <a:r>
              <a:rPr sz="2200" i="0" u="none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2200" i="0" u="none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2200" i="0" u="none" spc="-3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200" i="0" u="none" spc="-4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200" i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li</a:t>
            </a:r>
            <a:r>
              <a:rPr sz="2200" i="0" u="none" spc="-7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ec</a:t>
            </a:r>
            <a:r>
              <a:rPr sz="2200" i="0" u="none" spc="-35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cle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 w</a:t>
            </a:r>
            <a:r>
              <a:rPr sz="2200" i="0" u="none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th</a:t>
            </a:r>
            <a:r>
              <a:rPr sz="2200" i="0" u="none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35" dirty="0">
                <a:solidFill>
                  <a:srgbClr val="000000"/>
                </a:solidFill>
                <a:latin typeface="Calibri"/>
                <a:cs typeface="Calibri"/>
              </a:rPr>
              <a:t>ef</a:t>
            </a:r>
            <a:r>
              <a:rPr sz="2200" i="0" u="none" spc="-7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ect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200" i="0" u="none" spc="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2200" i="0" u="none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2200" i="0" u="none" spc="-2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sz="2200" i="0" u="none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sz="2200" i="0" u="none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th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45" dirty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sz="2200" i="0" u="none" spc="-5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200" i="0" u="none" spc="-35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2200" i="0" u="none" spc="-5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7129145" indent="-314960">
              <a:lnSpc>
                <a:spcPct val="100000"/>
              </a:lnSpc>
              <a:buFont typeface="Calibri"/>
              <a:buChar char="—"/>
              <a:tabLst>
                <a:tab pos="7129780" algn="l"/>
              </a:tabLst>
            </a:pP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2200" i="0" u="none" spc="-4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2200" i="0" u="none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200" i="0" u="none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3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200" i="0" u="none" spc="-4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ch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2200" i="0" u="none" spc="-4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ss,</a:t>
            </a:r>
            <a:endParaRPr sz="2200" dirty="0">
              <a:latin typeface="Calibri"/>
              <a:cs typeface="Calibri"/>
            </a:endParaRPr>
          </a:p>
          <a:p>
            <a:pPr marL="7129145" indent="-314960">
              <a:lnSpc>
                <a:spcPct val="100000"/>
              </a:lnSpc>
              <a:buFont typeface="Calibri"/>
              <a:buChar char="—"/>
              <a:tabLst>
                <a:tab pos="7129780" algn="l"/>
              </a:tabLst>
            </a:pP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ac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r>
              <a:rPr sz="2200" i="0" u="none" dirty="0">
                <a:solidFill>
                  <a:srgbClr val="000000"/>
                </a:solidFill>
                <a:latin typeface="Calibri"/>
                <a:cs typeface="Calibri"/>
              </a:rPr>
              <a:t> i</a:t>
            </a:r>
            <a:r>
              <a:rPr sz="2200" i="0" u="none" spc="-4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200" i="0" u="none" spc="-4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200" i="0" u="none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200" i="0" u="none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3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200" i="0" u="none" spc="-5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200" i="0" u="none" spc="-4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200" i="0" u="none" spc="-15" dirty="0">
                <a:solidFill>
                  <a:srgbClr val="000000"/>
                </a:solidFill>
                <a:latin typeface="Calibri"/>
                <a:cs typeface="Calibri"/>
              </a:rPr>
              <a:t>ch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2200" i="0" u="none" spc="-4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200" i="0" u="none" spc="-20" dirty="0">
                <a:solidFill>
                  <a:srgbClr val="000000"/>
                </a:solidFill>
                <a:latin typeface="Calibri"/>
                <a:cs typeface="Calibri"/>
              </a:rPr>
              <a:t>ce</a:t>
            </a:r>
            <a:r>
              <a:rPr sz="2200" i="0" u="none" spc="-5" dirty="0">
                <a:solidFill>
                  <a:srgbClr val="000000"/>
                </a:solidFill>
                <a:latin typeface="Calibri"/>
                <a:cs typeface="Calibri"/>
              </a:rPr>
              <a:t>ss</a:t>
            </a:r>
            <a:r>
              <a:rPr sz="2200" i="0" u="none" spc="-10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0329" y="6219751"/>
            <a:ext cx="711644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om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“</a:t>
            </a:r>
            <a:r>
              <a:rPr sz="1600" spc="-15" dirty="0">
                <a:latin typeface="Calibri"/>
                <a:cs typeface="Calibri"/>
              </a:rPr>
              <a:t>Sc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2</a:t>
            </a:r>
            <a:r>
              <a:rPr sz="1600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os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or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es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f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Chan</a:t>
            </a:r>
            <a:r>
              <a:rPr sz="1600" spc="-20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 Sc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omm</a:t>
            </a:r>
            <a:r>
              <a:rPr sz="1600" spc="-10" dirty="0">
                <a:latin typeface="Calibri"/>
                <a:cs typeface="Calibri"/>
              </a:rPr>
              <a:t>un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ti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n” Ma</a:t>
            </a:r>
            <a:r>
              <a:rPr sz="1600" spc="-15" dirty="0">
                <a:latin typeface="Calibri"/>
                <a:cs typeface="Calibri"/>
              </a:rPr>
              <a:t>ss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m</a:t>
            </a:r>
            <a:r>
              <a:rPr sz="1600" dirty="0">
                <a:latin typeface="Calibri"/>
                <a:cs typeface="Calibri"/>
              </a:rPr>
              <a:t>il</a:t>
            </a:r>
            <a:r>
              <a:rPr sz="1600" spc="-1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ano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Assa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l.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D-L</a:t>
            </a:r>
            <a:r>
              <a:rPr sz="1600" i="1" dirty="0">
                <a:latin typeface="Calibri"/>
                <a:cs typeface="Calibri"/>
              </a:rPr>
              <a:t>i</a:t>
            </a:r>
            <a:r>
              <a:rPr sz="1600" i="1" spc="-10" dirty="0">
                <a:latin typeface="Calibri"/>
                <a:cs typeface="Calibri"/>
              </a:rPr>
              <a:t>b </a:t>
            </a:r>
            <a:r>
              <a:rPr sz="1600" i="1" spc="-15" dirty="0">
                <a:latin typeface="Calibri"/>
                <a:cs typeface="Calibri"/>
              </a:rPr>
              <a:t>Maga</a:t>
            </a:r>
            <a:r>
              <a:rPr sz="1600" i="1" dirty="0">
                <a:latin typeface="Calibri"/>
                <a:cs typeface="Calibri"/>
              </a:rPr>
              <a:t>zi</a:t>
            </a:r>
            <a:r>
              <a:rPr sz="1600" i="1" spc="-15" dirty="0">
                <a:latin typeface="Calibri"/>
                <a:cs typeface="Calibri"/>
              </a:rPr>
              <a:t>n</a:t>
            </a:r>
            <a:r>
              <a:rPr sz="1600" i="1" spc="-10" dirty="0">
                <a:latin typeface="Calibri"/>
                <a:cs typeface="Calibri"/>
              </a:rPr>
              <a:t>e</a:t>
            </a:r>
            <a:r>
              <a:rPr sz="1600" i="1" spc="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2015.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35403" y="1233280"/>
            <a:ext cx="3941445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[A</a:t>
            </a:r>
            <a:r>
              <a:rPr sz="1600" dirty="0">
                <a:latin typeface="Calibri"/>
                <a:cs typeface="Calibri"/>
              </a:rPr>
              <a:t>f</a:t>
            </a:r>
            <a:r>
              <a:rPr sz="1600" spc="-2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r a</a:t>
            </a:r>
            <a:r>
              <a:rPr sz="1600" dirty="0">
                <a:latin typeface="Calibri"/>
                <a:cs typeface="Calibri"/>
              </a:rPr>
              <a:t>ll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es</a:t>
            </a:r>
            <a:r>
              <a:rPr sz="1600" spc="-10" dirty="0">
                <a:latin typeface="Calibri"/>
                <a:cs typeface="Calibri"/>
              </a:rPr>
              <a:t>u</a:t>
            </a:r>
            <a:r>
              <a:rPr sz="1600" dirty="0">
                <a:latin typeface="Calibri"/>
                <a:cs typeface="Calibri"/>
              </a:rPr>
              <a:t>lt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25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zi</a:t>
            </a:r>
            <a:r>
              <a:rPr sz="1600" spc="-10" dirty="0">
                <a:latin typeface="Calibri"/>
                <a:cs typeface="Calibri"/>
              </a:rPr>
              <a:t>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omm</a:t>
            </a:r>
            <a:r>
              <a:rPr sz="1600" spc="-10" dirty="0">
                <a:latin typeface="Calibri"/>
                <a:cs typeface="Calibri"/>
              </a:rPr>
              <a:t>un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d,</a:t>
            </a:r>
            <a:r>
              <a:rPr sz="1600" spc="-5" dirty="0">
                <a:latin typeface="Calibri"/>
                <a:cs typeface="Calibri"/>
              </a:rPr>
              <a:t> t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50" dirty="0">
                <a:latin typeface="Calibri"/>
                <a:cs typeface="Calibri"/>
              </a:rPr>
              <a:t>t</a:t>
            </a:r>
            <a:r>
              <a:rPr sz="1600" spc="-105" dirty="0">
                <a:latin typeface="Calibri"/>
                <a:cs typeface="Calibri"/>
              </a:rPr>
              <a:t>’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 t</a:t>
            </a:r>
            <a:r>
              <a:rPr sz="1600" spc="-10" dirty="0">
                <a:latin typeface="Calibri"/>
                <a:cs typeface="Calibri"/>
              </a:rPr>
              <a:t>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2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 </a:t>
            </a:r>
            <a:r>
              <a:rPr sz="1600" spc="-1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t a</a:t>
            </a:r>
            <a:r>
              <a:rPr sz="1600" dirty="0">
                <a:latin typeface="Calibri"/>
                <a:cs typeface="Calibri"/>
              </a:rPr>
              <a:t>ll</a:t>
            </a:r>
            <a:r>
              <a:rPr sz="1600" spc="-10" dirty="0">
                <a:latin typeface="Calibri"/>
                <a:cs typeface="Calibri"/>
              </a:rPr>
              <a:t>?]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4495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. . . </a:t>
            </a:r>
            <a:r>
              <a:rPr spc="-5" dirty="0">
                <a:latin typeface="Calibri"/>
                <a:cs typeface="Calibri"/>
              </a:rPr>
              <a:t>th</a:t>
            </a:r>
            <a:r>
              <a:rPr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risis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3604" y="2102094"/>
            <a:ext cx="9779635" cy="1156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i="1" spc="-30" dirty="0">
                <a:latin typeface="Calibri"/>
                <a:cs typeface="Calibri"/>
              </a:rPr>
              <a:t>Bu</a:t>
            </a:r>
            <a:r>
              <a:rPr sz="4000" i="1" spc="-15" dirty="0">
                <a:latin typeface="Calibri"/>
                <a:cs typeface="Calibri"/>
              </a:rPr>
              <a:t>t</a:t>
            </a:r>
            <a:r>
              <a:rPr sz="4000" i="1" spc="15" dirty="0">
                <a:latin typeface="Calibri"/>
                <a:cs typeface="Calibri"/>
              </a:rPr>
              <a:t> </a:t>
            </a:r>
            <a:r>
              <a:rPr sz="4000" i="1" spc="-15" dirty="0">
                <a:latin typeface="Calibri"/>
                <a:cs typeface="Calibri"/>
              </a:rPr>
              <a:t>sc</a:t>
            </a:r>
            <a:r>
              <a:rPr sz="4000" i="1" spc="-25" dirty="0">
                <a:latin typeface="Calibri"/>
                <a:cs typeface="Calibri"/>
              </a:rPr>
              <a:t>ie</a:t>
            </a:r>
            <a:r>
              <a:rPr sz="4000" i="1" spc="-60" dirty="0">
                <a:latin typeface="Calibri"/>
                <a:cs typeface="Calibri"/>
              </a:rPr>
              <a:t>n</a:t>
            </a:r>
            <a:r>
              <a:rPr sz="4000" i="1" spc="-10" dirty="0">
                <a:latin typeface="Calibri"/>
                <a:cs typeface="Calibri"/>
              </a:rPr>
              <a:t>ti</a:t>
            </a:r>
            <a:r>
              <a:rPr sz="4000" i="1" dirty="0">
                <a:latin typeface="Calibri"/>
                <a:cs typeface="Calibri"/>
              </a:rPr>
              <a:t>f</a:t>
            </a:r>
            <a:r>
              <a:rPr sz="4000" i="1" spc="-20" dirty="0">
                <a:latin typeface="Calibri"/>
                <a:cs typeface="Calibri"/>
              </a:rPr>
              <a:t>ic</a:t>
            </a:r>
            <a:r>
              <a:rPr sz="4000" i="1" dirty="0">
                <a:latin typeface="Calibri"/>
                <a:cs typeface="Calibri"/>
              </a:rPr>
              <a:t> </a:t>
            </a:r>
            <a:r>
              <a:rPr sz="4000" i="1" spc="-30" dirty="0">
                <a:latin typeface="Calibri"/>
                <a:cs typeface="Calibri"/>
              </a:rPr>
              <a:t>a</a:t>
            </a:r>
            <a:r>
              <a:rPr sz="4000" i="1" spc="-35" dirty="0">
                <a:latin typeface="Calibri"/>
                <a:cs typeface="Calibri"/>
              </a:rPr>
              <a:t>n</a:t>
            </a:r>
            <a:r>
              <a:rPr sz="4000" i="1" spc="-25" dirty="0">
                <a:latin typeface="Calibri"/>
                <a:cs typeface="Calibri"/>
              </a:rPr>
              <a:t>d</a:t>
            </a:r>
            <a:r>
              <a:rPr sz="4000" i="1" spc="15" dirty="0">
                <a:latin typeface="Calibri"/>
                <a:cs typeface="Calibri"/>
              </a:rPr>
              <a:t> </a:t>
            </a:r>
            <a:r>
              <a:rPr sz="4000" i="1" spc="-60" dirty="0">
                <a:latin typeface="Calibri"/>
                <a:cs typeface="Calibri"/>
              </a:rPr>
              <a:t>t</a:t>
            </a:r>
            <a:r>
              <a:rPr sz="4000" i="1" spc="-25" dirty="0">
                <a:latin typeface="Calibri"/>
                <a:cs typeface="Calibri"/>
              </a:rPr>
              <a:t>e</a:t>
            </a:r>
            <a:r>
              <a:rPr sz="4000" i="1" spc="-15" dirty="0">
                <a:latin typeface="Calibri"/>
                <a:cs typeface="Calibri"/>
              </a:rPr>
              <a:t>c</a:t>
            </a:r>
            <a:r>
              <a:rPr sz="4000" i="1" spc="-25" dirty="0">
                <a:latin typeface="Calibri"/>
                <a:cs typeface="Calibri"/>
              </a:rPr>
              <a:t>hni</a:t>
            </a:r>
            <a:r>
              <a:rPr sz="4000" i="1" spc="-40" dirty="0">
                <a:latin typeface="Calibri"/>
                <a:cs typeface="Calibri"/>
              </a:rPr>
              <a:t>c</a:t>
            </a:r>
            <a:r>
              <a:rPr sz="4000" i="1" spc="-35" dirty="0">
                <a:latin typeface="Calibri"/>
                <a:cs typeface="Calibri"/>
              </a:rPr>
              <a:t>a</a:t>
            </a:r>
            <a:r>
              <a:rPr sz="4000" i="1" spc="-10" dirty="0">
                <a:latin typeface="Calibri"/>
                <a:cs typeface="Calibri"/>
              </a:rPr>
              <a:t>l</a:t>
            </a:r>
            <a:r>
              <a:rPr sz="4000" i="1" spc="15" dirty="0">
                <a:latin typeface="Calibri"/>
                <a:cs typeface="Calibri"/>
              </a:rPr>
              <a:t> </a:t>
            </a:r>
            <a:r>
              <a:rPr sz="4000" i="1" spc="-25" dirty="0">
                <a:latin typeface="Calibri"/>
                <a:cs typeface="Calibri"/>
              </a:rPr>
              <a:t>publi</a:t>
            </a:r>
            <a:r>
              <a:rPr sz="4000" i="1" spc="-20" dirty="0">
                <a:latin typeface="Calibri"/>
                <a:cs typeface="Calibri"/>
              </a:rPr>
              <a:t>shin</a:t>
            </a:r>
            <a:r>
              <a:rPr sz="4000" i="1" spc="-25" dirty="0">
                <a:latin typeface="Calibri"/>
                <a:cs typeface="Calibri"/>
              </a:rPr>
              <a:t>g</a:t>
            </a:r>
            <a:r>
              <a:rPr sz="4000" i="1" spc="50" dirty="0">
                <a:latin typeface="Calibri"/>
                <a:cs typeface="Calibri"/>
              </a:rPr>
              <a:t> </a:t>
            </a:r>
            <a:r>
              <a:rPr sz="4000" i="1" spc="-10" dirty="0">
                <a:latin typeface="Calibri"/>
                <a:cs typeface="Calibri"/>
              </a:rPr>
              <a:t>i</a:t>
            </a:r>
            <a:r>
              <a:rPr sz="4000" i="1" dirty="0">
                <a:latin typeface="Calibri"/>
                <a:cs typeface="Calibri"/>
              </a:rPr>
              <a:t>s </a:t>
            </a:r>
            <a:r>
              <a:rPr sz="4000" i="1" spc="-20" dirty="0">
                <a:latin typeface="Calibri"/>
                <a:cs typeface="Calibri"/>
              </a:rPr>
              <a:t>i</a:t>
            </a:r>
            <a:r>
              <a:rPr sz="4000" i="1" spc="-25" dirty="0">
                <a:latin typeface="Calibri"/>
                <a:cs typeface="Calibri"/>
              </a:rPr>
              <a:t>n</a:t>
            </a:r>
            <a:r>
              <a:rPr sz="4000" i="1" spc="40" dirty="0">
                <a:latin typeface="Calibri"/>
                <a:cs typeface="Calibri"/>
              </a:rPr>
              <a:t> </a:t>
            </a:r>
            <a:r>
              <a:rPr sz="4000" i="1" spc="-15" dirty="0">
                <a:latin typeface="Calibri"/>
                <a:cs typeface="Calibri"/>
              </a:rPr>
              <a:t>c</a:t>
            </a:r>
            <a:r>
              <a:rPr sz="4000" i="1" spc="-20" dirty="0">
                <a:latin typeface="Calibri"/>
                <a:cs typeface="Calibri"/>
              </a:rPr>
              <a:t>ris</a:t>
            </a:r>
            <a:r>
              <a:rPr sz="4000" i="1" spc="-10" dirty="0">
                <a:latin typeface="Calibri"/>
                <a:cs typeface="Calibri"/>
              </a:rPr>
              <a:t>is</a:t>
            </a:r>
            <a:endParaRPr sz="400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spcBef>
                <a:spcPts val="2105"/>
              </a:spcBef>
            </a:pP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’ll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2287</Words>
  <Application>Microsoft Office PowerPoint</Application>
  <PresentationFormat>Widescreen</PresentationFormat>
  <Paragraphs>308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MS PGothic</vt:lpstr>
      <vt:lpstr>Arial</vt:lpstr>
      <vt:lpstr>Calibri</vt:lpstr>
      <vt:lpstr>Times New Roman</vt:lpstr>
      <vt:lpstr>Office Theme</vt:lpstr>
      <vt:lpstr>PowerPoint Presentation</vt:lpstr>
      <vt:lpstr>V1. Communication issues in data curation</vt:lpstr>
      <vt:lpstr>Communication and the data curation</vt:lpstr>
      <vt:lpstr>PowerPoint Presentation</vt:lpstr>
      <vt:lpstr>PowerPoint Presentation</vt:lpstr>
      <vt:lpstr>PowerPoint Presentation</vt:lpstr>
      <vt:lpstr>What we will take up next</vt:lpstr>
      <vt:lpstr>Scientific communication is how data gets noticed</vt:lpstr>
      <vt:lpstr>. . . the crisis</vt:lpstr>
      <vt:lpstr>V2. The crisis in data-driven scientific communication</vt:lpstr>
      <vt:lpstr>Scientific communication is how data gets noticed</vt:lpstr>
      <vt:lpstr>. . . the crisis</vt:lpstr>
      <vt:lpstr>Introducing Lisa</vt:lpstr>
      <vt:lpstr>Lisa at the science reference desk in 2026</vt:lpstr>
      <vt:lpstr>PowerPoint Presentation</vt:lpstr>
      <vt:lpstr>Lisa’s problem: P53</vt:lpstr>
      <vt:lpstr>Lisa’s problem</vt:lpstr>
      <vt:lpstr>PowerPoint Presentation</vt:lpstr>
      <vt:lpstr>Are you kidding me???</vt:lpstr>
      <vt:lpstr>PowerPoint Presentation</vt:lpstr>
      <vt:lpstr>V3. The solution to the data crisis is . . . more data</vt:lpstr>
      <vt:lpstr>Are you kidding me???</vt:lpstr>
      <vt:lpstr>Some big numbers</vt:lpstr>
      <vt:lpstr>So, how do scientists and other professionals engage the literature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what to do??</vt:lpstr>
      <vt:lpstr>PowerPoint Presentation</vt:lpstr>
      <vt:lpstr>PowerPoint Presentation</vt:lpstr>
      <vt:lpstr>Necessary data standards are now, finally, in place</vt:lpstr>
      <vt:lpstr>Some examples . . 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CIRSS</dc:creator>
  <cp:lastModifiedBy>Antipin, Anatoly</cp:lastModifiedBy>
  <cp:revision>1</cp:revision>
  <dcterms:created xsi:type="dcterms:W3CDTF">2017-11-28T19:54:25Z</dcterms:created>
  <dcterms:modified xsi:type="dcterms:W3CDTF">2017-11-29T02:09:20Z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2017-11-28T00:00:00Z</vt:filetime>
  </property>
  <property fmtid="{D5CDD505-2E9C-101B-9397-08002B2CF9AE}" pid="3" name="LastSaved">
    <vt:filetime>2017-11-29T00:00:00Z</vt:filetime>
  </property>
  <property fmtid="{D5CDD505-2E9C-101B-9397-08002B2CF9AE}" pid="4" name="_AdHocReviewCycleID">
    <vt:i4>1492839454</vt:i4>
  </property>
  <property fmtid="{D5CDD505-2E9C-101B-9397-08002B2CF9AE}" pid="5" name="_NewReviewCycle">
    <vt:lpwstr/>
  </property>
  <property fmtid="{D5CDD505-2E9C-101B-9397-08002B2CF9AE}" pid="6" name="_EmailSubject">
    <vt:lpwstr>All new</vt:lpwstr>
  </property>
  <property fmtid="{D5CDD505-2E9C-101B-9397-08002B2CF9AE}" pid="7" name="_AuthorEmail">
    <vt:lpwstr>andrey.nedilko@exxonmobil.com</vt:lpwstr>
  </property>
  <property fmtid="{D5CDD505-2E9C-101B-9397-08002B2CF9AE}" pid="8" name="_AuthorEmailDisplayName">
    <vt:lpwstr>Nedilko, Andrey /C</vt:lpwstr>
  </property>
</Properties>
</file>