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16" y="6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24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19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06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216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622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00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38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475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360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48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404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1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976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113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82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37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802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875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859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888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1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541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02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318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352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028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760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659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07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010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30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629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208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0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623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081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465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80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7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4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17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5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500" y="421030"/>
            <a:ext cx="11594998" cy="433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3008" y="1165733"/>
            <a:ext cx="8245982" cy="469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jpg"/><Relationship Id="rId7" Type="http://schemas.openxmlformats.org/officeDocument/2006/relationships/hyperlink" Target="http://www.jisc.ac.uk/full-guide/implementing-a-virtual-research-environment-v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one.org/data-life-cycle" TargetMode="External"/><Relationship Id="rId5" Type="http://schemas.openxmlformats.org/officeDocument/2006/relationships/hyperlink" Target="http://www.ddialliance.org/training/why-use-ddi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ews/2010/101013/full/467775a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2.usgs.gov/datamanagement/why-dm/lifecycleoverview.php" TargetMode="External"/><Relationship Id="rId3" Type="http://schemas.openxmlformats.org/officeDocument/2006/relationships/hyperlink" Target="https://www.dataone.org/data-life-cycle" TargetMode="External"/><Relationship Id="rId7" Type="http://schemas.openxmlformats.org/officeDocument/2006/relationships/hyperlink" Target="http://data-archive.ac.uk/create-manage/life-cyc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y.ucf.edu/about/departments/scholarly-communication/research-lifecycle/" TargetMode="External"/><Relationship Id="rId5" Type="http://schemas.openxmlformats.org/officeDocument/2006/relationships/hyperlink" Target="http://www.icpsr.umich.edu/icpsrweb/content/deposit/guide/" TargetMode="External"/><Relationship Id="rId4" Type="http://schemas.openxmlformats.org/officeDocument/2006/relationships/hyperlink" Target="http://www.dcc.ac.uk/resources/curation-lifecycle-mode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" y="2337587"/>
            <a:ext cx="236093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 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657" y="1980692"/>
            <a:ext cx="1053909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830" marR="5080" indent="-5327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piri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vi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zin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actuall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do)</a:t>
            </a:r>
            <a:endParaRPr sz="2400">
              <a:latin typeface="Calibri"/>
              <a:cs typeface="Calibri"/>
            </a:endParaRPr>
          </a:p>
          <a:p>
            <a:pPr marL="11544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fici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77" y="3596385"/>
            <a:ext cx="386651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P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ice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V2: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 in the lab?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V3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4: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8247" y="3596385"/>
            <a:ext cx="494982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2030">
              <a:lnSpc>
                <a:spcPct val="141700"/>
              </a:lnSpc>
              <a:tabLst>
                <a:tab pos="24765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(h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wh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s?) (b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ain’t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no.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!)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(if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’t ma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 it)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9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9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oing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lab?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4652"/>
            <a:ext cx="9934575" cy="433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93945">
              <a:lnSpc>
                <a:spcPts val="416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Emp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abulary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p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ocesse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 Emp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ide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beh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or:</a:t>
            </a:r>
            <a:endParaRPr sz="20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Font typeface="Arial"/>
              <a:buChar char="–"/>
              <a:tabLst>
                <a:tab pos="100330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?  c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t?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ep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odu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ib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ty?)</a:t>
            </a:r>
            <a:endParaRPr sz="20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Arial"/>
              <a:buChar char="–"/>
              <a:tabLst>
                <a:tab pos="100330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nta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tion?</a:t>
            </a:r>
            <a:endParaRPr sz="20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Arial"/>
              <a:buChar char="–"/>
              <a:tabLst>
                <a:tab pos="100330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ting?</a:t>
            </a:r>
            <a:endParaRPr sz="20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Arial"/>
              <a:buChar char="–"/>
              <a:tabLst>
                <a:tab pos="1003300" algn="l"/>
              </a:tabLst>
            </a:pP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orkfl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nta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tion?</a:t>
            </a:r>
            <a:endParaRPr sz="20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Arial"/>
              <a:buChar char="–"/>
              <a:tabLst>
                <a:tab pos="10033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enance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abil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ty?</a:t>
            </a:r>
            <a:endParaRPr sz="2000">
              <a:latin typeface="Calibri"/>
              <a:cs typeface="Calibri"/>
            </a:endParaRPr>
          </a:p>
          <a:p>
            <a:pPr marL="12700" indent="4191635">
              <a:lnSpc>
                <a:spcPct val="100000"/>
              </a:lnSpc>
              <a:spcBef>
                <a:spcPts val="240"/>
              </a:spcBef>
            </a:pP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 do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er?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oble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h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man,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man)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Quas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-em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ir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tu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1075245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indent="-609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Much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lobal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ocesses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l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cle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basi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pir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indent="18288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asual,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doe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ong;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’t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 need a r</a:t>
            </a:r>
            <a:r>
              <a:rPr sz="2000" spc="-10" dirty="0">
                <a:latin typeface="Calibri"/>
                <a:cs typeface="Calibri"/>
              </a:rPr>
              <a:t>ig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i="1" spc="-35" dirty="0">
                <a:latin typeface="Calibri"/>
                <a:cs typeface="Calibri"/>
              </a:rPr>
              <a:t>F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r in</a:t>
            </a:r>
            <a:r>
              <a:rPr sz="2000" i="1" spc="-25" dirty="0">
                <a:latin typeface="Calibri"/>
                <a:cs typeface="Calibri"/>
              </a:rPr>
              <a:t>st</a:t>
            </a: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spc="-15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6615" y="3881626"/>
            <a:ext cx="7960359" cy="288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60400" algn="r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6615" y="3881626"/>
            <a:ext cx="7959852" cy="2889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8847" y="565404"/>
            <a:ext cx="3880103" cy="3069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29647" y="4327525"/>
            <a:ext cx="19177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 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 Li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ec</a:t>
            </a:r>
            <a:r>
              <a:rPr sz="2000" b="1" spc="-2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cle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427" y="6092825"/>
            <a:ext cx="679640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cum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iti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  <a:hlinkClick r:id="rId5"/>
              </a:rPr>
              <a:t>e.  </a:t>
            </a:r>
            <a:r>
              <a:rPr sz="1400" spc="-20" dirty="0">
                <a:latin typeface="Calibri"/>
                <a:cs typeface="Calibri"/>
                <a:hlinkClick r:id="rId5"/>
              </a:rPr>
              <a:t>h</a:t>
            </a:r>
            <a:r>
              <a:rPr sz="1400" spc="-30" dirty="0">
                <a:latin typeface="Calibri"/>
                <a:cs typeface="Calibri"/>
                <a:hlinkClick r:id="rId5"/>
              </a:rPr>
              <a:t>t</a:t>
            </a:r>
            <a:r>
              <a:rPr sz="1400" dirty="0">
                <a:latin typeface="Calibri"/>
                <a:cs typeface="Calibri"/>
                <a:hlinkClick r:id="rId5"/>
              </a:rPr>
              <a:t>t</a:t>
            </a:r>
            <a:r>
              <a:rPr sz="1400" spc="-10" dirty="0">
                <a:latin typeface="Calibri"/>
                <a:cs typeface="Calibri"/>
                <a:hlinkClick r:id="rId5"/>
              </a:rPr>
              <a:t>p</a:t>
            </a:r>
            <a:r>
              <a:rPr sz="1400" spc="-5" dirty="0">
                <a:latin typeface="Calibri"/>
                <a:cs typeface="Calibri"/>
                <a:hlinkClick r:id="rId5"/>
              </a:rPr>
              <a:t>://w</a:t>
            </a:r>
            <a:r>
              <a:rPr sz="1400" dirty="0">
                <a:latin typeface="Calibri"/>
                <a:cs typeface="Calibri"/>
                <a:hlinkClick r:id="rId5"/>
              </a:rPr>
              <a:t>w</a:t>
            </a:r>
            <a:r>
              <a:rPr sz="1400" spc="-80" dirty="0">
                <a:latin typeface="Calibri"/>
                <a:cs typeface="Calibri"/>
                <a:hlinkClick r:id="rId5"/>
              </a:rPr>
              <a:t>w</a:t>
            </a:r>
            <a:r>
              <a:rPr sz="1400" dirty="0">
                <a:latin typeface="Calibri"/>
                <a:cs typeface="Calibri"/>
                <a:hlinkClick r:id="rId5"/>
              </a:rPr>
              <a:t>.</a:t>
            </a:r>
            <a:r>
              <a:rPr sz="1400" spc="-10" dirty="0">
                <a:latin typeface="Calibri"/>
                <a:cs typeface="Calibri"/>
                <a:hlinkClick r:id="rId5"/>
              </a:rPr>
              <a:t>dd</a:t>
            </a:r>
            <a:r>
              <a:rPr sz="1400" dirty="0">
                <a:latin typeface="Calibri"/>
                <a:cs typeface="Calibri"/>
                <a:hlinkClick r:id="rId5"/>
              </a:rPr>
              <a:t>iallian</a:t>
            </a:r>
            <a:r>
              <a:rPr sz="1400" spc="-10" dirty="0">
                <a:latin typeface="Calibri"/>
                <a:cs typeface="Calibri"/>
                <a:hlinkClick r:id="rId5"/>
              </a:rPr>
              <a:t>c</a:t>
            </a:r>
            <a:r>
              <a:rPr sz="1400" dirty="0">
                <a:latin typeface="Calibri"/>
                <a:cs typeface="Calibri"/>
                <a:hlinkClick r:id="rId5"/>
              </a:rPr>
              <a:t>e.o</a:t>
            </a:r>
            <a:r>
              <a:rPr sz="1400" spc="-25" dirty="0">
                <a:latin typeface="Calibri"/>
                <a:cs typeface="Calibri"/>
                <a:hlinkClick r:id="rId5"/>
              </a:rPr>
              <a:t>r</a:t>
            </a:r>
            <a:r>
              <a:rPr sz="1400" spc="45" dirty="0">
                <a:latin typeface="Calibri"/>
                <a:cs typeface="Calibri"/>
                <a:hlinkClick r:id="rId5"/>
              </a:rPr>
              <a:t>g</a:t>
            </a:r>
            <a:r>
              <a:rPr sz="1400" spc="-5" dirty="0">
                <a:latin typeface="Calibri"/>
                <a:cs typeface="Calibri"/>
                <a:hlinkClick r:id="rId5"/>
              </a:rPr>
              <a:t>/t</a:t>
            </a:r>
            <a:r>
              <a:rPr sz="1400" spc="-25" dirty="0">
                <a:latin typeface="Calibri"/>
                <a:cs typeface="Calibri"/>
                <a:hlinkClick r:id="rId5"/>
              </a:rPr>
              <a:t>r</a:t>
            </a:r>
            <a:r>
              <a:rPr sz="1400" dirty="0">
                <a:latin typeface="Calibri"/>
                <a:cs typeface="Calibri"/>
                <a:hlinkClick r:id="rId5"/>
              </a:rPr>
              <a:t>ai</a:t>
            </a:r>
            <a:r>
              <a:rPr sz="1400" spc="-5" dirty="0">
                <a:latin typeface="Calibri"/>
                <a:cs typeface="Calibri"/>
                <a:hlinkClick r:id="rId5"/>
              </a:rPr>
              <a:t>n</a:t>
            </a:r>
            <a:r>
              <a:rPr sz="1400" dirty="0">
                <a:latin typeface="Calibri"/>
                <a:cs typeface="Calibri"/>
                <a:hlinkClick r:id="rId5"/>
              </a:rPr>
              <a:t>in</a:t>
            </a:r>
            <a:r>
              <a:rPr sz="1400" spc="35" dirty="0">
                <a:latin typeface="Calibri"/>
                <a:cs typeface="Calibri"/>
                <a:hlinkClick r:id="rId5"/>
              </a:rPr>
              <a:t>g</a:t>
            </a:r>
            <a:r>
              <a:rPr sz="1400" spc="-5" dirty="0">
                <a:latin typeface="Calibri"/>
                <a:cs typeface="Calibri"/>
                <a:hlinkClick r:id="rId5"/>
              </a:rPr>
              <a:t>/w</a:t>
            </a:r>
            <a:r>
              <a:rPr sz="1400" spc="-30" dirty="0">
                <a:latin typeface="Calibri"/>
                <a:cs typeface="Calibri"/>
                <a:hlinkClick r:id="rId5"/>
              </a:rPr>
              <a:t>h</a:t>
            </a:r>
            <a:r>
              <a:rPr sz="1400" spc="15" dirty="0">
                <a:latin typeface="Calibri"/>
                <a:cs typeface="Calibri"/>
                <a:hlinkClick r:id="rId5"/>
              </a:rPr>
              <a:t>y</a:t>
            </a:r>
            <a:r>
              <a:rPr sz="1400" dirty="0">
                <a:latin typeface="Calibri"/>
                <a:cs typeface="Calibri"/>
                <a:hlinkClick r:id="rId5"/>
              </a:rPr>
              <a:t>-</a:t>
            </a:r>
            <a:r>
              <a:rPr sz="1400" spc="-10" dirty="0">
                <a:latin typeface="Calibri"/>
                <a:cs typeface="Calibri"/>
                <a:hlinkClick r:id="rId5"/>
              </a:rPr>
              <a:t>u</a:t>
            </a:r>
            <a:r>
              <a:rPr sz="1400" spc="-5" dirty="0">
                <a:latin typeface="Calibri"/>
                <a:cs typeface="Calibri"/>
                <a:hlinkClick r:id="rId5"/>
              </a:rPr>
              <a:t>s</a:t>
            </a:r>
            <a:r>
              <a:rPr sz="1400" dirty="0">
                <a:latin typeface="Calibri"/>
                <a:cs typeface="Calibri"/>
                <a:hlinkClick r:id="rId5"/>
              </a:rPr>
              <a:t>e-</a:t>
            </a:r>
            <a:r>
              <a:rPr sz="1400" spc="-10" dirty="0">
                <a:latin typeface="Calibri"/>
                <a:cs typeface="Calibri"/>
                <a:hlinkClick r:id="rId5"/>
              </a:rPr>
              <a:t>ddi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s://</a:t>
            </a:r>
            <a:r>
              <a:rPr sz="1400" dirty="0">
                <a:latin typeface="Calibri"/>
                <a:cs typeface="Calibri"/>
                <a:hlinkClick r:id="rId6"/>
              </a:rPr>
              <a:t>w</a:t>
            </a:r>
            <a:r>
              <a:rPr sz="1400" spc="5" dirty="0">
                <a:latin typeface="Calibri"/>
                <a:cs typeface="Calibri"/>
                <a:hlinkClick r:id="rId6"/>
              </a:rPr>
              <a:t>w</a:t>
            </a:r>
            <a:r>
              <a:rPr sz="1400" spc="-80" dirty="0">
                <a:latin typeface="Calibri"/>
                <a:cs typeface="Calibri"/>
                <a:hlinkClick r:id="rId6"/>
              </a:rPr>
              <a:t>w</a:t>
            </a:r>
            <a:r>
              <a:rPr sz="1400" dirty="0">
                <a:latin typeface="Calibri"/>
                <a:cs typeface="Calibri"/>
                <a:hlinkClick r:id="rId6"/>
              </a:rPr>
              <a:t>.</a:t>
            </a:r>
            <a:r>
              <a:rPr sz="1400" spc="-10" dirty="0">
                <a:latin typeface="Calibri"/>
                <a:cs typeface="Calibri"/>
                <a:hlinkClick r:id="rId6"/>
              </a:rPr>
              <a:t>d</a:t>
            </a:r>
            <a:r>
              <a:rPr sz="1400" spc="-15" dirty="0">
                <a:latin typeface="Calibri"/>
                <a:cs typeface="Calibri"/>
                <a:hlinkClick r:id="rId6"/>
              </a:rPr>
              <a:t>at</a:t>
            </a:r>
            <a:r>
              <a:rPr sz="1400" dirty="0">
                <a:latin typeface="Calibri"/>
                <a:cs typeface="Calibri"/>
                <a:hlinkClick r:id="rId6"/>
              </a:rPr>
              <a:t>aon</a:t>
            </a:r>
            <a:r>
              <a:rPr sz="1400" spc="-5" dirty="0">
                <a:latin typeface="Calibri"/>
                <a:cs typeface="Calibri"/>
                <a:hlinkClick r:id="rId6"/>
              </a:rPr>
              <a:t>e</a:t>
            </a:r>
            <a:r>
              <a:rPr sz="1400" dirty="0">
                <a:latin typeface="Calibri"/>
                <a:cs typeface="Calibri"/>
                <a:hlinkClick r:id="rId6"/>
              </a:rPr>
              <a:t>.</a:t>
            </a:r>
            <a:r>
              <a:rPr sz="1400" spc="-5" dirty="0">
                <a:latin typeface="Calibri"/>
                <a:cs typeface="Calibri"/>
                <a:hlinkClick r:id="rId6"/>
              </a:rPr>
              <a:t>o</a:t>
            </a:r>
            <a:r>
              <a:rPr sz="1400" spc="-20" dirty="0">
                <a:latin typeface="Calibri"/>
                <a:cs typeface="Calibri"/>
                <a:hlinkClick r:id="rId6"/>
              </a:rPr>
              <a:t>r</a:t>
            </a:r>
            <a:r>
              <a:rPr sz="1400" spc="45" dirty="0">
                <a:latin typeface="Calibri"/>
                <a:cs typeface="Calibri"/>
                <a:hlinkClick r:id="rId6"/>
              </a:rPr>
              <a:t>g</a:t>
            </a:r>
            <a:r>
              <a:rPr sz="1400" spc="-5" dirty="0">
                <a:latin typeface="Calibri"/>
                <a:cs typeface="Calibri"/>
                <a:hlinkClick r:id="rId6"/>
              </a:rPr>
              <a:t>/</a:t>
            </a:r>
            <a:r>
              <a:rPr sz="1400" spc="-10" dirty="0">
                <a:latin typeface="Calibri"/>
                <a:cs typeface="Calibri"/>
                <a:hlinkClick r:id="rId6"/>
              </a:rPr>
              <a:t>d</a:t>
            </a:r>
            <a:r>
              <a:rPr sz="1400" spc="-15" dirty="0">
                <a:latin typeface="Calibri"/>
                <a:cs typeface="Calibri"/>
                <a:hlinkClick r:id="rId6"/>
              </a:rPr>
              <a:t>at</a:t>
            </a:r>
            <a:r>
              <a:rPr sz="1400" spc="5" dirty="0">
                <a:latin typeface="Calibri"/>
                <a:cs typeface="Calibri"/>
                <a:hlinkClick r:id="rId6"/>
              </a:rPr>
              <a:t>a</a:t>
            </a:r>
            <a:r>
              <a:rPr sz="1400" dirty="0">
                <a:latin typeface="Calibri"/>
                <a:cs typeface="Calibri"/>
                <a:hlinkClick r:id="rId6"/>
              </a:rPr>
              <a:t>-li</a:t>
            </a:r>
            <a:r>
              <a:rPr sz="1400" spc="-30" dirty="0">
                <a:latin typeface="Calibri"/>
                <a:cs typeface="Calibri"/>
                <a:hlinkClick r:id="rId6"/>
              </a:rPr>
              <a:t>f</a:t>
            </a:r>
            <a:r>
              <a:rPr sz="1400" spc="-5" dirty="0">
                <a:latin typeface="Calibri"/>
                <a:cs typeface="Calibri"/>
                <a:hlinkClick r:id="rId6"/>
              </a:rPr>
              <a:t>e</a:t>
            </a:r>
            <a:r>
              <a:rPr sz="1400" dirty="0">
                <a:latin typeface="Calibri"/>
                <a:cs typeface="Calibri"/>
                <a:hlinkClick r:id="rId6"/>
              </a:rPr>
              <a:t>-</a:t>
            </a:r>
            <a:r>
              <a:rPr sz="1400" spc="-10" dirty="0">
                <a:latin typeface="Calibri"/>
                <a:cs typeface="Calibri"/>
                <a:hlinkClick r:id="rId6"/>
              </a:rPr>
              <a:t>c</a:t>
            </a:r>
            <a:r>
              <a:rPr sz="1400" spc="-15" dirty="0">
                <a:latin typeface="Calibri"/>
                <a:cs typeface="Calibri"/>
                <a:hlinkClick r:id="rId6"/>
              </a:rPr>
              <a:t>y</a:t>
            </a:r>
            <a:r>
              <a:rPr sz="1400" spc="-10" dirty="0">
                <a:latin typeface="Calibri"/>
                <a:cs typeface="Calibri"/>
                <a:hlinkClick r:id="rId6"/>
              </a:rPr>
              <a:t>c</a:t>
            </a:r>
            <a:r>
              <a:rPr sz="1400" dirty="0">
                <a:latin typeface="Calibri"/>
                <a:cs typeface="Calibri"/>
                <a:hlinkClick r:id="rId6"/>
              </a:rPr>
              <a:t>le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SC/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20" dirty="0">
                <a:latin typeface="Calibri"/>
                <a:cs typeface="Calibri"/>
              </a:rPr>
              <a:t>h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s://</a:t>
            </a:r>
            <a:r>
              <a:rPr sz="1400" dirty="0">
                <a:latin typeface="Calibri"/>
                <a:cs typeface="Calibri"/>
                <a:hlinkClick r:id="rId7"/>
              </a:rPr>
              <a:t>w</a:t>
            </a:r>
            <a:r>
              <a:rPr sz="1400" spc="5" dirty="0">
                <a:latin typeface="Calibri"/>
                <a:cs typeface="Calibri"/>
                <a:hlinkClick r:id="rId7"/>
              </a:rPr>
              <a:t>w</a:t>
            </a:r>
            <a:r>
              <a:rPr sz="1400" spc="-80" dirty="0">
                <a:latin typeface="Calibri"/>
                <a:cs typeface="Calibri"/>
                <a:hlinkClick r:id="rId7"/>
              </a:rPr>
              <a:t>w</a:t>
            </a:r>
            <a:r>
              <a:rPr sz="1400" dirty="0">
                <a:latin typeface="Calibri"/>
                <a:cs typeface="Calibri"/>
                <a:hlinkClick r:id="rId7"/>
              </a:rPr>
              <a:t>.</a:t>
            </a:r>
            <a:r>
              <a:rPr sz="1400" spc="-5" dirty="0">
                <a:latin typeface="Calibri"/>
                <a:cs typeface="Calibri"/>
                <a:hlinkClick r:id="rId7"/>
              </a:rPr>
              <a:t>ji</a:t>
            </a:r>
            <a:r>
              <a:rPr sz="1400" dirty="0">
                <a:latin typeface="Calibri"/>
                <a:cs typeface="Calibri"/>
                <a:hlinkClick r:id="rId7"/>
              </a:rPr>
              <a:t>s</a:t>
            </a:r>
            <a:r>
              <a:rPr sz="1400" spc="-10" dirty="0">
                <a:latin typeface="Calibri"/>
                <a:cs typeface="Calibri"/>
                <a:hlinkClick r:id="rId7"/>
              </a:rPr>
              <a:t>c</a:t>
            </a:r>
            <a:r>
              <a:rPr sz="1400" dirty="0">
                <a:latin typeface="Calibri"/>
                <a:cs typeface="Calibri"/>
                <a:hlinkClick r:id="rId7"/>
              </a:rPr>
              <a:t>.a</a:t>
            </a:r>
            <a:r>
              <a:rPr sz="1400" spc="-10" dirty="0">
                <a:latin typeface="Calibri"/>
                <a:cs typeface="Calibri"/>
                <a:hlinkClick r:id="rId7"/>
              </a:rPr>
              <a:t>c</a:t>
            </a:r>
            <a:r>
              <a:rPr sz="1400" dirty="0">
                <a:latin typeface="Calibri"/>
                <a:cs typeface="Calibri"/>
                <a:hlinkClick r:id="rId7"/>
              </a:rPr>
              <a:t>.</a:t>
            </a:r>
            <a:r>
              <a:rPr sz="1400" spc="-10" dirty="0">
                <a:latin typeface="Calibri"/>
                <a:cs typeface="Calibri"/>
                <a:hlinkClick r:id="rId7"/>
              </a:rPr>
              <a:t>u</a:t>
            </a:r>
            <a:r>
              <a:rPr sz="1400" spc="5" dirty="0">
                <a:latin typeface="Calibri"/>
                <a:cs typeface="Calibri"/>
                <a:hlinkClick r:id="rId7"/>
              </a:rPr>
              <a:t>k</a:t>
            </a:r>
            <a:r>
              <a:rPr sz="1400" spc="-5" dirty="0">
                <a:latin typeface="Calibri"/>
                <a:cs typeface="Calibri"/>
                <a:hlinkClick r:id="rId7"/>
              </a:rPr>
              <a:t>/ful</a:t>
            </a:r>
            <a:r>
              <a:rPr sz="1400" dirty="0">
                <a:latin typeface="Calibri"/>
                <a:cs typeface="Calibri"/>
                <a:hlinkClick r:id="rId7"/>
              </a:rPr>
              <a:t>l-g</a:t>
            </a:r>
            <a:r>
              <a:rPr sz="1400" spc="-10" dirty="0">
                <a:latin typeface="Calibri"/>
                <a:cs typeface="Calibri"/>
                <a:hlinkClick r:id="rId7"/>
              </a:rPr>
              <a:t>u</a:t>
            </a:r>
            <a:r>
              <a:rPr sz="1400" dirty="0">
                <a:latin typeface="Calibri"/>
                <a:cs typeface="Calibri"/>
                <a:hlinkClick r:id="rId7"/>
              </a:rPr>
              <a:t>id</a:t>
            </a:r>
            <a:r>
              <a:rPr sz="1400" spc="-10" dirty="0">
                <a:latin typeface="Calibri"/>
                <a:cs typeface="Calibri"/>
                <a:hlinkClick r:id="rId7"/>
              </a:rPr>
              <a:t>e</a:t>
            </a:r>
            <a:r>
              <a:rPr sz="1400" spc="-5" dirty="0">
                <a:latin typeface="Calibri"/>
                <a:cs typeface="Calibri"/>
                <a:hlinkClick r:id="rId7"/>
              </a:rPr>
              <a:t>/i</a:t>
            </a:r>
            <a:r>
              <a:rPr sz="1400" spc="-10" dirty="0">
                <a:latin typeface="Calibri"/>
                <a:cs typeface="Calibri"/>
                <a:hlinkClick r:id="rId7"/>
              </a:rPr>
              <a:t>mp</a:t>
            </a:r>
            <a:r>
              <a:rPr sz="1400" dirty="0">
                <a:latin typeface="Calibri"/>
                <a:cs typeface="Calibri"/>
                <a:hlinkClick r:id="rId7"/>
              </a:rPr>
              <a:t>le</a:t>
            </a:r>
            <a:r>
              <a:rPr sz="1400" spc="-10" dirty="0">
                <a:latin typeface="Calibri"/>
                <a:cs typeface="Calibri"/>
                <a:hlinkClick r:id="rId7"/>
              </a:rPr>
              <a:t>m</a:t>
            </a:r>
            <a:r>
              <a:rPr sz="1400" dirty="0">
                <a:latin typeface="Calibri"/>
                <a:cs typeface="Calibri"/>
                <a:hlinkClick r:id="rId7"/>
              </a:rPr>
              <a:t>e</a:t>
            </a:r>
            <a:r>
              <a:rPr sz="1400" spc="-25" dirty="0">
                <a:latin typeface="Calibri"/>
                <a:cs typeface="Calibri"/>
                <a:hlinkClick r:id="rId7"/>
              </a:rPr>
              <a:t>n</a:t>
            </a:r>
            <a:r>
              <a:rPr sz="1400" dirty="0">
                <a:latin typeface="Calibri"/>
                <a:cs typeface="Calibri"/>
                <a:hlinkClick r:id="rId7"/>
              </a:rPr>
              <a:t>ti</a:t>
            </a:r>
            <a:r>
              <a:rPr sz="1400" spc="-10" dirty="0">
                <a:latin typeface="Calibri"/>
                <a:cs typeface="Calibri"/>
                <a:hlinkClick r:id="rId7"/>
              </a:rPr>
              <a:t>n</a:t>
            </a:r>
            <a:r>
              <a:rPr sz="1400" dirty="0">
                <a:latin typeface="Calibri"/>
                <a:cs typeface="Calibri"/>
                <a:hlinkClick r:id="rId7"/>
              </a:rPr>
              <a:t>g-</a:t>
            </a:r>
            <a:r>
              <a:rPr sz="1400" spc="-5" dirty="0">
                <a:latin typeface="Calibri"/>
                <a:cs typeface="Calibri"/>
                <a:hlinkClick r:id="rId7"/>
              </a:rPr>
              <a:t>a</a:t>
            </a:r>
            <a:r>
              <a:rPr sz="1400" dirty="0">
                <a:latin typeface="Calibri"/>
                <a:cs typeface="Calibri"/>
                <a:hlinkClick r:id="rId7"/>
              </a:rPr>
              <a:t>-virt</a:t>
            </a:r>
            <a:r>
              <a:rPr sz="1400" spc="-10" dirty="0">
                <a:latin typeface="Calibri"/>
                <a:cs typeface="Calibri"/>
                <a:hlinkClick r:id="rId7"/>
              </a:rPr>
              <a:t>u</a:t>
            </a:r>
            <a:r>
              <a:rPr sz="1400" dirty="0">
                <a:latin typeface="Calibri"/>
                <a:cs typeface="Calibri"/>
                <a:hlinkClick r:id="rId7"/>
              </a:rPr>
              <a:t>al-</a:t>
            </a:r>
            <a:r>
              <a:rPr sz="1400" spc="-25" dirty="0">
                <a:latin typeface="Calibri"/>
                <a:cs typeface="Calibri"/>
                <a:hlinkClick r:id="rId7"/>
              </a:rPr>
              <a:t>r</a:t>
            </a:r>
            <a:r>
              <a:rPr sz="1400" dirty="0">
                <a:latin typeface="Calibri"/>
                <a:cs typeface="Calibri"/>
                <a:hlinkClick r:id="rId7"/>
              </a:rPr>
              <a:t>esea</a:t>
            </a:r>
            <a:r>
              <a:rPr sz="1400" spc="-30" dirty="0">
                <a:latin typeface="Calibri"/>
                <a:cs typeface="Calibri"/>
                <a:hlinkClick r:id="rId7"/>
              </a:rPr>
              <a:t>r</a:t>
            </a:r>
            <a:r>
              <a:rPr sz="1400" spc="-10" dirty="0">
                <a:latin typeface="Calibri"/>
                <a:cs typeface="Calibri"/>
                <a:hlinkClick r:id="rId7"/>
              </a:rPr>
              <a:t>ch</a:t>
            </a:r>
            <a:r>
              <a:rPr sz="1400" dirty="0">
                <a:latin typeface="Calibri"/>
                <a:cs typeface="Calibri"/>
                <a:hlinkClick r:id="rId7"/>
              </a:rPr>
              <a:t>-e</a:t>
            </a:r>
            <a:r>
              <a:rPr sz="1400" spc="-35" dirty="0">
                <a:latin typeface="Calibri"/>
                <a:cs typeface="Calibri"/>
                <a:hlinkClick r:id="rId7"/>
              </a:rPr>
              <a:t>n</a:t>
            </a:r>
            <a:r>
              <a:rPr sz="1400" dirty="0">
                <a:latin typeface="Calibri"/>
                <a:cs typeface="Calibri"/>
                <a:hlinkClick r:id="rId7"/>
              </a:rPr>
              <a:t>vi</a:t>
            </a:r>
            <a:r>
              <a:rPr sz="1400" spc="-20" dirty="0">
                <a:latin typeface="Calibri"/>
                <a:cs typeface="Calibri"/>
                <a:hlinkClick r:id="rId7"/>
              </a:rPr>
              <a:t>r</a:t>
            </a:r>
            <a:r>
              <a:rPr sz="1400" spc="-5" dirty="0">
                <a:latin typeface="Calibri"/>
                <a:cs typeface="Calibri"/>
                <a:hlinkClick r:id="rId7"/>
              </a:rPr>
              <a:t>on</a:t>
            </a:r>
            <a:r>
              <a:rPr sz="1400" spc="-10" dirty="0">
                <a:latin typeface="Calibri"/>
                <a:cs typeface="Calibri"/>
                <a:hlinkClick r:id="rId7"/>
              </a:rPr>
              <a:t>m</a:t>
            </a:r>
            <a:r>
              <a:rPr sz="1400" dirty="0">
                <a:latin typeface="Calibri"/>
                <a:cs typeface="Calibri"/>
                <a:hlinkClick r:id="rId7"/>
              </a:rPr>
              <a:t>e</a:t>
            </a:r>
            <a:r>
              <a:rPr sz="1400" spc="-25" dirty="0">
                <a:latin typeface="Calibri"/>
                <a:cs typeface="Calibri"/>
                <a:hlinkClick r:id="rId7"/>
              </a:rPr>
              <a:t>n</a:t>
            </a:r>
            <a:r>
              <a:rPr sz="1400" spc="-5" dirty="0">
                <a:latin typeface="Calibri"/>
                <a:cs typeface="Calibri"/>
                <a:hlinkClick r:id="rId7"/>
              </a:rPr>
              <a:t>t</a:t>
            </a:r>
            <a:r>
              <a:rPr sz="1400" dirty="0">
                <a:latin typeface="Calibri"/>
                <a:cs typeface="Calibri"/>
                <a:hlinkClick r:id="rId7"/>
              </a:rPr>
              <a:t>-v</a:t>
            </a:r>
            <a:r>
              <a:rPr sz="1400" spc="-25" dirty="0">
                <a:latin typeface="Calibri"/>
                <a:cs typeface="Calibri"/>
                <a:hlinkClick r:id="rId7"/>
              </a:rPr>
              <a:t>r</a:t>
            </a:r>
            <a:r>
              <a:rPr sz="1400" dirty="0">
                <a:latin typeface="Calibri"/>
                <a:cs typeface="Calibri"/>
                <a:hlinkClick r:id="rId7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90372"/>
            <a:ext cx="3928872" cy="5177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3155" y="211836"/>
            <a:ext cx="5920740" cy="4770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3740" y="480593"/>
            <a:ext cx="16827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DC</a:t>
            </a:r>
            <a:r>
              <a:rPr sz="2400" b="1" dirty="0">
                <a:latin typeface="Calibri"/>
                <a:cs typeface="Calibri"/>
              </a:rPr>
              <a:t>C Li</a:t>
            </a:r>
            <a:r>
              <a:rPr sz="2400" b="1" spc="-45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3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40900" y="1600580"/>
            <a:ext cx="114173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aOne</a:t>
            </a:r>
            <a:r>
              <a:rPr sz="2400" b="1" spc="-10" dirty="0">
                <a:latin typeface="Calibri"/>
                <a:cs typeface="Calibri"/>
              </a:rPr>
              <a:t> Li</a:t>
            </a:r>
            <a:r>
              <a:rPr sz="2400" b="1" spc="-50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spc="-50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425" y="298450"/>
            <a:ext cx="2289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JISC/VR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</a:t>
            </a:r>
            <a:r>
              <a:rPr sz="2400" b="1" spc="-50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spc="-50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cle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empi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der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typo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dirty="0">
                <a:latin typeface="Calibri"/>
                <a:cs typeface="Calibri"/>
              </a:rPr>
              <a:t>y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esea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act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763" y="1184402"/>
            <a:ext cx="10438130" cy="548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82509">
              <a:lnSpc>
                <a:spcPct val="152500"/>
              </a:lnSpc>
            </a:pPr>
            <a:r>
              <a:rPr sz="2300" spc="-5" dirty="0">
                <a:latin typeface="Calibri"/>
                <a:cs typeface="Calibri"/>
              </a:rPr>
              <a:t>Designin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ch Mana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30" dirty="0">
                <a:latin typeface="Calibri"/>
                <a:cs typeface="Calibri"/>
              </a:rPr>
              <a:t>at</a:t>
            </a:r>
            <a:r>
              <a:rPr sz="2300" dirty="0">
                <a:latin typeface="Calibri"/>
                <a:cs typeface="Calibri"/>
              </a:rPr>
              <a:t>a Gen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0" dirty="0">
                <a:latin typeface="Calibri"/>
                <a:cs typeface="Calibri"/>
              </a:rPr>
              <a:t>r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ting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ollec</a:t>
            </a:r>
            <a:r>
              <a:rPr sz="2300" dirty="0">
                <a:latin typeface="Calibri"/>
                <a:cs typeface="Calibri"/>
              </a:rPr>
              <a:t>ting 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ocessing</a:t>
            </a:r>
            <a:endParaRPr sz="2300">
              <a:latin typeface="Calibri"/>
              <a:cs typeface="Calibri"/>
            </a:endParaRPr>
          </a:p>
          <a:p>
            <a:pPr marL="12700" marR="5755005">
              <a:lnSpc>
                <a:spcPct val="152200"/>
              </a:lnSpc>
              <a:spcBef>
                <a:spcPts val="10"/>
              </a:spcBef>
            </a:pPr>
            <a:r>
              <a:rPr sz="2300" dirty="0">
                <a:latin typeface="Calibri"/>
                <a:cs typeface="Calibri"/>
              </a:rPr>
              <a:t>Anal</a:t>
            </a:r>
            <a:r>
              <a:rPr sz="2300" spc="-30" dirty="0">
                <a:latin typeface="Calibri"/>
                <a:cs typeface="Calibri"/>
              </a:rPr>
              <a:t>y</a:t>
            </a:r>
            <a:r>
              <a:rPr sz="2300" dirty="0">
                <a:latin typeface="Calibri"/>
                <a:cs typeface="Calibri"/>
              </a:rPr>
              <a:t>zin</a:t>
            </a:r>
            <a:r>
              <a:rPr sz="2300" spc="15" dirty="0">
                <a:latin typeface="Calibri"/>
                <a:cs typeface="Calibri"/>
              </a:rPr>
              <a:t>g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 i</a:t>
            </a:r>
            <a:r>
              <a:rPr sz="2300" spc="-30" dirty="0">
                <a:latin typeface="Calibri"/>
                <a:cs typeface="Calibri"/>
              </a:rPr>
              <a:t>nt</a:t>
            </a:r>
            <a:r>
              <a:rPr sz="2300" dirty="0">
                <a:latin typeface="Calibri"/>
                <a:cs typeface="Calibri"/>
              </a:rPr>
              <a:t>erp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tin</a:t>
            </a:r>
            <a:r>
              <a:rPr sz="2300" spc="10" dirty="0">
                <a:latin typeface="Calibri"/>
                <a:cs typeface="Calibri"/>
              </a:rPr>
              <a:t>g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b</a:t>
            </a:r>
            <a:r>
              <a:rPr sz="2300" spc="-30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act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ng 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ting</a:t>
            </a:r>
            <a:r>
              <a:rPr sz="2300" spc="-5" dirty="0">
                <a:latin typeface="Calibri"/>
                <a:cs typeface="Calibri"/>
              </a:rPr>
              <a:t> d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</a:t>
            </a:r>
            <a:endParaRPr sz="2300">
              <a:latin typeface="Calibri"/>
              <a:cs typeface="Calibri"/>
            </a:endParaRPr>
          </a:p>
          <a:p>
            <a:pPr marL="12700" marR="7306945" algn="just">
              <a:lnSpc>
                <a:spcPct val="152400"/>
              </a:lnSpc>
              <a:spcBef>
                <a:spcPts val="5"/>
              </a:spcBef>
            </a:pPr>
            <a:r>
              <a:rPr sz="2300" spc="-5" dirty="0">
                <a:latin typeface="Calibri"/>
                <a:cs typeface="Calibri"/>
              </a:rPr>
              <a:t>Sharin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-2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p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oducts </a:t>
            </a:r>
            <a:r>
              <a:rPr sz="2300" spc="-65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tributing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 Publ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shin</a:t>
            </a:r>
            <a:r>
              <a:rPr sz="2300" dirty="0">
                <a:latin typeface="Calibri"/>
                <a:cs typeface="Calibri"/>
              </a:rPr>
              <a:t>g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</a:t>
            </a:r>
            <a:endParaRPr sz="2300">
              <a:latin typeface="Calibri"/>
              <a:cs typeface="Calibri"/>
            </a:endParaRPr>
          </a:p>
          <a:p>
            <a:pPr marL="12700" marR="935355">
              <a:lnSpc>
                <a:spcPts val="1540"/>
              </a:lnSpc>
              <a:spcBef>
                <a:spcPts val="2014"/>
              </a:spcBef>
            </a:pPr>
            <a:r>
              <a:rPr sz="1600" spc="-15" dirty="0">
                <a:latin typeface="Calibri"/>
                <a:cs typeface="Calibri"/>
              </a:rPr>
              <a:t>Ch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7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.,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in,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M. H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&amp; 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20" dirty="0">
                <a:latin typeface="Calibri"/>
                <a:cs typeface="Calibri"/>
              </a:rPr>
              <a:t>2</a:t>
            </a:r>
            <a:r>
              <a:rPr sz="1600" spc="-15" dirty="0">
                <a:latin typeface="Calibri"/>
                <a:cs typeface="Calibri"/>
              </a:rPr>
              <a:t>014)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Cu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90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90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)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empiri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am</a:t>
            </a:r>
            <a:r>
              <a:rPr sz="1600" spc="-25" dirty="0">
                <a:latin typeface="Calibri"/>
                <a:cs typeface="Calibri"/>
              </a:rPr>
              <a:t>ew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 </a:t>
            </a:r>
            <a:r>
              <a:rPr sz="1600" spc="-15" dirty="0">
                <a:latin typeface="Calibri"/>
                <a:cs typeface="Calibri"/>
              </a:rPr>
              <a:t>sc</a:t>
            </a:r>
            <a:r>
              <a:rPr sz="1600" spc="-10" dirty="0">
                <a:latin typeface="Calibri"/>
                <a:cs typeface="Calibri"/>
              </a:rPr>
              <a:t>ie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tific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p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ocesses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J</a:t>
            </a:r>
            <a:r>
              <a:rPr sz="1600" spc="-10" dirty="0">
                <a:latin typeface="Calibri"/>
                <a:cs typeface="Calibri"/>
              </a:rPr>
              <a:t>ASI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80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agme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an empiri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“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actic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abula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7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DPC</a:t>
            </a:r>
            <a:r>
              <a:rPr sz="2000" spc="-8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4164" y="829055"/>
            <a:ext cx="7947659" cy="547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0242" y="6373469"/>
            <a:ext cx="67202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5" dirty="0">
                <a:latin typeface="Calibri"/>
                <a:cs typeface="Calibri"/>
              </a:rPr>
              <a:t> C.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agi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.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dirty="0">
                <a:latin typeface="Calibri"/>
                <a:cs typeface="Calibri"/>
              </a:rPr>
              <a:t> &amp; 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alm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114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5" dirty="0">
                <a:latin typeface="Calibri"/>
                <a:cs typeface="Calibri"/>
              </a:rPr>
              <a:t> L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(20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4).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45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lary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DPC</a:t>
            </a:r>
            <a:r>
              <a:rPr sz="1200" spc="-5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iri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ame</a:t>
            </a:r>
            <a:r>
              <a:rPr sz="1200" spc="-30" dirty="0">
                <a:latin typeface="Calibri"/>
                <a:cs typeface="Calibri"/>
              </a:rPr>
              <a:t>w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</a:t>
            </a:r>
            <a:r>
              <a:rPr sz="1200" dirty="0">
                <a:latin typeface="Calibri"/>
                <a:cs typeface="Calibri"/>
              </a:rPr>
              <a:t>ie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ific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ato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ocesses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J</a:t>
            </a:r>
            <a:r>
              <a:rPr sz="1200" dirty="0">
                <a:latin typeface="Calibri"/>
                <a:cs typeface="Calibri"/>
              </a:rPr>
              <a:t>ASI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OI: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0.1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2</a:t>
            </a:r>
            <a:r>
              <a:rPr sz="1200" spc="-15" dirty="0">
                <a:latin typeface="Calibri"/>
                <a:cs typeface="Calibri"/>
              </a:rPr>
              <a:t>/</a:t>
            </a:r>
            <a:r>
              <a:rPr sz="1200" dirty="0">
                <a:latin typeface="Calibri"/>
                <a:cs typeface="Calibri"/>
              </a:rPr>
              <a:t>asi.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Di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eri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(ok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fi</a:t>
            </a:r>
            <a:r>
              <a:rPr sz="2000" spc="-10" dirty="0">
                <a:latin typeface="Calibri"/>
                <a:cs typeface="Calibri"/>
              </a:rPr>
              <a:t>rm</a:t>
            </a:r>
            <a:r>
              <a:rPr sz="2000" dirty="0">
                <a:latin typeface="Calibri"/>
                <a:cs typeface="Calibri"/>
              </a:rPr>
              <a:t>ing) 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</a:t>
            </a:r>
            <a:r>
              <a:rPr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vior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66596"/>
            <a:ext cx="5832475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"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-10" dirty="0">
                <a:latin typeface="Calibri"/>
                <a:cs typeface="Calibri"/>
              </a:rPr>
              <a:t> g</a:t>
            </a:r>
            <a:r>
              <a:rPr sz="2000" dirty="0">
                <a:latin typeface="Calibri"/>
                <a:cs typeface="Calibri"/>
              </a:rPr>
              <a:t>ene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e,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their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ousl</a:t>
            </a:r>
            <a:r>
              <a:rPr sz="2000" spc="-14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ode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poss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bli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ene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e,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ompu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ts.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ese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ume</a:t>
            </a:r>
            <a:r>
              <a:rPr sz="2000" spc="-25" dirty="0">
                <a:latin typeface="Calibri"/>
                <a:cs typeface="Calibri"/>
              </a:rPr>
              <a:t>nta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4338192"/>
            <a:ext cx="588264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1435">
              <a:lnSpc>
                <a:spcPct val="120000"/>
              </a:lnSpc>
            </a:pPr>
            <a:r>
              <a:rPr sz="1800" dirty="0">
                <a:latin typeface="Calibri"/>
                <a:cs typeface="Calibri"/>
              </a:rPr>
              <a:t>— </a:t>
            </a:r>
            <a:r>
              <a:rPr sz="1800" spc="-30" dirty="0">
                <a:latin typeface="Calibri"/>
                <a:cs typeface="Calibri"/>
              </a:rPr>
              <a:t>Z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“Compu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</a:t>
            </a:r>
            <a:r>
              <a:rPr sz="1800" spc="-10" dirty="0">
                <a:latin typeface="Calibri"/>
                <a:cs typeface="Calibri"/>
              </a:rPr>
              <a:t>ien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..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4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fic 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i="1" dirty="0">
                <a:latin typeface="Calibri"/>
                <a:cs typeface="Calibri"/>
              </a:rPr>
              <a:t>Nat</a:t>
            </a:r>
            <a:r>
              <a:rPr sz="1800" i="1" spc="-10" dirty="0">
                <a:latin typeface="Calibri"/>
                <a:cs typeface="Calibri"/>
              </a:rPr>
              <a:t>u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600" spc="-25" dirty="0">
                <a:latin typeface="Calibri"/>
                <a:cs typeface="Calibri"/>
                <a:hlinkClick r:id="rId3"/>
              </a:rPr>
              <a:t>h</a:t>
            </a:r>
            <a:r>
              <a:rPr sz="1600" spc="-30" dirty="0">
                <a:latin typeface="Calibri"/>
                <a:cs typeface="Calibri"/>
                <a:hlinkClick r:id="rId3"/>
              </a:rPr>
              <a:t>t</a:t>
            </a:r>
            <a:r>
              <a:rPr sz="1600" spc="-10" dirty="0">
                <a:latin typeface="Calibri"/>
                <a:cs typeface="Calibri"/>
                <a:hlinkClick r:id="rId3"/>
              </a:rPr>
              <a:t>tp:/</a:t>
            </a:r>
            <a:r>
              <a:rPr sz="1600" spc="-20" dirty="0">
                <a:latin typeface="Calibri"/>
                <a:cs typeface="Calibri"/>
                <a:hlinkClick r:id="rId3"/>
              </a:rPr>
              <a:t>/</a:t>
            </a:r>
            <a:r>
              <a:rPr sz="1600" spc="-10" dirty="0">
                <a:latin typeface="Calibri"/>
                <a:cs typeface="Calibri"/>
                <a:hlinkClick r:id="rId3"/>
              </a:rPr>
              <a:t>ww</a:t>
            </a:r>
            <a:r>
              <a:rPr sz="1600" spc="-125" dirty="0">
                <a:latin typeface="Calibri"/>
                <a:cs typeface="Calibri"/>
                <a:hlinkClick r:id="rId3"/>
              </a:rPr>
              <a:t>w</a:t>
            </a:r>
            <a:r>
              <a:rPr sz="1600" spc="-5" dirty="0">
                <a:latin typeface="Calibri"/>
                <a:cs typeface="Calibri"/>
                <a:hlinkClick r:id="rId3"/>
              </a:rPr>
              <a:t>.</a:t>
            </a:r>
            <a:r>
              <a:rPr sz="1600" spc="-15" dirty="0">
                <a:latin typeface="Calibri"/>
                <a:cs typeface="Calibri"/>
                <a:hlinkClick r:id="rId3"/>
              </a:rPr>
              <a:t>n</a:t>
            </a:r>
            <a:r>
              <a:rPr sz="1600" spc="-20" dirty="0">
                <a:latin typeface="Calibri"/>
                <a:cs typeface="Calibri"/>
                <a:hlinkClick r:id="rId3"/>
              </a:rPr>
              <a:t>a</a:t>
            </a:r>
            <a:r>
              <a:rPr sz="1600" spc="-10" dirty="0">
                <a:latin typeface="Calibri"/>
                <a:cs typeface="Calibri"/>
                <a:hlinkClick r:id="rId3"/>
              </a:rPr>
              <a:t>t</a:t>
            </a:r>
            <a:r>
              <a:rPr sz="1600" spc="-15" dirty="0">
                <a:latin typeface="Calibri"/>
                <a:cs typeface="Calibri"/>
                <a:hlinkClick r:id="rId3"/>
              </a:rPr>
              <a:t>u</a:t>
            </a:r>
            <a:r>
              <a:rPr sz="1600" spc="-40" dirty="0">
                <a:latin typeface="Calibri"/>
                <a:cs typeface="Calibri"/>
                <a:hlinkClick r:id="rId3"/>
              </a:rPr>
              <a:t>r</a:t>
            </a:r>
            <a:r>
              <a:rPr sz="1600" spc="-10" dirty="0">
                <a:latin typeface="Calibri"/>
                <a:cs typeface="Calibri"/>
                <a:hlinkClick r:id="rId3"/>
              </a:rPr>
              <a:t>e.</a:t>
            </a:r>
            <a:r>
              <a:rPr sz="1600" spc="-25" dirty="0">
                <a:latin typeface="Calibri"/>
                <a:cs typeface="Calibri"/>
                <a:hlinkClick r:id="rId3"/>
              </a:rPr>
              <a:t>c</a:t>
            </a:r>
            <a:r>
              <a:rPr sz="1600" spc="-15" dirty="0">
                <a:latin typeface="Calibri"/>
                <a:cs typeface="Calibri"/>
                <a:hlinkClick r:id="rId3"/>
              </a:rPr>
              <a:t>om/n</a:t>
            </a:r>
            <a:r>
              <a:rPr sz="1600" spc="-30" dirty="0">
                <a:latin typeface="Calibri"/>
                <a:cs typeface="Calibri"/>
                <a:hlinkClick r:id="rId3"/>
              </a:rPr>
              <a:t>ew</a:t>
            </a:r>
            <a:r>
              <a:rPr sz="1600" spc="-15" dirty="0">
                <a:latin typeface="Calibri"/>
                <a:cs typeface="Calibri"/>
                <a:hlinkClick r:id="rId3"/>
              </a:rPr>
              <a:t>s/</a:t>
            </a:r>
            <a:r>
              <a:rPr sz="1600" spc="-20" dirty="0">
                <a:latin typeface="Calibri"/>
                <a:cs typeface="Calibri"/>
                <a:hlinkClick r:id="rId3"/>
              </a:rPr>
              <a:t>2</a:t>
            </a:r>
            <a:r>
              <a:rPr sz="1600" spc="-15" dirty="0">
                <a:latin typeface="Calibri"/>
                <a:cs typeface="Calibri"/>
                <a:hlinkClick r:id="rId3"/>
              </a:rPr>
              <a:t>010</a:t>
            </a:r>
            <a:r>
              <a:rPr sz="1600" spc="-5" dirty="0">
                <a:latin typeface="Calibri"/>
                <a:cs typeface="Calibri"/>
                <a:hlinkClick r:id="rId3"/>
              </a:rPr>
              <a:t>/10</a:t>
            </a:r>
            <a:r>
              <a:rPr sz="1600" spc="-15" dirty="0">
                <a:latin typeface="Calibri"/>
                <a:cs typeface="Calibri"/>
                <a:hlinkClick r:id="rId3"/>
              </a:rPr>
              <a:t>1</a:t>
            </a:r>
            <a:r>
              <a:rPr sz="1600" spc="-5" dirty="0">
                <a:latin typeface="Calibri"/>
                <a:cs typeface="Calibri"/>
                <a:hlinkClick r:id="rId3"/>
              </a:rPr>
              <a:t>01</a:t>
            </a:r>
            <a:r>
              <a:rPr sz="1600" spc="-15" dirty="0">
                <a:latin typeface="Calibri"/>
                <a:cs typeface="Calibri"/>
                <a:hlinkClick r:id="rId3"/>
              </a:rPr>
              <a:t>3/fu</a:t>
            </a:r>
            <a:r>
              <a:rPr sz="1600" dirty="0">
                <a:latin typeface="Calibri"/>
                <a:cs typeface="Calibri"/>
                <a:hlinkClick r:id="rId3"/>
              </a:rPr>
              <a:t>l</a:t>
            </a:r>
            <a:r>
              <a:rPr sz="1600" spc="-5" dirty="0">
                <a:latin typeface="Calibri"/>
                <a:cs typeface="Calibri"/>
                <a:hlinkClick r:id="rId3"/>
              </a:rPr>
              <a:t>l</a:t>
            </a:r>
            <a:r>
              <a:rPr sz="1600" spc="-15" dirty="0">
                <a:latin typeface="Calibri"/>
                <a:cs typeface="Calibri"/>
                <a:hlinkClick r:id="rId3"/>
              </a:rPr>
              <a:t>/</a:t>
            </a:r>
            <a:r>
              <a:rPr sz="1600" spc="-20" dirty="0">
                <a:latin typeface="Calibri"/>
                <a:cs typeface="Calibri"/>
                <a:hlinkClick r:id="rId3"/>
              </a:rPr>
              <a:t>4</a:t>
            </a:r>
            <a:r>
              <a:rPr sz="1600" spc="-15" dirty="0">
                <a:latin typeface="Calibri"/>
                <a:cs typeface="Calibri"/>
                <a:hlinkClick r:id="rId3"/>
              </a:rPr>
              <a:t>67</a:t>
            </a:r>
            <a:r>
              <a:rPr sz="1600" spc="-5" dirty="0">
                <a:latin typeface="Calibri"/>
                <a:cs typeface="Calibri"/>
                <a:hlinkClick r:id="rId3"/>
              </a:rPr>
              <a:t>77</a:t>
            </a:r>
            <a:r>
              <a:rPr sz="1600" spc="-15" dirty="0">
                <a:latin typeface="Calibri"/>
                <a:cs typeface="Calibri"/>
                <a:hlinkClick r:id="rId3"/>
              </a:rPr>
              <a:t>5</a:t>
            </a:r>
            <a:r>
              <a:rPr sz="1600" spc="-10" dirty="0">
                <a:latin typeface="Calibri"/>
                <a:cs typeface="Calibri"/>
                <a:hlinkClick r:id="rId3"/>
              </a:rPr>
              <a:t>a</a:t>
            </a:r>
            <a:r>
              <a:rPr sz="1600" dirty="0">
                <a:latin typeface="Calibri"/>
                <a:cs typeface="Calibri"/>
                <a:hlinkClick r:id="rId3"/>
              </a:rPr>
              <a:t>.</a:t>
            </a:r>
            <a:r>
              <a:rPr sz="1600" spc="-25" dirty="0">
                <a:latin typeface="Calibri"/>
                <a:cs typeface="Calibri"/>
                <a:hlinkClick r:id="rId3"/>
              </a:rPr>
              <a:t>h</a:t>
            </a:r>
            <a:r>
              <a:rPr sz="1600" spc="-10" dirty="0">
                <a:latin typeface="Calibri"/>
                <a:cs typeface="Calibri"/>
                <a:hlinkClick r:id="rId3"/>
              </a:rPr>
              <a:t>tml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4" y="117347"/>
            <a:ext cx="4942332" cy="6740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1464" y="117347"/>
            <a:ext cx="4942332" cy="6740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44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ail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932" y="1286154"/>
            <a:ext cx="81934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Wha</a:t>
            </a:r>
            <a:r>
              <a:rPr sz="2400" i="1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ada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o </a:t>
            </a:r>
            <a:r>
              <a:rPr sz="2400" i="1" spc="-5" dirty="0">
                <a:latin typeface="Calibri"/>
                <a:cs typeface="Calibri"/>
              </a:rPr>
              <a:t>yo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curr</a:t>
            </a:r>
            <a:r>
              <a:rPr sz="2400" i="1" spc="5" dirty="0">
                <a:latin typeface="Calibri"/>
                <a:cs typeface="Calibri"/>
              </a:rPr>
              <a:t>e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tly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us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 </a:t>
            </a:r>
            <a:r>
              <a:rPr sz="2400" i="1" spc="-5" dirty="0">
                <a:latin typeface="Calibri"/>
                <a:cs typeface="Calibri"/>
              </a:rPr>
              <a:t>desc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ibe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you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da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, if</a:t>
            </a:r>
            <a:r>
              <a:rPr sz="2400" i="1" spc="-5" dirty="0">
                <a:latin typeface="Calibri"/>
                <a:cs typeface="Calibri"/>
              </a:rPr>
              <a:t> a</a:t>
            </a:r>
            <a:r>
              <a:rPr sz="2400" i="1" spc="-55" dirty="0">
                <a:latin typeface="Calibri"/>
                <a:cs typeface="Calibri"/>
              </a:rPr>
              <a:t>n</a:t>
            </a:r>
            <a:r>
              <a:rPr sz="2400" i="1" spc="-5" dirty="0">
                <a:latin typeface="Calibri"/>
                <a:cs typeface="Calibri"/>
              </a:rPr>
              <a:t>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2396" y="6472986"/>
            <a:ext cx="1949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opi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6536" y="6078499"/>
            <a:ext cx="9175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N</a:t>
            </a:r>
            <a:r>
              <a:rPr sz="2800" b="1" spc="-25" dirty="0">
                <a:latin typeface="Calibri"/>
                <a:cs typeface="Calibri"/>
              </a:rPr>
              <a:t>o</a:t>
            </a:r>
            <a:r>
              <a:rPr sz="2800" b="1" spc="-15" dirty="0">
                <a:latin typeface="Calibri"/>
                <a:cs typeface="Calibri"/>
              </a:rPr>
              <a:t>ne: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4213" y="6001918"/>
            <a:ext cx="11760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47.9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sz="3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92529" y="2029586"/>
          <a:ext cx="7836535" cy="380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8591"/>
                <a:gridCol w="1837944"/>
              </a:tblGrid>
              <a:tr h="389127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ndards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2014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Responses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blin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Core)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138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Core)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125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irec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EML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Ecolo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cal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Lan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125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(Fede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ISO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eog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aph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ion-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29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125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pen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125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Stan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ard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withi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29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136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Other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40261" y="6444030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5196" y="6493789"/>
            <a:ext cx="205993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enopir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a.,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466" y="1082954"/>
            <a:ext cx="748410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-1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mu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f</a:t>
            </a:r>
            <a:r>
              <a:rPr sz="2000" i="1" spc="-5" dirty="0">
                <a:latin typeface="Calibri"/>
                <a:cs typeface="Calibri"/>
              </a:rPr>
              <a:t> yo</a:t>
            </a:r>
            <a:r>
              <a:rPr sz="2000" i="1" dirty="0">
                <a:latin typeface="Calibri"/>
                <a:cs typeface="Calibri"/>
              </a:rPr>
              <a:t>ur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yo</a:t>
            </a:r>
            <a:r>
              <a:rPr sz="2000" i="1" dirty="0">
                <a:latin typeface="Calibri"/>
                <a:cs typeface="Calibri"/>
              </a:rPr>
              <a:t>u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ur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tly </a:t>
            </a:r>
            <a:r>
              <a:rPr sz="2000" i="1" spc="-25" dirty="0">
                <a:latin typeface="Calibri"/>
                <a:cs typeface="Calibri"/>
              </a:rPr>
              <a:t>st</a:t>
            </a:r>
            <a:r>
              <a:rPr sz="2000" i="1" spc="-5" dirty="0">
                <a:latin typeface="Calibri"/>
                <a:cs typeface="Calibri"/>
              </a:rPr>
              <a:t>or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f</a:t>
            </a:r>
            <a:r>
              <a:rPr sz="2000" i="1" spc="-5" dirty="0">
                <a:latin typeface="Calibri"/>
                <a:cs typeface="Calibri"/>
              </a:rPr>
              <a:t>ol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-15" dirty="0">
                <a:latin typeface="Calibri"/>
                <a:cs typeface="Calibri"/>
              </a:rPr>
              <a:t>o</a:t>
            </a:r>
            <a:r>
              <a:rPr sz="2000" i="1" spc="-10" dirty="0">
                <a:latin typeface="Calibri"/>
                <a:cs typeface="Calibri"/>
              </a:rPr>
              <a:t>w</a:t>
            </a:r>
            <a:r>
              <a:rPr sz="2000" i="1" dirty="0">
                <a:latin typeface="Calibri"/>
                <a:cs typeface="Calibri"/>
              </a:rPr>
              <a:t>ing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lo</a:t>
            </a:r>
            <a:r>
              <a:rPr sz="2000" i="1" spc="-2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ation</a:t>
            </a:r>
            <a:r>
              <a:rPr sz="2000" i="1" spc="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1232" y="1589405"/>
          <a:ext cx="6593966" cy="4701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6759"/>
                <a:gridCol w="1537207"/>
              </a:tblGrid>
              <a:tr h="6350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37820" marR="48895" indent="-2806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hard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disk/dr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.3%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pers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nal co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.3%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oog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/Fi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har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.2%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inst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.7%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PI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.4%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ental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.1%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fice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.7%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inst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osi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.3%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osi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9.5%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Othe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osi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9.3%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osi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2.4%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6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it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1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2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ood?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212" y="1258442"/>
            <a:ext cx="10806430" cy="454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on’t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vio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 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onomi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31900" marR="1593215" indent="-6096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av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av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dirty="0">
                <a:latin typeface="Calibri"/>
                <a:cs typeface="Calibri"/>
              </a:rPr>
              <a:t>a 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spc="-15" dirty="0">
                <a:latin typeface="Calibri"/>
                <a:cs typeface="Calibri"/>
              </a:rPr>
              <a:t>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dirty="0">
                <a:latin typeface="Calibri"/>
                <a:cs typeface="Calibri"/>
              </a:rPr>
              <a:t> 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4448175">
              <a:lnSpc>
                <a:spcPct val="1928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55" dirty="0">
                <a:latin typeface="Calibri"/>
                <a:cs typeface="Calibri"/>
              </a:rPr>
              <a:t>t</a:t>
            </a:r>
            <a:r>
              <a:rPr sz="1800" spc="-114" dirty="0">
                <a:latin typeface="Calibri"/>
                <a:cs typeface="Calibri"/>
              </a:rPr>
              <a:t>’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rue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ourse</a:t>
            </a:r>
            <a:r>
              <a:rPr sz="1800" i="1" spc="-10" dirty="0">
                <a:latin typeface="Calibri"/>
                <a:cs typeface="Calibri"/>
              </a:rPr>
              <a:t>lves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s).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when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rues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other</a:t>
            </a:r>
            <a:r>
              <a:rPr sz="1800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This is w</a:t>
            </a:r>
            <a:r>
              <a:rPr sz="1800" spc="-3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on’t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ode,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ada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 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ans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ems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elusi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vin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[“No time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docume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i</a:t>
            </a:r>
            <a:r>
              <a:rPr sz="1800" dirty="0">
                <a:latin typeface="Calibri"/>
                <a:cs typeface="Calibri"/>
              </a:rPr>
              <a:t>s 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vide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earl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sion</a:t>
            </a:r>
            <a:r>
              <a:rPr sz="1800" dirty="0">
                <a:latin typeface="Calibri"/>
                <a:cs typeface="Calibri"/>
              </a:rPr>
              <a:t>; 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 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7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th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ear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sion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 . . (or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?</a:t>
            </a:r>
            <a:r>
              <a:rPr sz="1800" dirty="0">
                <a:latin typeface="Calibri"/>
                <a:cs typeface="Calibri"/>
              </a:rPr>
              <a:t>)”]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 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657" y="1980692"/>
            <a:ext cx="1053909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830" marR="5080" indent="-5327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piri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vi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zin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actuall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do)</a:t>
            </a:r>
            <a:endParaRPr sz="2400">
              <a:latin typeface="Calibri"/>
              <a:cs typeface="Calibri"/>
            </a:endParaRPr>
          </a:p>
          <a:p>
            <a:pPr marL="11544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fici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77" y="3596385"/>
            <a:ext cx="386651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P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ice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V2: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 in the lab?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V3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4: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8247" y="3596385"/>
            <a:ext cx="494982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2030">
              <a:lnSpc>
                <a:spcPct val="141700"/>
              </a:lnSpc>
              <a:tabLst>
                <a:tab pos="24765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(h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wh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s?) (b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ain’t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no.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!)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(if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’t ma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 it)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399161"/>
            <a:ext cx="563753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99380" algn="l"/>
              </a:tabLst>
            </a:pPr>
            <a:r>
              <a:rPr sz="2900" dirty="0">
                <a:latin typeface="Calibri"/>
                <a:cs typeface="Calibri"/>
              </a:rPr>
              <a:t>Inc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25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ti</a:t>
            </a:r>
            <a:r>
              <a:rPr sz="2900" spc="-25" dirty="0">
                <a:latin typeface="Calibri"/>
                <a:cs typeface="Calibri"/>
              </a:rPr>
              <a:t>v</a:t>
            </a:r>
            <a:r>
              <a:rPr sz="2900" dirty="0">
                <a:latin typeface="Calibri"/>
                <a:cs typeface="Calibri"/>
              </a:rPr>
              <a:t>es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60" dirty="0">
                <a:latin typeface="Calibri"/>
                <a:cs typeface="Calibri"/>
              </a:rPr>
              <a:t>f</a:t>
            </a:r>
            <a:r>
              <a:rPr sz="2900" spc="-5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r </a:t>
            </a:r>
            <a:r>
              <a:rPr sz="2900" spc="-35" dirty="0">
                <a:latin typeface="Calibri"/>
                <a:cs typeface="Calibri"/>
              </a:rPr>
              <a:t>g</a:t>
            </a:r>
            <a:r>
              <a:rPr sz="2900" spc="-5" dirty="0">
                <a:latin typeface="Calibri"/>
                <a:cs typeface="Calibri"/>
              </a:rPr>
              <a:t>o</a:t>
            </a:r>
            <a:r>
              <a:rPr sz="2900" spc="5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d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d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spc="-40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a </a:t>
            </a:r>
            <a:r>
              <a:rPr sz="2900" spc="-5" dirty="0">
                <a:latin typeface="Calibri"/>
                <a:cs typeface="Calibri"/>
              </a:rPr>
              <a:t>p</a:t>
            </a:r>
            <a:r>
              <a:rPr sz="2900" spc="-7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actic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s	…?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5757" y="1113027"/>
            <a:ext cx="9604375" cy="555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3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edit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a)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ci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 200</a:t>
            </a:r>
            <a:r>
              <a:rPr sz="2000" spc="5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truct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622300" marR="43046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able appl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tions, </a:t>
            </a:r>
            <a:r>
              <a:rPr sz="2000" spc="-4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iabi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cibi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ficien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abo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omot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Measu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st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???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60"/>
              </a:spcBef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62127"/>
            <a:ext cx="31464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30" dirty="0">
                <a:latin typeface="Calibri"/>
                <a:cs typeface="Calibri"/>
              </a:rPr>
              <a:t>e</a:t>
            </a:r>
            <a:r>
              <a:rPr sz="2900" spc="-75" dirty="0">
                <a:latin typeface="Calibri"/>
                <a:cs typeface="Calibri"/>
              </a:rPr>
              <a:t>f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5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en</a:t>
            </a:r>
            <a:r>
              <a:rPr sz="2900" spc="-1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es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(Gen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al)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823" y="1039875"/>
            <a:ext cx="1098042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2880"/>
              </a:lnSpc>
            </a:pPr>
            <a:r>
              <a:rPr sz="1400" dirty="0">
                <a:latin typeface="Calibri"/>
                <a:cs typeface="Calibri"/>
              </a:rPr>
              <a:t>Ball,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 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vi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tat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 UK: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dirty="0">
                <a:latin typeface="Calibri"/>
                <a:cs typeface="Calibri"/>
              </a:rPr>
              <a:t>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. 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und</a:t>
            </a:r>
            <a:r>
              <a:rPr sz="1400" dirty="0">
                <a:latin typeface="Calibri"/>
                <a:cs typeface="Calibri"/>
              </a:rPr>
              <a:t>rum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Jo</a:t>
            </a:r>
            <a:r>
              <a:rPr sz="1400" i="1" spc="-10" dirty="0">
                <a:latin typeface="Calibri"/>
                <a:cs typeface="Calibri"/>
              </a:rPr>
              <a:t>u</a:t>
            </a:r>
            <a:r>
              <a:rPr sz="1400" i="1" dirty="0">
                <a:latin typeface="Calibri"/>
                <a:cs typeface="Calibri"/>
              </a:rPr>
              <a:t>rn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5" dirty="0">
                <a:latin typeface="Calibri"/>
                <a:cs typeface="Calibri"/>
              </a:rPr>
              <a:t>m</a:t>
            </a:r>
            <a:r>
              <a:rPr sz="1400" i="1" dirty="0">
                <a:latin typeface="Calibri"/>
                <a:cs typeface="Calibri"/>
              </a:rPr>
              <a:t>eri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r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ormatio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</a:t>
            </a:r>
            <a:r>
              <a:rPr sz="1400" i="1" dirty="0">
                <a:latin typeface="Calibri"/>
                <a:cs typeface="Calibri"/>
              </a:rPr>
              <a:t>cien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&amp; </a:t>
            </a:r>
            <a:r>
              <a:rPr sz="1400" i="1" spc="-12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ec</a:t>
            </a:r>
            <a:r>
              <a:rPr sz="1400" i="1" spc="-5" dirty="0">
                <a:latin typeface="Calibri"/>
                <a:cs typeface="Calibri"/>
              </a:rPr>
              <a:t>hnolog</a:t>
            </a:r>
            <a:r>
              <a:rPr sz="1400" i="1" spc="-90" dirty="0">
                <a:latin typeface="Calibri"/>
                <a:cs typeface="Calibri"/>
              </a:rPr>
              <a:t>y</a:t>
            </a:r>
            <a:r>
              <a:rPr sz="1400" i="1" dirty="0">
                <a:latin typeface="Calibri"/>
                <a:cs typeface="Calibri"/>
              </a:rPr>
              <a:t>,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0" dirty="0">
                <a:latin typeface="Calibri"/>
                <a:cs typeface="Calibri"/>
              </a:rPr>
              <a:t>3(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-1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8</a:t>
            </a:r>
            <a:r>
              <a:rPr sz="1400" dirty="0">
                <a:latin typeface="Calibri"/>
                <a:cs typeface="Calibri"/>
              </a:rPr>
              <a:t>. Ba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asn</a:t>
            </a:r>
            <a:r>
              <a:rPr sz="1400" spc="-1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Digiti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 D</a:t>
            </a:r>
            <a:r>
              <a:rPr sz="1400" spc="-30" dirty="0">
                <a:latin typeface="Calibri"/>
                <a:cs typeface="Calibri"/>
              </a:rPr>
              <a:t>a</a:t>
            </a:r>
            <a:r>
              <a:rPr sz="1400" spc="4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”: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ildi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s.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ashi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g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DPC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dirty="0">
                <a:latin typeface="Calibri"/>
                <a:cs typeface="Calibri"/>
              </a:rPr>
              <a:t>iri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cu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oces</a:t>
            </a:r>
            <a:r>
              <a:rPr sz="1400" dirty="0">
                <a:latin typeface="Calibri"/>
                <a:cs typeface="Calibri"/>
              </a:rPr>
              <a:t>ses.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3317240">
              <a:lnSpc>
                <a:spcPct val="171400"/>
              </a:lnSpc>
            </a:pPr>
            <a:r>
              <a:rPr sz="1400" dirty="0">
                <a:latin typeface="Calibri"/>
                <a:cs typeface="Calibri"/>
              </a:rPr>
              <a:t>Ha</a:t>
            </a:r>
            <a:r>
              <a:rPr sz="1400" spc="-5" dirty="0">
                <a:latin typeface="Calibri"/>
                <a:cs typeface="Calibri"/>
              </a:rPr>
              <a:t>ns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K.,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Surki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ob</a:t>
            </a:r>
            <a:r>
              <a:rPr sz="1400" spc="-10" dirty="0">
                <a:latin typeface="Calibri"/>
                <a:cs typeface="Calibri"/>
              </a:rPr>
              <a:t>ucc</a:t>
            </a:r>
            <a:r>
              <a:rPr sz="1400" dirty="0">
                <a:latin typeface="Calibri"/>
                <a:cs typeface="Calibri"/>
              </a:rPr>
              <a:t>i, K.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Sn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</a:t>
            </a:r>
            <a:r>
              <a:rPr sz="1400" dirty="0">
                <a:latin typeface="Calibri"/>
                <a:cs typeface="Calibri"/>
              </a:rPr>
              <a:t>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[vid</a:t>
            </a:r>
            <a:r>
              <a:rPr sz="1400" spc="-5" dirty="0">
                <a:latin typeface="Calibri"/>
                <a:cs typeface="Calibri"/>
              </a:rPr>
              <a:t>eo</a:t>
            </a:r>
            <a:r>
              <a:rPr sz="1400" dirty="0">
                <a:latin typeface="Calibri"/>
                <a:cs typeface="Calibri"/>
              </a:rPr>
              <a:t>]. H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9)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ourt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-i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9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191770" indent="-46355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M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arl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sharin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scie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e, 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in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tit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tional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ries.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Philo</a:t>
            </a:r>
            <a:r>
              <a:rPr sz="1400" i="1" spc="5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ophi</a:t>
            </a:r>
            <a:r>
              <a:rPr sz="1400" i="1" spc="-15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7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ra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action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20" dirty="0">
                <a:latin typeface="Calibri"/>
                <a:cs typeface="Calibri"/>
              </a:rPr>
              <a:t>R</a:t>
            </a:r>
            <a:r>
              <a:rPr sz="1400" i="1" spc="-15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y</a:t>
            </a:r>
            <a:r>
              <a:rPr sz="1400" i="1" spc="-10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368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6)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3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5" dirty="0">
                <a:latin typeface="Calibri"/>
                <a:cs typeface="Calibri"/>
              </a:rPr>
              <a:t>4038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1200"/>
              </a:spcBef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e,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as,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a? 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elia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PLo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NE</a:t>
            </a:r>
            <a:r>
              <a:rPr sz="1400" i="1" dirty="0">
                <a:latin typeface="Calibri"/>
                <a:cs typeface="Calibri"/>
              </a:rPr>
              <a:t>,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8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8.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8)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pu</a:t>
            </a:r>
            <a:r>
              <a:rPr sz="1400" dirty="0">
                <a:latin typeface="Calibri"/>
                <a:cs typeface="Calibri"/>
              </a:rPr>
              <a:t>ts.</a:t>
            </a:r>
            <a:endParaRPr sz="1400">
              <a:latin typeface="Calibri"/>
              <a:cs typeface="Calibri"/>
            </a:endParaRPr>
          </a:p>
          <a:p>
            <a:pPr marL="475615" marR="19685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glass,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inogl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R</a:t>
            </a:r>
            <a:r>
              <a:rPr sz="1400" dirty="0">
                <a:latin typeface="Calibri"/>
                <a:cs typeface="Calibri"/>
              </a:rPr>
              <a:t>ea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8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 al.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ts: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tions.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, e2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 marL="475615" marR="469900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, Dal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 E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M,</a:t>
            </a:r>
            <a:r>
              <a:rPr sz="1400" spc="-5" dirty="0">
                <a:latin typeface="Calibri"/>
                <a:cs typeface="Calibri"/>
              </a:rPr>
              <a:t> Pjesi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5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ong 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65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rldwid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700">
              <a:latin typeface="Times New Roman"/>
              <a:cs typeface="Times New Roman"/>
            </a:endParaRPr>
          </a:p>
          <a:p>
            <a:pPr marR="31115" algn="r">
              <a:lnSpc>
                <a:spcPct val="100000"/>
              </a:lnSpc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ences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(Li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cle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761" y="1321435"/>
            <a:ext cx="10629265" cy="333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615" marR="5080" indent="-46355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Bal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(2010)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cles. 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a. 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ojec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epo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K: Uni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ity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aON</a:t>
            </a:r>
            <a:r>
              <a:rPr sz="1600" spc="-5" dirty="0">
                <a:latin typeface="Calibri"/>
                <a:cs typeface="Calibri"/>
              </a:rPr>
              <a:t>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600" u="heavy" spc="-3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s://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ww</a:t>
            </a:r>
            <a:r>
              <a:rPr sz="1600" u="heavy" spc="-1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600" u="heavy" spc="-3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aone</a:t>
            </a:r>
            <a:r>
              <a:rPr sz="16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600" u="heavy" spc="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/d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600" u="heavy" spc="-3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600" u="heavy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-li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e-c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cle</a:t>
            </a:r>
            <a:endParaRPr sz="1600">
              <a:latin typeface="Calibri"/>
              <a:cs typeface="Calibri"/>
            </a:endParaRPr>
          </a:p>
          <a:p>
            <a:pPr marL="12700" marR="1395095">
              <a:lnSpc>
                <a:spcPct val="171900"/>
              </a:lnSpc>
              <a:spcBef>
                <a:spcPts val="15"/>
              </a:spcBef>
            </a:pP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DC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600" u="heavy" spc="-3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600" u="heavy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ww</a:t>
            </a:r>
            <a:r>
              <a:rPr sz="1600" u="heavy" spc="-1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dcc.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ac.u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600" u="heavy" spc="-4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esou</a:t>
            </a:r>
            <a:r>
              <a:rPr sz="1600" u="heavy" spc="-4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cu</a:t>
            </a:r>
            <a:r>
              <a:rPr sz="1600" u="heavy" spc="-5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ti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600" u="heavy" spc="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-li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-mod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CPS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 (</a:t>
            </a:r>
            <a:r>
              <a:rPr sz="1600" spc="-20" dirty="0">
                <a:latin typeface="Calibri"/>
                <a:cs typeface="Calibri"/>
              </a:rPr>
              <a:t>2</a:t>
            </a:r>
            <a:r>
              <a:rPr sz="1600" spc="-15" dirty="0">
                <a:latin typeface="Calibri"/>
                <a:cs typeface="Calibri"/>
              </a:rPr>
              <a:t>012)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Socia</a:t>
            </a:r>
            <a:r>
              <a:rPr sz="1600" spc="-5" dirty="0">
                <a:latin typeface="Calibri"/>
                <a:cs typeface="Calibri"/>
              </a:rPr>
              <a:t>l </a:t>
            </a:r>
            <a:r>
              <a:rPr sz="1600" spc="-15" dirty="0">
                <a:latin typeface="Calibri"/>
                <a:cs typeface="Calibri"/>
              </a:rPr>
              <a:t>Scienc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epa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chiv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g. </a:t>
            </a:r>
            <a:r>
              <a:rPr sz="1600" spc="-15" dirty="0">
                <a:latin typeface="Calibri"/>
                <a:cs typeface="Calibri"/>
              </a:rPr>
              <a:t>5</a:t>
            </a:r>
            <a:r>
              <a:rPr sz="1575" baseline="26455" dirty="0">
                <a:latin typeface="Calibri"/>
                <a:cs typeface="Calibri"/>
              </a:rPr>
              <a:t>th </a:t>
            </a:r>
            <a:r>
              <a:rPr sz="1575" spc="-150" baseline="2645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475615">
              <a:lnSpc>
                <a:spcPct val="100000"/>
              </a:lnSpc>
              <a:spcBef>
                <a:spcPts val="384"/>
              </a:spcBef>
            </a:pPr>
            <a:r>
              <a:rPr sz="1600" spc="-25" dirty="0">
                <a:latin typeface="Calibri"/>
                <a:cs typeface="Calibri"/>
              </a:rPr>
              <a:t>h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s:/</a:t>
            </a:r>
            <a:r>
              <a:rPr sz="1600" spc="-20" dirty="0">
                <a:latin typeface="Calibri"/>
                <a:cs typeface="Calibri"/>
              </a:rPr>
              <a:t>/</a:t>
            </a:r>
            <a:r>
              <a:rPr sz="1600" spc="-10" dirty="0">
                <a:latin typeface="Calibri"/>
                <a:cs typeface="Calibri"/>
                <a:hlinkClick r:id="rId5"/>
              </a:rPr>
              <a:t>ww</a:t>
            </a:r>
            <a:r>
              <a:rPr sz="1600" spc="-125" dirty="0">
                <a:latin typeface="Calibri"/>
                <a:cs typeface="Calibri"/>
                <a:hlinkClick r:id="rId5"/>
              </a:rPr>
              <a:t>w</a:t>
            </a:r>
            <a:r>
              <a:rPr sz="1600" spc="-5" dirty="0">
                <a:latin typeface="Calibri"/>
                <a:cs typeface="Calibri"/>
                <a:hlinkClick r:id="rId5"/>
              </a:rPr>
              <a:t>.ic</a:t>
            </a:r>
            <a:r>
              <a:rPr sz="1600" spc="-25" dirty="0">
                <a:latin typeface="Calibri"/>
                <a:cs typeface="Calibri"/>
                <a:hlinkClick r:id="rId5"/>
              </a:rPr>
              <a:t>p</a:t>
            </a:r>
            <a:r>
              <a:rPr sz="1600" spc="-15" dirty="0">
                <a:latin typeface="Calibri"/>
                <a:cs typeface="Calibri"/>
                <a:hlinkClick r:id="rId5"/>
              </a:rPr>
              <a:t>s</a:t>
            </a:r>
            <a:r>
              <a:rPr sz="1600" spc="-175" dirty="0">
                <a:latin typeface="Calibri"/>
                <a:cs typeface="Calibri"/>
                <a:hlinkClick r:id="rId5"/>
              </a:rPr>
              <a:t>r</a:t>
            </a:r>
            <a:r>
              <a:rPr sz="1600" spc="-5" dirty="0">
                <a:latin typeface="Calibri"/>
                <a:cs typeface="Calibri"/>
                <a:hlinkClick r:id="rId5"/>
              </a:rPr>
              <a:t>.</a:t>
            </a:r>
            <a:r>
              <a:rPr sz="1600" spc="-15" dirty="0">
                <a:latin typeface="Calibri"/>
                <a:cs typeface="Calibri"/>
                <a:hlinkClick r:id="rId5"/>
              </a:rPr>
              <a:t>umich</a:t>
            </a:r>
            <a:r>
              <a:rPr sz="1600" dirty="0">
                <a:latin typeface="Calibri"/>
                <a:cs typeface="Calibri"/>
                <a:hlinkClick r:id="rId5"/>
              </a:rPr>
              <a:t>.</a:t>
            </a:r>
            <a:r>
              <a:rPr sz="1600" spc="-10" dirty="0">
                <a:latin typeface="Calibri"/>
                <a:cs typeface="Calibri"/>
                <a:hlinkClick r:id="rId5"/>
              </a:rPr>
              <a:t>ed</a:t>
            </a:r>
            <a:r>
              <a:rPr sz="1600" spc="-5" dirty="0">
                <a:latin typeface="Calibri"/>
                <a:cs typeface="Calibri"/>
                <a:hlinkClick r:id="rId5"/>
              </a:rPr>
              <a:t>u</a:t>
            </a:r>
            <a:r>
              <a:rPr sz="1600" spc="-15" dirty="0">
                <a:latin typeface="Calibri"/>
                <a:cs typeface="Calibri"/>
                <a:hlinkClick r:id="rId5"/>
              </a:rPr>
              <a:t>/</a:t>
            </a:r>
            <a:r>
              <a:rPr sz="1600" spc="-10" dirty="0">
                <a:latin typeface="Calibri"/>
                <a:cs typeface="Calibri"/>
                <a:hlinkClick r:id="rId5"/>
              </a:rPr>
              <a:t>ic</a:t>
            </a:r>
            <a:r>
              <a:rPr sz="1600" spc="-25" dirty="0">
                <a:latin typeface="Calibri"/>
                <a:cs typeface="Calibri"/>
                <a:hlinkClick r:id="rId5"/>
              </a:rPr>
              <a:t>p</a:t>
            </a:r>
            <a:r>
              <a:rPr sz="1600" spc="-15" dirty="0">
                <a:latin typeface="Calibri"/>
                <a:cs typeface="Calibri"/>
                <a:hlinkClick r:id="rId5"/>
              </a:rPr>
              <a:t>s</a:t>
            </a:r>
            <a:r>
              <a:rPr sz="1600" spc="-5" dirty="0">
                <a:latin typeface="Calibri"/>
                <a:cs typeface="Calibri"/>
                <a:hlinkClick r:id="rId5"/>
              </a:rPr>
              <a:t>r</a:t>
            </a:r>
            <a:r>
              <a:rPr sz="1600" spc="-30" dirty="0">
                <a:latin typeface="Calibri"/>
                <a:cs typeface="Calibri"/>
                <a:hlinkClick r:id="rId5"/>
              </a:rPr>
              <a:t>w</a:t>
            </a:r>
            <a:r>
              <a:rPr sz="1600" spc="-10" dirty="0">
                <a:latin typeface="Calibri"/>
                <a:cs typeface="Calibri"/>
                <a:hlinkClick r:id="rId5"/>
              </a:rPr>
              <a:t>e</a:t>
            </a:r>
            <a:r>
              <a:rPr sz="1600" spc="-5" dirty="0">
                <a:latin typeface="Calibri"/>
                <a:cs typeface="Calibri"/>
                <a:hlinkClick r:id="rId5"/>
              </a:rPr>
              <a:t>b</a:t>
            </a:r>
            <a:r>
              <a:rPr sz="1600" spc="-40" dirty="0">
                <a:latin typeface="Calibri"/>
                <a:cs typeface="Calibri"/>
                <a:hlinkClick r:id="rId5"/>
              </a:rPr>
              <a:t>/</a:t>
            </a:r>
            <a:r>
              <a:rPr sz="1600" spc="-25" dirty="0">
                <a:latin typeface="Calibri"/>
                <a:cs typeface="Calibri"/>
                <a:hlinkClick r:id="rId5"/>
              </a:rPr>
              <a:t>c</a:t>
            </a:r>
            <a:r>
              <a:rPr sz="1600" spc="-15" dirty="0">
                <a:latin typeface="Calibri"/>
                <a:cs typeface="Calibri"/>
                <a:hlinkClick r:id="rId5"/>
              </a:rPr>
              <a:t>o</a:t>
            </a:r>
            <a:r>
              <a:rPr sz="1600" spc="-25" dirty="0">
                <a:latin typeface="Calibri"/>
                <a:cs typeface="Calibri"/>
                <a:hlinkClick r:id="rId5"/>
              </a:rPr>
              <a:t>n</a:t>
            </a:r>
            <a:r>
              <a:rPr sz="1600" spc="-20" dirty="0">
                <a:latin typeface="Calibri"/>
                <a:cs typeface="Calibri"/>
                <a:hlinkClick r:id="rId5"/>
              </a:rPr>
              <a:t>t</a:t>
            </a:r>
            <a:r>
              <a:rPr sz="1600" spc="-10" dirty="0">
                <a:latin typeface="Calibri"/>
                <a:cs typeface="Calibri"/>
                <a:hlinkClick r:id="rId5"/>
              </a:rPr>
              <a:t>e</a:t>
            </a:r>
            <a:r>
              <a:rPr sz="1600" spc="-25" dirty="0">
                <a:latin typeface="Calibri"/>
                <a:cs typeface="Calibri"/>
                <a:hlinkClick r:id="rId5"/>
              </a:rPr>
              <a:t>n</a:t>
            </a:r>
            <a:r>
              <a:rPr sz="1600" spc="-10" dirty="0">
                <a:latin typeface="Calibri"/>
                <a:cs typeface="Calibri"/>
                <a:hlinkClick r:id="rId5"/>
              </a:rPr>
              <a:t>t</a:t>
            </a:r>
            <a:r>
              <a:rPr sz="1600" spc="-15" dirty="0">
                <a:latin typeface="Calibri"/>
                <a:cs typeface="Calibri"/>
                <a:hlinkClick r:id="rId5"/>
              </a:rPr>
              <a:t>/deposi</a:t>
            </a:r>
            <a:r>
              <a:rPr sz="1600" spc="-5" dirty="0">
                <a:latin typeface="Calibri"/>
                <a:cs typeface="Calibri"/>
                <a:hlinkClick r:id="rId5"/>
              </a:rPr>
              <a:t>t</a:t>
            </a:r>
            <a:r>
              <a:rPr sz="1600" spc="-40" dirty="0">
                <a:latin typeface="Calibri"/>
                <a:cs typeface="Calibri"/>
                <a:hlinkClick r:id="rId5"/>
              </a:rPr>
              <a:t>/</a:t>
            </a:r>
            <a:r>
              <a:rPr sz="1600" spc="-10" dirty="0">
                <a:latin typeface="Calibri"/>
                <a:cs typeface="Calibri"/>
                <a:hlinkClick r:id="rId5"/>
              </a:rPr>
              <a:t>gui</a:t>
            </a:r>
            <a:r>
              <a:rPr sz="1600" spc="-15" dirty="0">
                <a:latin typeface="Calibri"/>
                <a:cs typeface="Calibri"/>
                <a:hlinkClick r:id="rId5"/>
              </a:rPr>
              <a:t>de/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10" dirty="0">
                <a:latin typeface="Calibri"/>
                <a:cs typeface="Calibri"/>
              </a:rPr>
              <a:t>UCF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aries.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  <a:hlinkClick r:id="rId6"/>
              </a:rPr>
              <a:t>h</a:t>
            </a:r>
            <a:r>
              <a:rPr sz="1600" spc="-30" dirty="0">
                <a:latin typeface="Calibri"/>
                <a:cs typeface="Calibri"/>
                <a:hlinkClick r:id="rId6"/>
              </a:rPr>
              <a:t>t</a:t>
            </a:r>
            <a:r>
              <a:rPr sz="1600" spc="-10" dirty="0">
                <a:latin typeface="Calibri"/>
                <a:cs typeface="Calibri"/>
                <a:hlinkClick r:id="rId6"/>
              </a:rPr>
              <a:t>t</a:t>
            </a:r>
            <a:r>
              <a:rPr sz="1600" spc="-15" dirty="0">
                <a:latin typeface="Calibri"/>
                <a:cs typeface="Calibri"/>
                <a:hlinkClick r:id="rId6"/>
              </a:rPr>
              <a:t>p</a:t>
            </a:r>
            <a:r>
              <a:rPr sz="1600" dirty="0">
                <a:latin typeface="Calibri"/>
                <a:cs typeface="Calibri"/>
                <a:hlinkClick r:id="rId6"/>
              </a:rPr>
              <a:t>:</a:t>
            </a:r>
            <a:r>
              <a:rPr sz="1600" spc="-15" dirty="0">
                <a:latin typeface="Calibri"/>
                <a:cs typeface="Calibri"/>
                <a:hlinkClick r:id="rId6"/>
              </a:rPr>
              <a:t>/</a:t>
            </a:r>
            <a:r>
              <a:rPr sz="1600" spc="-5" dirty="0">
                <a:latin typeface="Calibri"/>
                <a:cs typeface="Calibri"/>
                <a:hlinkClick r:id="rId6"/>
              </a:rPr>
              <a:t>/li</a:t>
            </a:r>
            <a:r>
              <a:rPr sz="1600" spc="-15" dirty="0">
                <a:latin typeface="Calibri"/>
                <a:cs typeface="Calibri"/>
                <a:hlinkClick r:id="rId6"/>
              </a:rPr>
              <a:t>b</a:t>
            </a:r>
            <a:r>
              <a:rPr sz="1600" spc="-50" dirty="0">
                <a:latin typeface="Calibri"/>
                <a:cs typeface="Calibri"/>
                <a:hlinkClick r:id="rId6"/>
              </a:rPr>
              <a:t>r</a:t>
            </a:r>
            <a:r>
              <a:rPr sz="1600" spc="-10" dirty="0">
                <a:latin typeface="Calibri"/>
                <a:cs typeface="Calibri"/>
                <a:hlinkClick r:id="rId6"/>
              </a:rPr>
              <a:t>a</a:t>
            </a:r>
            <a:r>
              <a:rPr sz="1600" dirty="0">
                <a:latin typeface="Calibri"/>
                <a:cs typeface="Calibri"/>
                <a:hlinkClick r:id="rId6"/>
              </a:rPr>
              <a:t>r</a:t>
            </a:r>
            <a:r>
              <a:rPr sz="1600" spc="-125" dirty="0">
                <a:latin typeface="Calibri"/>
                <a:cs typeface="Calibri"/>
                <a:hlinkClick r:id="rId6"/>
              </a:rPr>
              <a:t>y</a:t>
            </a:r>
            <a:r>
              <a:rPr sz="1600" spc="-5" dirty="0">
                <a:latin typeface="Calibri"/>
                <a:cs typeface="Calibri"/>
                <a:hlinkClick r:id="rId6"/>
              </a:rPr>
              <a:t>.</a:t>
            </a:r>
            <a:r>
              <a:rPr sz="1600" spc="-15" dirty="0">
                <a:latin typeface="Calibri"/>
                <a:cs typeface="Calibri"/>
                <a:hlinkClick r:id="rId6"/>
              </a:rPr>
              <a:t>uc</a:t>
            </a:r>
            <a:r>
              <a:rPr sz="1600" spc="-110" dirty="0">
                <a:latin typeface="Calibri"/>
                <a:cs typeface="Calibri"/>
                <a:hlinkClick r:id="rId6"/>
              </a:rPr>
              <a:t>f</a:t>
            </a:r>
            <a:r>
              <a:rPr sz="1600" spc="-10" dirty="0">
                <a:latin typeface="Calibri"/>
                <a:cs typeface="Calibri"/>
                <a:hlinkClick r:id="rId6"/>
              </a:rPr>
              <a:t>.ed</a:t>
            </a:r>
            <a:r>
              <a:rPr sz="1600" spc="-5" dirty="0">
                <a:latin typeface="Calibri"/>
                <a:cs typeface="Calibri"/>
                <a:hlinkClick r:id="rId6"/>
              </a:rPr>
              <a:t>u</a:t>
            </a:r>
            <a:r>
              <a:rPr sz="1600" spc="-40" dirty="0">
                <a:latin typeface="Calibri"/>
                <a:cs typeface="Calibri"/>
                <a:hlinkClick r:id="rId6"/>
              </a:rPr>
              <a:t>/</a:t>
            </a:r>
            <a:r>
              <a:rPr sz="1600" spc="-10" dirty="0">
                <a:latin typeface="Calibri"/>
                <a:cs typeface="Calibri"/>
                <a:hlinkClick r:id="rId6"/>
              </a:rPr>
              <a:t>ab</a:t>
            </a:r>
            <a:r>
              <a:rPr sz="1600" spc="-15" dirty="0">
                <a:latin typeface="Calibri"/>
                <a:cs typeface="Calibri"/>
                <a:hlinkClick r:id="rId6"/>
              </a:rPr>
              <a:t>ou</a:t>
            </a:r>
            <a:r>
              <a:rPr sz="1600" spc="-10" dirty="0">
                <a:latin typeface="Calibri"/>
                <a:cs typeface="Calibri"/>
                <a:hlinkClick r:id="rId6"/>
              </a:rPr>
              <a:t>t</a:t>
            </a:r>
            <a:r>
              <a:rPr sz="1600" spc="-15" dirty="0">
                <a:latin typeface="Calibri"/>
                <a:cs typeface="Calibri"/>
                <a:hlinkClick r:id="rId6"/>
              </a:rPr>
              <a:t>/departme</a:t>
            </a:r>
            <a:r>
              <a:rPr sz="1600" spc="-25" dirty="0">
                <a:latin typeface="Calibri"/>
                <a:cs typeface="Calibri"/>
                <a:hlinkClick r:id="rId6"/>
              </a:rPr>
              <a:t>n</a:t>
            </a:r>
            <a:r>
              <a:rPr sz="1600" spc="-10" dirty="0">
                <a:latin typeface="Calibri"/>
                <a:cs typeface="Calibri"/>
                <a:hlinkClick r:id="rId6"/>
              </a:rPr>
              <a:t>t</a:t>
            </a:r>
            <a:r>
              <a:rPr sz="1600" spc="-15" dirty="0">
                <a:latin typeface="Calibri"/>
                <a:cs typeface="Calibri"/>
                <a:hlinkClick r:id="rId6"/>
              </a:rPr>
              <a:t>s</a:t>
            </a:r>
            <a:r>
              <a:rPr sz="1600" spc="-55" dirty="0">
                <a:latin typeface="Calibri"/>
                <a:cs typeface="Calibri"/>
                <a:hlinkClick r:id="rId6"/>
              </a:rPr>
              <a:t>/</a:t>
            </a:r>
            <a:r>
              <a:rPr sz="1600" spc="-15" dirty="0">
                <a:latin typeface="Calibri"/>
                <a:cs typeface="Calibri"/>
                <a:hlinkClick r:id="rId6"/>
              </a:rPr>
              <a:t>schol</a:t>
            </a:r>
            <a:r>
              <a:rPr sz="1600" spc="-5" dirty="0">
                <a:latin typeface="Calibri"/>
                <a:cs typeface="Calibri"/>
                <a:hlinkClick r:id="rId6"/>
              </a:rPr>
              <a:t>a</a:t>
            </a:r>
            <a:r>
              <a:rPr sz="1600" spc="-15" dirty="0">
                <a:latin typeface="Calibri"/>
                <a:cs typeface="Calibri"/>
                <a:hlinkClick r:id="rId6"/>
              </a:rPr>
              <a:t>r</a:t>
            </a:r>
            <a:r>
              <a:rPr sz="1600" spc="-5" dirty="0">
                <a:latin typeface="Calibri"/>
                <a:cs typeface="Calibri"/>
                <a:hlinkClick r:id="rId6"/>
              </a:rPr>
              <a:t>ly-</a:t>
            </a:r>
            <a:r>
              <a:rPr sz="1600" spc="-25" dirty="0">
                <a:latin typeface="Calibri"/>
                <a:cs typeface="Calibri"/>
                <a:hlinkClick r:id="rId6"/>
              </a:rPr>
              <a:t>c</a:t>
            </a:r>
            <a:r>
              <a:rPr sz="1600" spc="-20" dirty="0">
                <a:latin typeface="Calibri"/>
                <a:cs typeface="Calibri"/>
                <a:hlinkClick r:id="rId6"/>
              </a:rPr>
              <a:t>om</a:t>
            </a:r>
            <a:r>
              <a:rPr sz="1600" spc="-25" dirty="0">
                <a:latin typeface="Calibri"/>
                <a:cs typeface="Calibri"/>
                <a:hlinkClick r:id="rId6"/>
              </a:rPr>
              <a:t>m</a:t>
            </a:r>
            <a:r>
              <a:rPr sz="1600" spc="-15" dirty="0">
                <a:latin typeface="Calibri"/>
                <a:cs typeface="Calibri"/>
                <a:hlinkClick r:id="rId6"/>
              </a:rPr>
              <a:t>un</a:t>
            </a:r>
            <a:r>
              <a:rPr sz="1600" dirty="0">
                <a:latin typeface="Calibri"/>
                <a:cs typeface="Calibri"/>
                <a:hlinkClick r:id="rId6"/>
              </a:rPr>
              <a:t>i</a:t>
            </a:r>
            <a:r>
              <a:rPr sz="1600" spc="-25" dirty="0">
                <a:latin typeface="Calibri"/>
                <a:cs typeface="Calibri"/>
                <a:hlinkClick r:id="rId6"/>
              </a:rPr>
              <a:t>c</a:t>
            </a:r>
            <a:r>
              <a:rPr sz="1600" spc="-20" dirty="0">
                <a:latin typeface="Calibri"/>
                <a:cs typeface="Calibri"/>
                <a:hlinkClick r:id="rId6"/>
              </a:rPr>
              <a:t>a</a:t>
            </a:r>
            <a:r>
              <a:rPr sz="1600" spc="-5" dirty="0">
                <a:latin typeface="Calibri"/>
                <a:cs typeface="Calibri"/>
                <a:hlinkClick r:id="rId6"/>
              </a:rPr>
              <a:t>ti</a:t>
            </a:r>
            <a:r>
              <a:rPr sz="1600" spc="-15" dirty="0">
                <a:latin typeface="Calibri"/>
                <a:cs typeface="Calibri"/>
                <a:hlinkClick r:id="rId6"/>
              </a:rPr>
              <a:t>on/</a:t>
            </a:r>
            <a:r>
              <a:rPr sz="1600" spc="-45" dirty="0">
                <a:latin typeface="Calibri"/>
                <a:cs typeface="Calibri"/>
                <a:hlinkClick r:id="rId6"/>
              </a:rPr>
              <a:t>r</a:t>
            </a:r>
            <a:r>
              <a:rPr sz="1600" spc="-10" dirty="0">
                <a:latin typeface="Calibri"/>
                <a:cs typeface="Calibri"/>
                <a:hlinkClick r:id="rId6"/>
              </a:rPr>
              <a:t>es</a:t>
            </a:r>
            <a:r>
              <a:rPr sz="1600" spc="-20" dirty="0">
                <a:latin typeface="Calibri"/>
                <a:cs typeface="Calibri"/>
                <a:hlinkClick r:id="rId6"/>
              </a:rPr>
              <a:t>e</a:t>
            </a:r>
            <a:r>
              <a:rPr sz="1600" spc="-10" dirty="0">
                <a:latin typeface="Calibri"/>
                <a:cs typeface="Calibri"/>
                <a:hlinkClick r:id="rId6"/>
              </a:rPr>
              <a:t>a</a:t>
            </a:r>
            <a:r>
              <a:rPr sz="1600" spc="-35" dirty="0">
                <a:latin typeface="Calibri"/>
                <a:cs typeface="Calibri"/>
                <a:hlinkClick r:id="rId6"/>
              </a:rPr>
              <a:t>r</a:t>
            </a:r>
            <a:r>
              <a:rPr sz="1600" spc="-10" dirty="0">
                <a:latin typeface="Calibri"/>
                <a:cs typeface="Calibri"/>
                <a:hlinkClick r:id="rId6"/>
              </a:rPr>
              <a:t>ch-li</a:t>
            </a:r>
            <a:r>
              <a:rPr sz="1600" spc="-40" dirty="0">
                <a:latin typeface="Calibri"/>
                <a:cs typeface="Calibri"/>
                <a:hlinkClick r:id="rId6"/>
              </a:rPr>
              <a:t>f</a:t>
            </a:r>
            <a:r>
              <a:rPr sz="1600" spc="-10" dirty="0">
                <a:latin typeface="Calibri"/>
                <a:cs typeface="Calibri"/>
                <a:hlinkClick r:id="rId6"/>
              </a:rPr>
              <a:t>e</a:t>
            </a:r>
            <a:r>
              <a:rPr sz="1600" spc="-20" dirty="0">
                <a:latin typeface="Calibri"/>
                <a:cs typeface="Calibri"/>
                <a:hlinkClick r:id="rId6"/>
              </a:rPr>
              <a:t>c</a:t>
            </a:r>
            <a:r>
              <a:rPr sz="1600" spc="-40" dirty="0">
                <a:latin typeface="Calibri"/>
                <a:cs typeface="Calibri"/>
                <a:hlinkClick r:id="rId6"/>
              </a:rPr>
              <a:t>y</a:t>
            </a:r>
            <a:r>
              <a:rPr sz="1600" spc="-10" dirty="0">
                <a:latin typeface="Calibri"/>
                <a:cs typeface="Calibri"/>
                <a:hlinkClick r:id="rId6"/>
              </a:rPr>
              <a:t>cle/</a:t>
            </a:r>
            <a:endParaRPr sz="1600">
              <a:latin typeface="Calibri"/>
              <a:cs typeface="Calibri"/>
            </a:endParaRPr>
          </a:p>
          <a:p>
            <a:pPr marL="12700" marR="760730">
              <a:lnSpc>
                <a:spcPct val="171900"/>
              </a:lnSpc>
              <a:spcBef>
                <a:spcPts val="10"/>
              </a:spcBef>
            </a:pPr>
            <a:r>
              <a:rPr sz="1600" spc="-10" dirty="0">
                <a:latin typeface="Calibri"/>
                <a:cs typeface="Calibri"/>
              </a:rPr>
              <a:t>UK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chi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Man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–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  <a:hlinkClick r:id="rId7"/>
              </a:rPr>
              <a:t>h</a:t>
            </a:r>
            <a:r>
              <a:rPr sz="1600" spc="-30" dirty="0">
                <a:latin typeface="Calibri"/>
                <a:cs typeface="Calibri"/>
                <a:hlinkClick r:id="rId7"/>
              </a:rPr>
              <a:t>t</a:t>
            </a:r>
            <a:r>
              <a:rPr sz="1600" spc="-10" dirty="0">
                <a:latin typeface="Calibri"/>
                <a:cs typeface="Calibri"/>
                <a:hlinkClick r:id="rId7"/>
              </a:rPr>
              <a:t>t</a:t>
            </a:r>
            <a:r>
              <a:rPr sz="1600" spc="-15" dirty="0">
                <a:latin typeface="Calibri"/>
                <a:cs typeface="Calibri"/>
                <a:hlinkClick r:id="rId7"/>
              </a:rPr>
              <a:t>p</a:t>
            </a:r>
            <a:r>
              <a:rPr sz="1600" dirty="0">
                <a:latin typeface="Calibri"/>
                <a:cs typeface="Calibri"/>
                <a:hlinkClick r:id="rId7"/>
              </a:rPr>
              <a:t>:</a:t>
            </a:r>
            <a:r>
              <a:rPr sz="1600" spc="-15" dirty="0">
                <a:latin typeface="Calibri"/>
                <a:cs typeface="Calibri"/>
                <a:hlinkClick r:id="rId7"/>
              </a:rPr>
              <a:t>/</a:t>
            </a:r>
            <a:r>
              <a:rPr sz="1600" spc="-20" dirty="0">
                <a:latin typeface="Calibri"/>
                <a:cs typeface="Calibri"/>
                <a:hlinkClick r:id="rId7"/>
              </a:rPr>
              <a:t>/</a:t>
            </a:r>
            <a:r>
              <a:rPr sz="1600" spc="-15" dirty="0">
                <a:latin typeface="Calibri"/>
                <a:cs typeface="Calibri"/>
                <a:hlinkClick r:id="rId7"/>
              </a:rPr>
              <a:t>d</a:t>
            </a:r>
            <a:r>
              <a:rPr sz="1600" spc="-20" dirty="0">
                <a:latin typeface="Calibri"/>
                <a:cs typeface="Calibri"/>
                <a:hlinkClick r:id="rId7"/>
              </a:rPr>
              <a:t>a</a:t>
            </a:r>
            <a:r>
              <a:rPr sz="1600" spc="-30" dirty="0">
                <a:latin typeface="Calibri"/>
                <a:cs typeface="Calibri"/>
                <a:hlinkClick r:id="rId7"/>
              </a:rPr>
              <a:t>t</a:t>
            </a:r>
            <a:r>
              <a:rPr sz="1600" spc="0" dirty="0">
                <a:latin typeface="Calibri"/>
                <a:cs typeface="Calibri"/>
                <a:hlinkClick r:id="rId7"/>
              </a:rPr>
              <a:t>a</a:t>
            </a:r>
            <a:r>
              <a:rPr sz="1600" spc="-10" dirty="0">
                <a:latin typeface="Calibri"/>
                <a:cs typeface="Calibri"/>
                <a:hlinkClick r:id="rId7"/>
              </a:rPr>
              <a:t>-a</a:t>
            </a:r>
            <a:r>
              <a:rPr sz="1600" spc="-35" dirty="0">
                <a:latin typeface="Calibri"/>
                <a:cs typeface="Calibri"/>
                <a:hlinkClick r:id="rId7"/>
              </a:rPr>
              <a:t>r</a:t>
            </a:r>
            <a:r>
              <a:rPr sz="1600" spc="-10" dirty="0">
                <a:latin typeface="Calibri"/>
                <a:cs typeface="Calibri"/>
                <a:hlinkClick r:id="rId7"/>
              </a:rPr>
              <a:t>chi</a:t>
            </a:r>
            <a:r>
              <a:rPr sz="1600" spc="-20" dirty="0">
                <a:latin typeface="Calibri"/>
                <a:cs typeface="Calibri"/>
                <a:hlinkClick r:id="rId7"/>
              </a:rPr>
              <a:t>v</a:t>
            </a:r>
            <a:r>
              <a:rPr sz="1600" spc="-10" dirty="0">
                <a:latin typeface="Calibri"/>
                <a:cs typeface="Calibri"/>
                <a:hlinkClick r:id="rId7"/>
              </a:rPr>
              <a:t>e.ac</a:t>
            </a:r>
            <a:r>
              <a:rPr sz="1600" spc="-20" dirty="0">
                <a:latin typeface="Calibri"/>
                <a:cs typeface="Calibri"/>
                <a:hlinkClick r:id="rId7"/>
              </a:rPr>
              <a:t>.</a:t>
            </a:r>
            <a:r>
              <a:rPr sz="1600" spc="-15" dirty="0">
                <a:latin typeface="Calibri"/>
                <a:cs typeface="Calibri"/>
                <a:hlinkClick r:id="rId7"/>
              </a:rPr>
              <a:t>uk</a:t>
            </a:r>
            <a:r>
              <a:rPr sz="1600" spc="-40" dirty="0">
                <a:latin typeface="Calibri"/>
                <a:cs typeface="Calibri"/>
                <a:hlinkClick r:id="rId7"/>
              </a:rPr>
              <a:t>/</a:t>
            </a:r>
            <a:r>
              <a:rPr sz="1600" spc="-10" dirty="0">
                <a:latin typeface="Calibri"/>
                <a:cs typeface="Calibri"/>
                <a:hlinkClick r:id="rId7"/>
              </a:rPr>
              <a:t>c</a:t>
            </a:r>
            <a:r>
              <a:rPr sz="1600" spc="-45" dirty="0">
                <a:latin typeface="Calibri"/>
                <a:cs typeface="Calibri"/>
                <a:hlinkClick r:id="rId7"/>
              </a:rPr>
              <a:t>r</a:t>
            </a:r>
            <a:r>
              <a:rPr sz="1600" spc="-10" dirty="0">
                <a:latin typeface="Calibri"/>
                <a:cs typeface="Calibri"/>
                <a:hlinkClick r:id="rId7"/>
              </a:rPr>
              <a:t>e</a:t>
            </a:r>
            <a:r>
              <a:rPr sz="1600" spc="-25" dirty="0">
                <a:latin typeface="Calibri"/>
                <a:cs typeface="Calibri"/>
                <a:hlinkClick r:id="rId7"/>
              </a:rPr>
              <a:t>a</a:t>
            </a:r>
            <a:r>
              <a:rPr sz="1600" spc="-20" dirty="0">
                <a:latin typeface="Calibri"/>
                <a:cs typeface="Calibri"/>
                <a:hlinkClick r:id="rId7"/>
              </a:rPr>
              <a:t>t</a:t>
            </a:r>
            <a:r>
              <a:rPr sz="1600" spc="-10" dirty="0">
                <a:latin typeface="Calibri"/>
                <a:cs typeface="Calibri"/>
                <a:hlinkClick r:id="rId7"/>
              </a:rPr>
              <a:t>e-mana</a:t>
            </a:r>
            <a:r>
              <a:rPr sz="1600" spc="-20" dirty="0">
                <a:latin typeface="Calibri"/>
                <a:cs typeface="Calibri"/>
                <a:hlinkClick r:id="rId7"/>
              </a:rPr>
              <a:t>g</a:t>
            </a:r>
            <a:r>
              <a:rPr sz="1600" spc="-10" dirty="0">
                <a:latin typeface="Calibri"/>
                <a:cs typeface="Calibri"/>
                <a:hlinkClick r:id="rId7"/>
              </a:rPr>
              <a:t>e</a:t>
            </a:r>
            <a:r>
              <a:rPr sz="1600" spc="-15" dirty="0">
                <a:latin typeface="Calibri"/>
                <a:cs typeface="Calibri"/>
                <a:hlinkClick r:id="rId7"/>
              </a:rPr>
              <a:t>/l</a:t>
            </a:r>
            <a:r>
              <a:rPr sz="1600" spc="-5" dirty="0">
                <a:latin typeface="Calibri"/>
                <a:cs typeface="Calibri"/>
                <a:hlinkClick r:id="rId7"/>
              </a:rPr>
              <a:t>i</a:t>
            </a:r>
            <a:r>
              <a:rPr sz="1600" spc="-50" dirty="0">
                <a:latin typeface="Calibri"/>
                <a:cs typeface="Calibri"/>
                <a:hlinkClick r:id="rId7"/>
              </a:rPr>
              <a:t>f</a:t>
            </a:r>
            <a:r>
              <a:rPr sz="1600" spc="-10" dirty="0">
                <a:latin typeface="Calibri"/>
                <a:cs typeface="Calibri"/>
                <a:hlinkClick r:id="rId7"/>
              </a:rPr>
              <a:t>e-c</a:t>
            </a:r>
            <a:r>
              <a:rPr sz="1600" spc="-40" dirty="0">
                <a:latin typeface="Calibri"/>
                <a:cs typeface="Calibri"/>
                <a:hlinkClick r:id="rId7"/>
              </a:rPr>
              <a:t>y</a:t>
            </a:r>
            <a:r>
              <a:rPr sz="1600" spc="-10" dirty="0">
                <a:latin typeface="Calibri"/>
                <a:cs typeface="Calibri"/>
                <a:hlinkClick r:id="rId7"/>
              </a:rPr>
              <a:t>cle</a:t>
            </a:r>
            <a:r>
              <a:rPr sz="1600" spc="-10" dirty="0">
                <a:latin typeface="Calibri"/>
                <a:cs typeface="Calibri"/>
              </a:rPr>
              <a:t> U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GS.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h</a:t>
            </a:r>
            <a:r>
              <a:rPr sz="1600" u="heavy" spc="-3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p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s://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ww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w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2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us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g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s</a:t>
            </a:r>
            <a:r>
              <a:rPr sz="1600" u="heavy" spc="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g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o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v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/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d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a</a:t>
            </a:r>
            <a:r>
              <a:rPr sz="1600" u="heavy" spc="-3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amanag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e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m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e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n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/w</a:t>
            </a:r>
            <a:r>
              <a:rPr sz="1600" u="heavy" spc="-3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h</a:t>
            </a:r>
            <a:r>
              <a:rPr sz="1600" u="heavy" spc="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y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-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dm/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li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f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e</a:t>
            </a:r>
            <a:r>
              <a:rPr sz="1600" u="heavy" spc="-2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c</a:t>
            </a:r>
            <a:r>
              <a:rPr sz="1600" u="heavy" spc="-4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y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cle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ov</a:t>
            </a:r>
            <a:r>
              <a:rPr sz="1600" u="heavy" spc="-10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erv</a:t>
            </a:r>
            <a:r>
              <a:rPr sz="1600" u="heavy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i</a:t>
            </a:r>
            <a:r>
              <a:rPr sz="1600" u="heavy" spc="-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e</a:t>
            </a:r>
            <a:r>
              <a:rPr sz="1600" u="heavy" spc="-12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w</a:t>
            </a:r>
            <a:r>
              <a:rPr sz="1600" u="heavy" spc="-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.</a:t>
            </a:r>
            <a:r>
              <a:rPr sz="1600" u="heavy" spc="-1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php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0914" y="6444030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 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657" y="1980692"/>
            <a:ext cx="1053909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830" marR="5080" indent="-5327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piri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vi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zin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actuall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do)</a:t>
            </a:r>
            <a:endParaRPr sz="2400">
              <a:latin typeface="Calibri"/>
              <a:cs typeface="Calibri"/>
            </a:endParaRPr>
          </a:p>
          <a:p>
            <a:pPr marL="11544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fici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77" y="3596385"/>
            <a:ext cx="386651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P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ice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V2: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 in the lab?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V3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4: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8247" y="3596385"/>
            <a:ext cx="494982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2030">
              <a:lnSpc>
                <a:spcPct val="141700"/>
              </a:lnSpc>
              <a:tabLst>
                <a:tab pos="24765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(h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wh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s?) (b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ain’t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no.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!)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(if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’t ma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 it)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shar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3133090" cy="195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sharin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g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567690">
              <a:lnSpc>
                <a:spcPct val="1833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sharin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g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 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pedime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sharing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es?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6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sha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por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9900285" cy="3735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Good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i="1" dirty="0">
                <a:latin typeface="Calibri"/>
                <a:cs typeface="Calibri"/>
              </a:rPr>
              <a:t>va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-5" dirty="0">
                <a:latin typeface="Calibri"/>
                <a:cs typeface="Calibri"/>
              </a:rPr>
              <a:t>uabl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o </a:t>
            </a:r>
            <a:r>
              <a:rPr sz="2000" i="1" spc="-2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ommunitie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 b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y</a:t>
            </a:r>
            <a:r>
              <a:rPr sz="2000" i="1" spc="5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spc="-1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ve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-5" dirty="0">
                <a:latin typeface="Calibri"/>
                <a:cs typeface="Calibri"/>
              </a:rPr>
              <a:t>opin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ommunity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ous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onsumin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xpensi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lop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indent="609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tics)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lu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opportunit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dditiona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xpen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3060700" marR="2254250" indent="-609600">
              <a:lnSpc>
                <a:spcPct val="1835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ious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onseq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ences </a:t>
            </a:r>
            <a:r>
              <a:rPr sz="2000" spc="-5" dirty="0">
                <a:latin typeface="Calibri"/>
                <a:cs typeface="Calibri"/>
              </a:rPr>
              <a:t>(cons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medicine,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eeded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ad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disa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 h</a:t>
            </a:r>
            <a:r>
              <a:rPr sz="2000" spc="-5" dirty="0">
                <a:latin typeface="Calibri"/>
                <a:cs typeface="Calibri"/>
              </a:rPr>
              <a:t>urri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6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sha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1066546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2484120" indent="-609600">
              <a:lnSpc>
                <a:spcPts val="44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eceivin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sua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egration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ficulties: findin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a,</a:t>
            </a:r>
            <a:endParaRPr sz="2000">
              <a:latin typeface="Calibri"/>
              <a:cs typeface="Calibri"/>
            </a:endParaRPr>
          </a:p>
          <a:p>
            <a:pPr marL="621665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per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icen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31900" marR="536575" indent="-609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descri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tion </a:t>
            </a:r>
            <a:r>
              <a:rPr sz="2000" spc="-25" dirty="0">
                <a:latin typeface="Calibri"/>
                <a:cs typeface="Calibri"/>
              </a:rPr>
              <a:t>st</a:t>
            </a:r>
            <a:r>
              <a:rPr sz="2000" dirty="0">
                <a:latin typeface="Calibri"/>
                <a:cs typeface="Calibri"/>
              </a:rPr>
              <a:t>anda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 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 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ecei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em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ool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actices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co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ood.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’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eady had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ood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ok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obl</a:t>
            </a:r>
            <a:r>
              <a:rPr sz="2000" spc="-10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e’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 of them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</a:t>
            </a:r>
            <a:r>
              <a:rPr sz="2000" b="1" spc="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 th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is: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su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764" y="6326530"/>
            <a:ext cx="2582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enopir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al.,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25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828800"/>
            <a:ext cx="65817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379856"/>
            <a:ext cx="53162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Mo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sharin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edi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9150" y="1434591"/>
            <a:ext cx="2164715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3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(G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al)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900" algn="l"/>
              </a:tabLst>
            </a:pPr>
            <a:r>
              <a:rPr sz="1800" spc="-5" dirty="0">
                <a:latin typeface="Calibri"/>
                <a:cs typeface="Calibri"/>
              </a:rPr>
              <a:t>Labor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483" y="1434591"/>
            <a:ext cx="3133090" cy="170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Sci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&amp;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20" dirty="0">
                <a:latin typeface="Calibri"/>
                <a:cs typeface="Calibri"/>
              </a:rPr>
              <a:t>man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ties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0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Bo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gma</a:t>
            </a:r>
            <a:r>
              <a:rPr sz="1800" b="1" spc="-10" dirty="0">
                <a:latin typeface="Calibri"/>
                <a:cs typeface="Calibri"/>
              </a:rPr>
              <a:t>n)</a:t>
            </a:r>
            <a:endParaRPr sz="1800" dirty="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Labor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15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</a:p>
          <a:p>
            <a:pPr>
              <a:lnSpc>
                <a:spcPct val="100000"/>
              </a:lnSpc>
              <a:spcBef>
                <a:spcPts val="49"/>
              </a:spcBef>
              <a:buFont typeface="Arial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ompeti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3402639"/>
            <a:ext cx="165608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owne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8654" y="6432219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670" y="4041266"/>
            <a:ext cx="3120390" cy="127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Ot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allen</a:t>
            </a:r>
            <a:r>
              <a:rPr sz="1800" b="1" spc="-3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ding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ep</a:t>
            </a:r>
            <a:r>
              <a:rPr sz="1800" spc="-5" dirty="0">
                <a:latin typeface="Calibri"/>
                <a:cs typeface="Calibri"/>
              </a:rPr>
              <a:t>osi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ies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Concern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misus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28" y="4393620"/>
            <a:ext cx="3643629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Le</a:t>
            </a: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-autho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(d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s)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nce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omot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5764" y="6312052"/>
            <a:ext cx="3737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2010;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opi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al.,</a:t>
            </a:r>
            <a:r>
              <a:rPr sz="1800" spc="-10" dirty="0">
                <a:latin typeface="Calibri"/>
                <a:cs typeface="Calibri"/>
              </a:rPr>
              <a:t> 2011)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</a:t>
            </a:r>
            <a:r>
              <a:rPr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</a:t>
            </a:r>
            <a:r>
              <a:rPr dirty="0">
                <a:latin typeface="Calibri"/>
                <a:cs typeface="Calibri"/>
              </a:rPr>
              <a:t>t en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5222" y="1336319"/>
            <a:ext cx="6714490" cy="348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2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a?</a:t>
            </a:r>
            <a:endParaRPr sz="2000">
              <a:latin typeface="Calibri"/>
              <a:cs typeface="Calibri"/>
            </a:endParaRPr>
          </a:p>
          <a:p>
            <a:pPr marL="12700" marR="13335">
              <a:lnSpc>
                <a:spcPct val="1580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My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20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…[</a:t>
            </a:r>
            <a:r>
              <a:rPr sz="2000" spc="-5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e]. 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m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sha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y 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a, but...</a:t>
            </a:r>
            <a:endParaRPr sz="2000">
              <a:latin typeface="Calibri"/>
              <a:cs typeface="Calibri"/>
            </a:endParaRPr>
          </a:p>
          <a:p>
            <a:pPr marL="12700" marR="2167255">
              <a:lnSpc>
                <a:spcPct val="158500"/>
              </a:lnSpc>
            </a:pPr>
            <a:r>
              <a:rPr sz="2000" dirty="0">
                <a:latin typeface="Calibri"/>
                <a:cs typeface="Calibri"/>
              </a:rPr>
              <a:t>My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w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a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lse. The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anda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dirty="0">
                <a:latin typeface="Calibri"/>
                <a:cs typeface="Calibri"/>
              </a:rPr>
              <a:t>Wh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shoul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e?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ocessed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tinuou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ing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ool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 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2511" y="1761108"/>
            <a:ext cx="7725409" cy="175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s?</a:t>
            </a:r>
            <a:endParaRPr sz="2000">
              <a:latin typeface="Calibri"/>
              <a:cs typeface="Calibri"/>
            </a:endParaRPr>
          </a:p>
          <a:p>
            <a:pPr marL="12700" indent="36576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empir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tion]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Emp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tudi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ed,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tic.</a:t>
            </a:r>
            <a:endParaRPr sz="2000">
              <a:latin typeface="Calibri"/>
              <a:cs typeface="Calibri"/>
            </a:endParaRPr>
          </a:p>
          <a:p>
            <a:pPr marL="428053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co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ction,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Sharin</a:t>
            </a:r>
            <a:r>
              <a:rPr dirty="0">
                <a:latin typeface="Calibri"/>
                <a:cs typeface="Calibri"/>
              </a:rPr>
              <a:t>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act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ary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5" dirty="0">
                <a:latin typeface="Calibri"/>
                <a:cs typeface="Calibri"/>
              </a:rPr>
              <a:t>disc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pl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669" y="6579057"/>
            <a:ext cx="39668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RIN),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2008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1" y="1295400"/>
            <a:ext cx="738187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399161"/>
            <a:ext cx="38163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7565" algn="l"/>
              </a:tabLst>
            </a:pPr>
            <a:r>
              <a:rPr sz="2900" dirty="0">
                <a:latin typeface="Calibri"/>
                <a:cs typeface="Calibri"/>
              </a:rPr>
              <a:t>Inc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25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ti</a:t>
            </a:r>
            <a:r>
              <a:rPr sz="2900" spc="-25" dirty="0">
                <a:latin typeface="Calibri"/>
                <a:cs typeface="Calibri"/>
              </a:rPr>
              <a:t>v</a:t>
            </a:r>
            <a:r>
              <a:rPr sz="2900" dirty="0">
                <a:latin typeface="Calibri"/>
                <a:cs typeface="Calibri"/>
              </a:rPr>
              <a:t>es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60" dirty="0">
                <a:latin typeface="Calibri"/>
                <a:cs typeface="Calibri"/>
              </a:rPr>
              <a:t>f</a:t>
            </a:r>
            <a:r>
              <a:rPr sz="2900" spc="-5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r </a:t>
            </a:r>
            <a:r>
              <a:rPr sz="2900" spc="-5" dirty="0">
                <a:latin typeface="Calibri"/>
                <a:cs typeface="Calibri"/>
              </a:rPr>
              <a:t>sha</a:t>
            </a:r>
            <a:r>
              <a:rPr sz="2900" spc="-1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ing	…?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3494" y="970661"/>
            <a:ext cx="9676765" cy="570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a)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shar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ci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 200</a:t>
            </a:r>
            <a:r>
              <a:rPr sz="2000" spc="5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0" marR="4376420" indent="-609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tructu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[</a:t>
            </a:r>
            <a:r>
              <a:rPr sz="2000" i="1" dirty="0">
                <a:latin typeface="Calibri"/>
                <a:cs typeface="Calibri"/>
              </a:rPr>
              <a:t>this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ti</a:t>
            </a:r>
            <a:r>
              <a:rPr sz="2000" i="1" spc="-10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 </a:t>
            </a:r>
            <a:r>
              <a:rPr sz="2000" i="1" spc="-5" dirty="0">
                <a:latin typeface="Calibri"/>
                <a:cs typeface="Calibri"/>
              </a:rPr>
              <a:t>fro</a:t>
            </a:r>
            <a:r>
              <a:rPr sz="2000" i="1" dirty="0">
                <a:latin typeface="Calibri"/>
                <a:cs typeface="Calibri"/>
              </a:rPr>
              <a:t>m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40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eedbac</a:t>
            </a:r>
            <a:r>
              <a:rPr sz="2000" i="1" spc="-1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] 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able appl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tions, </a:t>
            </a:r>
            <a:r>
              <a:rPr sz="2000" spc="-4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iabi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cibi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ficien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bo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ecip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ocity</a:t>
            </a:r>
            <a:endParaRPr sz="2000">
              <a:latin typeface="Calibri"/>
              <a:cs typeface="Calibri"/>
            </a:endParaRPr>
          </a:p>
          <a:p>
            <a:pPr marL="12700" indent="609600">
              <a:lnSpc>
                <a:spcPct val="100000"/>
              </a:lnSpc>
            </a:pPr>
            <a:r>
              <a:rPr sz="2000" spc="-15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e,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omot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Measu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st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62127"/>
            <a:ext cx="31464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30" dirty="0">
                <a:latin typeface="Calibri"/>
                <a:cs typeface="Calibri"/>
              </a:rPr>
              <a:t>e</a:t>
            </a:r>
            <a:r>
              <a:rPr sz="2900" spc="-75" dirty="0">
                <a:latin typeface="Calibri"/>
                <a:cs typeface="Calibri"/>
              </a:rPr>
              <a:t>f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5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en</a:t>
            </a:r>
            <a:r>
              <a:rPr sz="2900" spc="-1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es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(Gen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al)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823" y="1039875"/>
            <a:ext cx="1098042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2880"/>
              </a:lnSpc>
            </a:pPr>
            <a:r>
              <a:rPr sz="1400" dirty="0">
                <a:latin typeface="Calibri"/>
                <a:cs typeface="Calibri"/>
              </a:rPr>
              <a:t>Ball,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 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vi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tat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 UK: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dirty="0">
                <a:latin typeface="Calibri"/>
                <a:cs typeface="Calibri"/>
              </a:rPr>
              <a:t>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. 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und</a:t>
            </a:r>
            <a:r>
              <a:rPr sz="1400" dirty="0">
                <a:latin typeface="Calibri"/>
                <a:cs typeface="Calibri"/>
              </a:rPr>
              <a:t>rum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Jo</a:t>
            </a:r>
            <a:r>
              <a:rPr sz="1400" i="1" spc="-10" dirty="0">
                <a:latin typeface="Calibri"/>
                <a:cs typeface="Calibri"/>
              </a:rPr>
              <a:t>u</a:t>
            </a:r>
            <a:r>
              <a:rPr sz="1400" i="1" dirty="0">
                <a:latin typeface="Calibri"/>
                <a:cs typeface="Calibri"/>
              </a:rPr>
              <a:t>rn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5" dirty="0">
                <a:latin typeface="Calibri"/>
                <a:cs typeface="Calibri"/>
              </a:rPr>
              <a:t>m</a:t>
            </a:r>
            <a:r>
              <a:rPr sz="1400" i="1" dirty="0">
                <a:latin typeface="Calibri"/>
                <a:cs typeface="Calibri"/>
              </a:rPr>
              <a:t>eri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r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ormatio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</a:t>
            </a:r>
            <a:r>
              <a:rPr sz="1400" i="1" dirty="0">
                <a:latin typeface="Calibri"/>
                <a:cs typeface="Calibri"/>
              </a:rPr>
              <a:t>cien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&amp; </a:t>
            </a:r>
            <a:r>
              <a:rPr sz="1400" i="1" spc="-12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ec</a:t>
            </a:r>
            <a:r>
              <a:rPr sz="1400" i="1" spc="-5" dirty="0">
                <a:latin typeface="Calibri"/>
                <a:cs typeface="Calibri"/>
              </a:rPr>
              <a:t>hnolog</a:t>
            </a:r>
            <a:r>
              <a:rPr sz="1400" i="1" spc="-90" dirty="0">
                <a:latin typeface="Calibri"/>
                <a:cs typeface="Calibri"/>
              </a:rPr>
              <a:t>y</a:t>
            </a:r>
            <a:r>
              <a:rPr sz="1400" i="1" dirty="0">
                <a:latin typeface="Calibri"/>
                <a:cs typeface="Calibri"/>
              </a:rPr>
              <a:t>,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0" dirty="0">
                <a:latin typeface="Calibri"/>
                <a:cs typeface="Calibri"/>
              </a:rPr>
              <a:t>3(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-1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8</a:t>
            </a:r>
            <a:r>
              <a:rPr sz="1400" dirty="0">
                <a:latin typeface="Calibri"/>
                <a:cs typeface="Calibri"/>
              </a:rPr>
              <a:t>. Ba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asn</a:t>
            </a:r>
            <a:r>
              <a:rPr sz="1400" spc="-1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Digiti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 D</a:t>
            </a:r>
            <a:r>
              <a:rPr sz="1400" spc="-30" dirty="0">
                <a:latin typeface="Calibri"/>
                <a:cs typeface="Calibri"/>
              </a:rPr>
              <a:t>a</a:t>
            </a:r>
            <a:r>
              <a:rPr sz="1400" spc="4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”: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ildi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s.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ashi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g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DPC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dirty="0">
                <a:latin typeface="Calibri"/>
                <a:cs typeface="Calibri"/>
              </a:rPr>
              <a:t>iri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cu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oces</a:t>
            </a:r>
            <a:r>
              <a:rPr sz="1400" dirty="0">
                <a:latin typeface="Calibri"/>
                <a:cs typeface="Calibri"/>
              </a:rPr>
              <a:t>ses.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3317240">
              <a:lnSpc>
                <a:spcPct val="171400"/>
              </a:lnSpc>
            </a:pPr>
            <a:r>
              <a:rPr sz="1400" dirty="0">
                <a:latin typeface="Calibri"/>
                <a:cs typeface="Calibri"/>
              </a:rPr>
              <a:t>Ha</a:t>
            </a:r>
            <a:r>
              <a:rPr sz="1400" spc="-5" dirty="0">
                <a:latin typeface="Calibri"/>
                <a:cs typeface="Calibri"/>
              </a:rPr>
              <a:t>ns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K.,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Surki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ob</a:t>
            </a:r>
            <a:r>
              <a:rPr sz="1400" spc="-10" dirty="0">
                <a:latin typeface="Calibri"/>
                <a:cs typeface="Calibri"/>
              </a:rPr>
              <a:t>ucc</a:t>
            </a:r>
            <a:r>
              <a:rPr sz="1400" dirty="0">
                <a:latin typeface="Calibri"/>
                <a:cs typeface="Calibri"/>
              </a:rPr>
              <a:t>i, K.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Sn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</a:t>
            </a:r>
            <a:r>
              <a:rPr sz="1400" dirty="0">
                <a:latin typeface="Calibri"/>
                <a:cs typeface="Calibri"/>
              </a:rPr>
              <a:t>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[vid</a:t>
            </a:r>
            <a:r>
              <a:rPr sz="1400" spc="-5" dirty="0">
                <a:latin typeface="Calibri"/>
                <a:cs typeface="Calibri"/>
              </a:rPr>
              <a:t>eo</a:t>
            </a:r>
            <a:r>
              <a:rPr sz="1400" dirty="0">
                <a:latin typeface="Calibri"/>
                <a:cs typeface="Calibri"/>
              </a:rPr>
              <a:t>]. H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9)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ourt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-i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9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191770" indent="-46355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M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arl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sharin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scie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e, 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in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tit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tional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ries.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Philo</a:t>
            </a:r>
            <a:r>
              <a:rPr sz="1400" i="1" spc="5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ophi</a:t>
            </a:r>
            <a:r>
              <a:rPr sz="1400" i="1" spc="-15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7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ra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action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20" dirty="0">
                <a:latin typeface="Calibri"/>
                <a:cs typeface="Calibri"/>
              </a:rPr>
              <a:t>R</a:t>
            </a:r>
            <a:r>
              <a:rPr sz="1400" i="1" spc="-15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y</a:t>
            </a:r>
            <a:r>
              <a:rPr sz="1400" i="1" spc="-10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368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6)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3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5" dirty="0">
                <a:latin typeface="Calibri"/>
                <a:cs typeface="Calibri"/>
              </a:rPr>
              <a:t>4038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1200"/>
              </a:spcBef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e,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as,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a? 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elia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PLo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NE</a:t>
            </a:r>
            <a:r>
              <a:rPr sz="1400" i="1" dirty="0">
                <a:latin typeface="Calibri"/>
                <a:cs typeface="Calibri"/>
              </a:rPr>
              <a:t>,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8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8.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8)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pu</a:t>
            </a:r>
            <a:r>
              <a:rPr sz="1400" dirty="0">
                <a:latin typeface="Calibri"/>
                <a:cs typeface="Calibri"/>
              </a:rPr>
              <a:t>ts.</a:t>
            </a:r>
            <a:endParaRPr sz="1400">
              <a:latin typeface="Calibri"/>
              <a:cs typeface="Calibri"/>
            </a:endParaRPr>
          </a:p>
          <a:p>
            <a:pPr marL="475615" marR="19685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glass,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inogl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R</a:t>
            </a:r>
            <a:r>
              <a:rPr sz="1400" dirty="0">
                <a:latin typeface="Calibri"/>
                <a:cs typeface="Calibri"/>
              </a:rPr>
              <a:t>ea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8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 al.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ts: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tions.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, e2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 marL="475615" marR="469900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, Dal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 E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M,</a:t>
            </a:r>
            <a:r>
              <a:rPr sz="1400" spc="-5" dirty="0">
                <a:latin typeface="Calibri"/>
                <a:cs typeface="Calibri"/>
              </a:rPr>
              <a:t> Pjesi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5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ong 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65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rldwid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700">
              <a:latin typeface="Times New Roman"/>
              <a:cs typeface="Times New Roman"/>
            </a:endParaRPr>
          </a:p>
          <a:p>
            <a:pPr marR="31115" algn="r">
              <a:lnSpc>
                <a:spcPct val="100000"/>
              </a:lnSpc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30" dirty="0">
                <a:solidFill>
                  <a:srgbClr val="FF0000"/>
                </a:solidFill>
              </a:rPr>
              <a:t>a</a:t>
            </a:r>
            <a:r>
              <a:rPr spc="-4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a P</a:t>
            </a:r>
            <a:r>
              <a:rPr spc="-6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act</a:t>
            </a:r>
            <a:r>
              <a:rPr spc="-1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657" y="1980692"/>
            <a:ext cx="1053909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830" marR="5080" indent="-5327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piri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vi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zin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actuall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do)</a:t>
            </a:r>
            <a:endParaRPr sz="2400">
              <a:latin typeface="Calibri"/>
              <a:cs typeface="Calibri"/>
            </a:endParaRPr>
          </a:p>
          <a:p>
            <a:pPr marL="11544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fici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77" y="3596385"/>
            <a:ext cx="386651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P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ice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V2: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 in the lab?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V3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4: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8247" y="3596385"/>
            <a:ext cx="4949825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2030">
              <a:lnSpc>
                <a:spcPct val="141700"/>
              </a:lnSpc>
              <a:tabLst>
                <a:tab pos="24765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(h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wh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s?) (b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ain’t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 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no.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!)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(if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’t ma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 it)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V</a:t>
            </a:r>
            <a:r>
              <a:rPr spc="-15" dirty="0">
                <a:solidFill>
                  <a:srgbClr val="FF0000"/>
                </a:solidFill>
              </a:rPr>
              <a:t>4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30" dirty="0">
                <a:solidFill>
                  <a:srgbClr val="FF0000"/>
                </a:solidFill>
              </a:rPr>
              <a:t>a</a:t>
            </a:r>
            <a:r>
              <a:rPr spc="-4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a </a:t>
            </a:r>
            <a:r>
              <a:rPr spc="-35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eu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45133"/>
            <a:ext cx="3992879" cy="195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5080" indent="-609600">
              <a:lnSpc>
                <a:spcPts val="44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mpor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t?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shar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acles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euse?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euse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b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ed?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 </a:t>
            </a:r>
            <a:r>
              <a:rPr spc="-35" dirty="0"/>
              <a:t>r</a:t>
            </a:r>
            <a:r>
              <a:rPr dirty="0"/>
              <a:t>eu</a:t>
            </a:r>
            <a:r>
              <a:rPr spc="-15" dirty="0"/>
              <a:t>s</a:t>
            </a:r>
            <a:r>
              <a:rPr dirty="0"/>
              <a:t>e,</a:t>
            </a:r>
            <a:r>
              <a:rPr spc="-15" dirty="0"/>
              <a:t> </a:t>
            </a:r>
            <a:r>
              <a:rPr dirty="0"/>
              <a:t>wh</a:t>
            </a:r>
            <a:r>
              <a:rPr spc="-35" dirty="0"/>
              <a:t>a</a:t>
            </a:r>
            <a:r>
              <a:rPr dirty="0"/>
              <a:t>t is</a:t>
            </a:r>
            <a:r>
              <a:rPr spc="-10" dirty="0"/>
              <a:t> </a:t>
            </a:r>
            <a:r>
              <a:rPr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5196" y="6428790"/>
            <a:ext cx="1949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opi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685" y="1509394"/>
            <a:ext cx="87255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“[d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]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co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y a 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oble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4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400"/>
              </a:spcBef>
            </a:pPr>
            <a:r>
              <a:rPr sz="1600" spc="-15" dirty="0">
                <a:latin typeface="Calibri"/>
                <a:cs typeface="Calibri"/>
              </a:rPr>
              <a:t>(Zimm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rm</a:t>
            </a:r>
            <a:r>
              <a:rPr sz="1600" spc="-10" dirty="0">
                <a:latin typeface="Calibri"/>
                <a:cs typeface="Calibri"/>
              </a:rPr>
              <a:t>an,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2008)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685" y="2844419"/>
            <a:ext cx="8420100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perhap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echni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mm</a:t>
            </a:r>
            <a:r>
              <a:rPr sz="2000" spc="-5" dirty="0">
                <a:latin typeface="Calibri"/>
                <a:cs typeface="Calibri"/>
              </a:rPr>
              <a:t>unity</a:t>
            </a:r>
            <a:endParaRPr sz="2000">
              <a:latin typeface="Calibri"/>
              <a:cs typeface="Calibri"/>
            </a:endParaRPr>
          </a:p>
          <a:p>
            <a:pPr marL="12700" indent="30480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 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echni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en,</a:t>
            </a:r>
            <a:r>
              <a:rPr sz="2000" spc="-5" dirty="0">
                <a:latin typeface="Calibri"/>
                <a:cs typeface="Calibri"/>
              </a:rPr>
              <a:t> bot</a:t>
            </a:r>
            <a:r>
              <a:rPr sz="2000" dirty="0">
                <a:latin typeface="Calibri"/>
                <a:cs typeface="Calibri"/>
              </a:rPr>
              <a:t>h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31699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ommunitie</a:t>
            </a:r>
            <a:r>
              <a:rPr sz="2000" i="1" dirty="0">
                <a:latin typeface="Calibri"/>
                <a:cs typeface="Calibri"/>
              </a:rPr>
              <a:t>s 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1920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[and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actices, 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abula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soft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c.]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610" y="237870"/>
            <a:ext cx="251714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euse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v</a:t>
            </a:r>
            <a:r>
              <a:rPr sz="2900" dirty="0">
                <a:latin typeface="Calibri"/>
                <a:cs typeface="Calibri"/>
              </a:rPr>
              <a:t>s </a:t>
            </a:r>
            <a:r>
              <a:rPr sz="2900" spc="-5" dirty="0">
                <a:latin typeface="Calibri"/>
                <a:cs typeface="Calibri"/>
              </a:rPr>
              <a:t>Sha</a:t>
            </a:r>
            <a:r>
              <a:rPr sz="2900" spc="-1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ing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" y="836930"/>
            <a:ext cx="10712450" cy="574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778500" indent="-6096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sharin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reuse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close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ed,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tinction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wn,</a:t>
            </a:r>
            <a:endParaRPr sz="200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ocusin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spect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 sharing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end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2312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sha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(or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’t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622300" indent="3657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ncou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sup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eu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end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312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mm</a:t>
            </a:r>
            <a:r>
              <a:rPr sz="2000" dirty="0">
                <a:latin typeface="Calibri"/>
                <a:cs typeface="Calibri"/>
              </a:rPr>
              <a:t>uniti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 (or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3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use)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odu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 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ended consum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r*</a:t>
            </a:r>
            <a:endParaRPr sz="2000">
              <a:latin typeface="Calibri"/>
              <a:cs typeface="Calibri"/>
            </a:endParaRPr>
          </a:p>
          <a:p>
            <a:pPr marL="622300" indent="18288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ncou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sup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ficie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sharin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prod</a:t>
            </a:r>
            <a:r>
              <a:rPr sz="2000" i="1" dirty="0">
                <a:latin typeface="Calibri"/>
                <a:cs typeface="Calibri"/>
              </a:rPr>
              <a:t>u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on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ume</a:t>
            </a:r>
            <a:r>
              <a:rPr sz="2000" i="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51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especti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end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mi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*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1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80" dirty="0">
                <a:latin typeface="Calibri"/>
                <a:cs typeface="Calibri"/>
              </a:rPr>
              <a:t>“</a:t>
            </a:r>
            <a:r>
              <a:rPr sz="1600" spc="-10" dirty="0">
                <a:latin typeface="Calibri"/>
                <a:cs typeface="Calibri"/>
              </a:rPr>
              <a:t>desi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”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3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AIS).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697" y="649858"/>
            <a:ext cx="1207135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8819" y="320293"/>
            <a:ext cx="58534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W</a:t>
            </a:r>
            <a:r>
              <a:rPr sz="3200" spc="-6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975" spc="-67" baseline="25157" dirty="0">
                <a:latin typeface="Calibri"/>
                <a:cs typeface="Calibri"/>
              </a:rPr>
              <a:t>r</a:t>
            </a:r>
            <a:r>
              <a:rPr sz="3975" baseline="25157" dirty="0">
                <a:latin typeface="Calibri"/>
                <a:cs typeface="Calibri"/>
              </a:rPr>
              <a:t>euse</a:t>
            </a:r>
            <a:r>
              <a:rPr sz="3975" spc="165" baseline="2515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1445133"/>
            <a:ext cx="9900285" cy="3735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Good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i="1" dirty="0">
                <a:latin typeface="Calibri"/>
                <a:cs typeface="Calibri"/>
              </a:rPr>
              <a:t>va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-5" dirty="0">
                <a:latin typeface="Calibri"/>
                <a:cs typeface="Calibri"/>
              </a:rPr>
              <a:t>uabl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o </a:t>
            </a:r>
            <a:r>
              <a:rPr sz="2000" i="1" spc="-2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ommunitie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 b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y</a:t>
            </a:r>
            <a:r>
              <a:rPr sz="2000" i="1" spc="5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spc="-1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ve</a:t>
            </a:r>
            <a:r>
              <a:rPr sz="2000" i="1" spc="-10" dirty="0">
                <a:latin typeface="Calibri"/>
                <a:cs typeface="Calibri"/>
              </a:rPr>
              <a:t>l</a:t>
            </a:r>
            <a:r>
              <a:rPr sz="2000" i="1" spc="-5" dirty="0">
                <a:latin typeface="Calibri"/>
                <a:cs typeface="Calibri"/>
              </a:rPr>
              <a:t>opin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ommunity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ous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onsumin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xpensi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lop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tics)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lu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trike="sngStrike" spc="-5" dirty="0">
                <a:latin typeface="Calibri"/>
                <a:cs typeface="Calibri"/>
              </a:rPr>
              <a:t>sha</a:t>
            </a:r>
            <a:r>
              <a:rPr sz="2000" strike="sngStrike" spc="-35" dirty="0">
                <a:latin typeface="Calibri"/>
                <a:cs typeface="Calibri"/>
              </a:rPr>
              <a:t>r</a:t>
            </a:r>
            <a:r>
              <a:rPr sz="2000" strike="sngStrike" dirty="0">
                <a:latin typeface="Calibri"/>
                <a:cs typeface="Calibri"/>
              </a:rPr>
              <a:t>e</a:t>
            </a:r>
            <a:r>
              <a:rPr sz="2000" strike="noStrike" dirty="0">
                <a:latin typeface="Calibri"/>
                <a:cs typeface="Calibri"/>
              </a:rPr>
              <a:t> </a:t>
            </a:r>
            <a:r>
              <a:rPr sz="2000" strike="noStrike" spc="5" dirty="0">
                <a:latin typeface="Calibri"/>
                <a:cs typeface="Calibri"/>
              </a:rPr>
              <a:t> </a:t>
            </a:r>
            <a:r>
              <a:rPr sz="2000" b="1" strike="noStrike" spc="-5" dirty="0">
                <a:latin typeface="Calibri"/>
                <a:cs typeface="Calibri"/>
              </a:rPr>
              <a:t>^</a:t>
            </a:r>
            <a:r>
              <a:rPr sz="2775" b="1" strike="noStrike" spc="-7" baseline="25525" dirty="0">
                <a:latin typeface="Calibri"/>
                <a:cs typeface="Calibri"/>
              </a:rPr>
              <a:t>r</a:t>
            </a:r>
            <a:r>
              <a:rPr sz="2775" strike="noStrike" spc="7" baseline="25525" dirty="0">
                <a:latin typeface="Calibri"/>
                <a:cs typeface="Calibri"/>
              </a:rPr>
              <a:t>euse</a:t>
            </a:r>
            <a:r>
              <a:rPr sz="2775" strike="noStrike" spc="-30" baseline="25525" dirty="0">
                <a:latin typeface="Calibri"/>
                <a:cs typeface="Calibri"/>
              </a:rPr>
              <a:t> </a:t>
            </a:r>
            <a:r>
              <a:rPr sz="2000" strike="noStrike" dirty="0">
                <a:latin typeface="Calibri"/>
                <a:cs typeface="Calibri"/>
              </a:rPr>
              <a:t>c</a:t>
            </a:r>
            <a:r>
              <a:rPr sz="2000" strike="noStrike" spc="-25" dirty="0">
                <a:latin typeface="Calibri"/>
                <a:cs typeface="Calibri"/>
              </a:rPr>
              <a:t>r</a:t>
            </a:r>
            <a:r>
              <a:rPr sz="2000" strike="noStrike" dirty="0">
                <a:latin typeface="Calibri"/>
                <a:cs typeface="Calibri"/>
              </a:rPr>
              <a:t>e</a:t>
            </a:r>
            <a:r>
              <a:rPr sz="2000" strike="noStrike" spc="-30" dirty="0">
                <a:latin typeface="Calibri"/>
                <a:cs typeface="Calibri"/>
              </a:rPr>
              <a:t>a</a:t>
            </a:r>
            <a:r>
              <a:rPr sz="2000" strike="noStrike" spc="-25" dirty="0">
                <a:latin typeface="Calibri"/>
                <a:cs typeface="Calibri"/>
              </a:rPr>
              <a:t>t</a:t>
            </a:r>
            <a:r>
              <a:rPr sz="2000" strike="noStrike" dirty="0">
                <a:latin typeface="Calibri"/>
                <a:cs typeface="Calibri"/>
              </a:rPr>
              <a:t>es</a:t>
            </a:r>
            <a:r>
              <a:rPr sz="2000" strike="noStrike" spc="15" dirty="0">
                <a:latin typeface="Calibri"/>
                <a:cs typeface="Calibri"/>
              </a:rPr>
              <a:t> </a:t>
            </a:r>
            <a:r>
              <a:rPr sz="2000" strike="noStrike" dirty="0">
                <a:latin typeface="Calibri"/>
                <a:cs typeface="Calibri"/>
              </a:rPr>
              <a:t>l</a:t>
            </a:r>
            <a:r>
              <a:rPr sz="2000" strike="noStrike" spc="-10" dirty="0">
                <a:latin typeface="Calibri"/>
                <a:cs typeface="Calibri"/>
              </a:rPr>
              <a:t>o</a:t>
            </a:r>
            <a:r>
              <a:rPr sz="2000" strike="noStrike" spc="-30" dirty="0">
                <a:latin typeface="Calibri"/>
                <a:cs typeface="Calibri"/>
              </a:rPr>
              <a:t>s</a:t>
            </a:r>
            <a:r>
              <a:rPr sz="2000" strike="noStrike" dirty="0">
                <a:latin typeface="Calibri"/>
                <a:cs typeface="Calibri"/>
              </a:rPr>
              <a:t>t </a:t>
            </a:r>
            <a:r>
              <a:rPr sz="2000" strike="noStrike" spc="-5" dirty="0">
                <a:latin typeface="Calibri"/>
                <a:cs typeface="Calibri"/>
              </a:rPr>
              <a:t>opportunit</a:t>
            </a:r>
            <a:r>
              <a:rPr sz="2000" strike="noStrike" dirty="0">
                <a:latin typeface="Calibri"/>
                <a:cs typeface="Calibri"/>
              </a:rPr>
              <a:t>y</a:t>
            </a:r>
            <a:r>
              <a:rPr sz="2000" strike="noStrike" spc="-20" dirty="0">
                <a:latin typeface="Calibri"/>
                <a:cs typeface="Calibri"/>
              </a:rPr>
              <a:t> </a:t>
            </a:r>
            <a:r>
              <a:rPr sz="2000" strike="noStrike" dirty="0">
                <a:latin typeface="Calibri"/>
                <a:cs typeface="Calibri"/>
              </a:rPr>
              <a:t>and </a:t>
            </a:r>
            <a:r>
              <a:rPr sz="2000" strike="noStrike" spc="-10" dirty="0">
                <a:latin typeface="Calibri"/>
                <a:cs typeface="Calibri"/>
              </a:rPr>
              <a:t>a</a:t>
            </a:r>
            <a:r>
              <a:rPr sz="2000" strike="noStrike" spc="-5" dirty="0">
                <a:latin typeface="Calibri"/>
                <a:cs typeface="Calibri"/>
              </a:rPr>
              <a:t>dditiona</a:t>
            </a:r>
            <a:r>
              <a:rPr sz="2000" strike="noStrike" dirty="0">
                <a:latin typeface="Calibri"/>
                <a:cs typeface="Calibri"/>
              </a:rPr>
              <a:t>l </a:t>
            </a:r>
            <a:r>
              <a:rPr sz="2000" strike="noStrike" spc="-40" dirty="0">
                <a:latin typeface="Calibri"/>
                <a:cs typeface="Calibri"/>
              </a:rPr>
              <a:t>e</a:t>
            </a:r>
            <a:r>
              <a:rPr sz="2000" strike="noStrike" spc="-5" dirty="0">
                <a:latin typeface="Calibri"/>
                <a:cs typeface="Calibri"/>
              </a:rPr>
              <a:t>xpen</a:t>
            </a:r>
            <a:r>
              <a:rPr sz="2000" strike="noStrike" spc="-10" dirty="0">
                <a:latin typeface="Calibri"/>
                <a:cs typeface="Calibri"/>
              </a:rPr>
              <a:t>s</a:t>
            </a:r>
            <a:r>
              <a:rPr sz="2000" strike="noStrike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3060700" marR="2254250" indent="-609600">
              <a:lnSpc>
                <a:spcPct val="1835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ious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onseq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ences </a:t>
            </a:r>
            <a:r>
              <a:rPr sz="2000" spc="-5" dirty="0">
                <a:latin typeface="Calibri"/>
                <a:cs typeface="Calibri"/>
              </a:rPr>
              <a:t>(cons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medicine,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eeded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ad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disa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 h</a:t>
            </a:r>
            <a:r>
              <a:rPr sz="2000" spc="-5" dirty="0">
                <a:latin typeface="Calibri"/>
                <a:cs typeface="Calibri"/>
              </a:rPr>
              <a:t>urri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/>
              <a:t>Som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e</a:t>
            </a:r>
            <a:r>
              <a:rPr spc="-15" dirty="0"/>
              <a:t>m</a:t>
            </a:r>
            <a:r>
              <a:rPr spc="-5" dirty="0"/>
              <a:t>pi</a:t>
            </a:r>
            <a:r>
              <a:rPr spc="-10" dirty="0"/>
              <a:t>r</a:t>
            </a:r>
            <a:r>
              <a:rPr dirty="0"/>
              <a:t>i</a:t>
            </a:r>
            <a:r>
              <a:rPr spc="-30" dirty="0"/>
              <a:t>c</a:t>
            </a:r>
            <a:r>
              <a:rPr dirty="0"/>
              <a:t>al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o</a:t>
            </a:r>
            <a:r>
              <a:rPr dirty="0"/>
              <a:t>n </a:t>
            </a:r>
            <a:r>
              <a:rPr spc="-20" dirty="0"/>
              <a:t>c</a:t>
            </a:r>
            <a:r>
              <a:rPr spc="-5" dirty="0"/>
              <a:t>onse</a:t>
            </a:r>
            <a:r>
              <a:rPr spc="-10" dirty="0"/>
              <a:t>q</a:t>
            </a:r>
            <a:r>
              <a:rPr spc="-5" dirty="0"/>
              <a:t>uences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5196" y="6428790"/>
            <a:ext cx="1949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opi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196" y="5212613"/>
            <a:ext cx="46367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* 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ongl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ag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5 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ongl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4" y="1820264"/>
            <a:ext cx="805815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099" y="184404"/>
            <a:ext cx="257746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euse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challen</a:t>
            </a:r>
            <a:r>
              <a:rPr sz="2900" spc="-30" dirty="0">
                <a:latin typeface="Calibri"/>
                <a:cs typeface="Calibri"/>
              </a:rPr>
              <a:t>g</a:t>
            </a:r>
            <a:r>
              <a:rPr sz="2900" dirty="0">
                <a:latin typeface="Calibri"/>
                <a:cs typeface="Calibri"/>
              </a:rPr>
              <a:t>es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119" y="1046099"/>
            <a:ext cx="10873105" cy="562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6884670" indent="-533400">
              <a:lnSpc>
                <a:spcPct val="133500"/>
              </a:lnSpc>
            </a:pP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fluencin</a:t>
            </a:r>
            <a:r>
              <a:rPr sz="2000" dirty="0">
                <a:latin typeface="Calibri"/>
                <a:cs typeface="Calibri"/>
              </a:rPr>
              <a:t>g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ance</a:t>
            </a:r>
            <a:endParaRPr sz="2000">
              <a:latin typeface="Calibri"/>
              <a:cs typeface="Calibri"/>
            </a:endParaRPr>
          </a:p>
          <a:p>
            <a:pPr marL="546100" marR="6322060">
              <a:lnSpc>
                <a:spcPct val="133500"/>
              </a:lnSpc>
            </a:pPr>
            <a:r>
              <a:rPr sz="2000" spc="-5" dirty="0">
                <a:latin typeface="Calibri"/>
                <a:cs typeface="Calibri"/>
              </a:rPr>
              <a:t>Seri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fi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is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ues logic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sues</a:t>
            </a:r>
            <a:endParaRPr sz="20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abula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rm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c)</a:t>
            </a:r>
            <a:endParaRPr sz="20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805"/>
              </a:spcBef>
            </a:pP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orthines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(in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uts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lg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thms,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enance,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orkfl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w)</a:t>
            </a:r>
            <a:endParaRPr sz="20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opert</a:t>
            </a:r>
            <a:r>
              <a:rPr sz="2000" spc="-14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edit,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egul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ues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  <a:spcBef>
                <a:spcPts val="790"/>
              </a:spcBef>
            </a:pP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more.</a:t>
            </a:r>
            <a:endParaRPr sz="2000">
              <a:latin typeface="Calibri"/>
              <a:cs typeface="Calibri"/>
            </a:endParaRPr>
          </a:p>
          <a:p>
            <a:pPr marL="622300" marR="2737485" indent="-601980">
              <a:lnSpc>
                <a:spcPct val="150000"/>
              </a:lnSpc>
            </a:pPr>
            <a:r>
              <a:rPr sz="2000" spc="-5" dirty="0">
                <a:latin typeface="Calibri"/>
                <a:cs typeface="Calibri"/>
              </a:rPr>
              <a:t>Ob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ious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is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discusse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 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ous:</a:t>
            </a:r>
            <a:endParaRPr sz="2000">
              <a:latin typeface="Calibri"/>
              <a:cs typeface="Calibri"/>
            </a:endParaRPr>
          </a:p>
          <a:p>
            <a:pPr marL="3898900" marR="1831339" indent="-22529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pl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um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(especiall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a) 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ortin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euse.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90"/>
              </a:spcBef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e emp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ri</a:t>
            </a:r>
            <a:r>
              <a:rPr spc="-3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-5" dirty="0">
                <a:latin typeface="Calibri"/>
                <a:cs typeface="Calibri"/>
              </a:rPr>
              <a:t>sci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nc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cu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2847" y="1255775"/>
            <a:ext cx="6764655" cy="500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0" marR="92583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scienc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anal</a:t>
            </a:r>
            <a:r>
              <a:rPr sz="2000" i="1" spc="15" dirty="0">
                <a:latin typeface="Calibri"/>
                <a:cs typeface="Calibri"/>
              </a:rPr>
              <a:t>y</a:t>
            </a:r>
            <a:r>
              <a:rPr sz="2000" i="1" dirty="0">
                <a:latin typeface="Calibri"/>
                <a:cs typeface="Calibri"/>
              </a:rPr>
              <a:t>ti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discip</a:t>
            </a:r>
            <a:r>
              <a:rPr sz="2000" dirty="0">
                <a:latin typeface="Calibri"/>
                <a:cs typeface="Calibri"/>
              </a:rPr>
              <a:t>linary </a:t>
            </a:r>
            <a:r>
              <a:rPr sz="2000" spc="-5" dirty="0">
                <a:latin typeface="Calibri"/>
                <a:cs typeface="Calibri"/>
              </a:rPr>
              <a:t>(a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partl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ocia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them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tics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cience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urat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cipl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partl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tics)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</a:t>
            </a:r>
            <a:r>
              <a:rPr sz="2000" b="1" spc="-5" dirty="0">
                <a:latin typeface="Calibri"/>
                <a:cs typeface="Calibri"/>
              </a:rPr>
              <a:t>cia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science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fu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dame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ue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tion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-10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i="1" spc="-10" dirty="0">
                <a:latin typeface="Calibri"/>
                <a:cs typeface="Calibri"/>
              </a:rPr>
              <a:t>w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more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effi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ie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tly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iably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sup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2000" i="1" spc="-5" dirty="0">
                <a:latin typeface="Calibri"/>
                <a:cs typeface="Calibri"/>
              </a:rPr>
              <a:t>or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us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f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a?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clear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empir</a:t>
            </a:r>
            <a:r>
              <a:rPr sz="2000" i="1" spc="-15" dirty="0">
                <a:latin typeface="Calibri"/>
                <a:cs typeface="Calibri"/>
              </a:rPr>
              <a:t>i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dirty="0">
                <a:latin typeface="Calibri"/>
                <a:cs typeface="Calibri"/>
              </a:rPr>
              <a:t>l 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/>
              <a:t>A</a:t>
            </a:r>
            <a:r>
              <a:rPr spc="-50" dirty="0"/>
              <a:t>r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-</a:t>
            </a:r>
            <a:r>
              <a:rPr spc="-5" dirty="0"/>
              <a:t>sp</a:t>
            </a:r>
            <a:r>
              <a:rPr spc="-10" dirty="0"/>
              <a:t>e</a:t>
            </a:r>
            <a:r>
              <a:rPr dirty="0"/>
              <a:t>ci</a:t>
            </a:r>
            <a:r>
              <a:rPr spc="-15" dirty="0"/>
              <a:t>f</a:t>
            </a:r>
            <a:r>
              <a:rPr dirty="0"/>
              <a:t>ic</a:t>
            </a:r>
            <a:r>
              <a:rPr spc="-25" dirty="0"/>
              <a:t> </a:t>
            </a:r>
            <a:r>
              <a:rPr dirty="0"/>
              <a:t>chal</a:t>
            </a:r>
            <a:r>
              <a:rPr spc="-20" dirty="0"/>
              <a:t>l</a:t>
            </a:r>
            <a:r>
              <a:rPr dirty="0"/>
              <a:t>en</a:t>
            </a:r>
            <a:r>
              <a:rPr spc="-30" dirty="0"/>
              <a:t>g</a:t>
            </a:r>
            <a:r>
              <a:rPr dirty="0"/>
              <a:t>es</a:t>
            </a:r>
            <a:r>
              <a:rPr spc="-5" dirty="0"/>
              <a:t> </a:t>
            </a:r>
            <a:r>
              <a:rPr spc="-45" dirty="0"/>
              <a:t>t</a:t>
            </a:r>
            <a:r>
              <a:rPr dirty="0"/>
              <a:t>o </a:t>
            </a:r>
            <a:r>
              <a:rPr spc="-5" dirty="0"/>
              <a:t>d</a:t>
            </a:r>
            <a:r>
              <a:rPr spc="-20" dirty="0"/>
              <a:t>a</a:t>
            </a:r>
            <a:r>
              <a:rPr spc="-45" dirty="0"/>
              <a:t>t</a:t>
            </a:r>
            <a:r>
              <a:rPr dirty="0"/>
              <a:t>a </a:t>
            </a:r>
            <a:r>
              <a:rPr spc="-35" dirty="0"/>
              <a:t>r</a:t>
            </a:r>
            <a:r>
              <a:rPr dirty="0"/>
              <a:t>eu</a:t>
            </a:r>
            <a:r>
              <a:rPr spc="-15" dirty="0"/>
              <a:t>s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(an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sha</a:t>
            </a:r>
            <a:r>
              <a:rPr spc="-15" dirty="0"/>
              <a:t>r</a:t>
            </a:r>
            <a:r>
              <a:rPr dirty="0"/>
              <a:t>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314" y="1082294"/>
            <a:ext cx="9336405" cy="509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Medi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financial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</a:t>
            </a:r>
            <a:r>
              <a:rPr sz="2000" b="1" spc="-5" dirty="0">
                <a:latin typeface="Calibri"/>
                <a:cs typeface="Calibri"/>
              </a:rPr>
              <a:t>cial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ernme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  <a:p>
            <a:pPr marL="621665" marR="2050414">
              <a:lnSpc>
                <a:spcPct val="133000"/>
              </a:lnSpc>
              <a:spcBef>
                <a:spcPts val="10"/>
              </a:spcBef>
            </a:pP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egul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ede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14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. Major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t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abil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tion.</a:t>
            </a:r>
            <a:endParaRPr sz="200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alibri"/>
                <a:cs typeface="Calibri"/>
              </a:rPr>
              <a:t>Secur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equi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 m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able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xpensi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Othe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r-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ofit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indu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 addit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hallenge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enu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ene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 </a:t>
            </a:r>
            <a:r>
              <a:rPr sz="2000" spc="-5" dirty="0">
                <a:latin typeface="Calibri"/>
                <a:cs typeface="Calibri"/>
              </a:rPr>
              <a:t>busines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ct.</a:t>
            </a:r>
            <a:endParaRPr sz="20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egic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</a:t>
            </a:r>
            <a:r>
              <a:rPr sz="2000" spc="-5" dirty="0">
                <a:latin typeface="Calibri"/>
                <a:cs typeface="Calibri"/>
              </a:rPr>
              <a:t>(o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abil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spc="-3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onseq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ences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blic.</a:t>
            </a:r>
            <a:endParaRPr sz="2000">
              <a:latin typeface="Calibri"/>
              <a:cs typeface="Calibri"/>
            </a:endParaRPr>
          </a:p>
          <a:p>
            <a:pPr marL="929640" marR="8255" indent="-459105">
              <a:lnSpc>
                <a:spcPct val="100000"/>
              </a:lnSpc>
              <a:spcBef>
                <a:spcPts val="795"/>
              </a:spcBef>
            </a:pPr>
            <a:r>
              <a:rPr sz="2000" spc="-4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enance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orkfl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 </a:t>
            </a:r>
            <a:r>
              <a:rPr sz="2000" spc="15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m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ed, 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ade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g.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fix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Sherm</a:t>
            </a:r>
            <a:r>
              <a:rPr sz="2000" dirty="0">
                <a:latin typeface="Calibri"/>
                <a:cs typeface="Calibri"/>
              </a:rPr>
              <a:t>an 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tit</a:t>
            </a:r>
            <a:r>
              <a:rPr sz="2000" spc="-5" dirty="0">
                <a:latin typeface="Calibri"/>
                <a:cs typeface="Calibri"/>
              </a:rPr>
              <a:t>ru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t).</a:t>
            </a:r>
            <a:endParaRPr sz="20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icen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ulne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abi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4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5736" y="6302679"/>
            <a:ext cx="10198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2369" y="644403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62127"/>
            <a:ext cx="31464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30" dirty="0">
                <a:latin typeface="Calibri"/>
                <a:cs typeface="Calibri"/>
              </a:rPr>
              <a:t>e</a:t>
            </a:r>
            <a:r>
              <a:rPr sz="2900" spc="-75" dirty="0">
                <a:latin typeface="Calibri"/>
                <a:cs typeface="Calibri"/>
              </a:rPr>
              <a:t>f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5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en</a:t>
            </a:r>
            <a:r>
              <a:rPr sz="2900" spc="-1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es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(Gen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al)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823" y="1039875"/>
            <a:ext cx="1098042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2880"/>
              </a:lnSpc>
            </a:pPr>
            <a:r>
              <a:rPr sz="1400" dirty="0">
                <a:latin typeface="Calibri"/>
                <a:cs typeface="Calibri"/>
              </a:rPr>
              <a:t>Ball,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 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vi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tat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 UK: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dirty="0">
                <a:latin typeface="Calibri"/>
                <a:cs typeface="Calibri"/>
              </a:rPr>
              <a:t>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. 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und</a:t>
            </a:r>
            <a:r>
              <a:rPr sz="1400" dirty="0">
                <a:latin typeface="Calibri"/>
                <a:cs typeface="Calibri"/>
              </a:rPr>
              <a:t>rum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Jo</a:t>
            </a:r>
            <a:r>
              <a:rPr sz="1400" i="1" spc="-10" dirty="0">
                <a:latin typeface="Calibri"/>
                <a:cs typeface="Calibri"/>
              </a:rPr>
              <a:t>u</a:t>
            </a:r>
            <a:r>
              <a:rPr sz="1400" i="1" dirty="0">
                <a:latin typeface="Calibri"/>
                <a:cs typeface="Calibri"/>
              </a:rPr>
              <a:t>rn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5" dirty="0">
                <a:latin typeface="Calibri"/>
                <a:cs typeface="Calibri"/>
              </a:rPr>
              <a:t>m</a:t>
            </a:r>
            <a:r>
              <a:rPr sz="1400" i="1" dirty="0">
                <a:latin typeface="Calibri"/>
                <a:cs typeface="Calibri"/>
              </a:rPr>
              <a:t>eri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r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ormatio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</a:t>
            </a:r>
            <a:r>
              <a:rPr sz="1400" i="1" dirty="0">
                <a:latin typeface="Calibri"/>
                <a:cs typeface="Calibri"/>
              </a:rPr>
              <a:t>cien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&amp; </a:t>
            </a:r>
            <a:r>
              <a:rPr sz="1400" i="1" spc="-12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ec</a:t>
            </a:r>
            <a:r>
              <a:rPr sz="1400" i="1" spc="-5" dirty="0">
                <a:latin typeface="Calibri"/>
                <a:cs typeface="Calibri"/>
              </a:rPr>
              <a:t>hnolog</a:t>
            </a:r>
            <a:r>
              <a:rPr sz="1400" i="1" spc="-90" dirty="0">
                <a:latin typeface="Calibri"/>
                <a:cs typeface="Calibri"/>
              </a:rPr>
              <a:t>y</a:t>
            </a:r>
            <a:r>
              <a:rPr sz="1400" i="1" dirty="0">
                <a:latin typeface="Calibri"/>
                <a:cs typeface="Calibri"/>
              </a:rPr>
              <a:t>,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0" dirty="0">
                <a:latin typeface="Calibri"/>
                <a:cs typeface="Calibri"/>
              </a:rPr>
              <a:t>3(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-1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8</a:t>
            </a:r>
            <a:r>
              <a:rPr sz="1400" dirty="0">
                <a:latin typeface="Calibri"/>
                <a:cs typeface="Calibri"/>
              </a:rPr>
              <a:t>. Ba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asn</a:t>
            </a:r>
            <a:r>
              <a:rPr sz="1400" spc="-1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Digiti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 D</a:t>
            </a:r>
            <a:r>
              <a:rPr sz="1400" spc="-30" dirty="0">
                <a:latin typeface="Calibri"/>
                <a:cs typeface="Calibri"/>
              </a:rPr>
              <a:t>a</a:t>
            </a:r>
            <a:r>
              <a:rPr sz="1400" spc="4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”: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ildi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s.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ashi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g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DPC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dirty="0">
                <a:latin typeface="Calibri"/>
                <a:cs typeface="Calibri"/>
              </a:rPr>
              <a:t>iri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cu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oces</a:t>
            </a:r>
            <a:r>
              <a:rPr sz="1400" dirty="0">
                <a:latin typeface="Calibri"/>
                <a:cs typeface="Calibri"/>
              </a:rPr>
              <a:t>ses.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3317240">
              <a:lnSpc>
                <a:spcPct val="171400"/>
              </a:lnSpc>
            </a:pPr>
            <a:r>
              <a:rPr sz="1400" dirty="0">
                <a:latin typeface="Calibri"/>
                <a:cs typeface="Calibri"/>
              </a:rPr>
              <a:t>Ha</a:t>
            </a:r>
            <a:r>
              <a:rPr sz="1400" spc="-5" dirty="0">
                <a:latin typeface="Calibri"/>
                <a:cs typeface="Calibri"/>
              </a:rPr>
              <a:t>ns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K.,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Surki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ob</a:t>
            </a:r>
            <a:r>
              <a:rPr sz="1400" spc="-10" dirty="0">
                <a:latin typeface="Calibri"/>
                <a:cs typeface="Calibri"/>
              </a:rPr>
              <a:t>ucc</a:t>
            </a:r>
            <a:r>
              <a:rPr sz="1400" dirty="0">
                <a:latin typeface="Calibri"/>
                <a:cs typeface="Calibri"/>
              </a:rPr>
              <a:t>i, K.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Sn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</a:t>
            </a:r>
            <a:r>
              <a:rPr sz="1400" dirty="0">
                <a:latin typeface="Calibri"/>
                <a:cs typeface="Calibri"/>
              </a:rPr>
              <a:t>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[vid</a:t>
            </a:r>
            <a:r>
              <a:rPr sz="1400" spc="-5" dirty="0">
                <a:latin typeface="Calibri"/>
                <a:cs typeface="Calibri"/>
              </a:rPr>
              <a:t>eo</a:t>
            </a:r>
            <a:r>
              <a:rPr sz="1400" dirty="0">
                <a:latin typeface="Calibri"/>
                <a:cs typeface="Calibri"/>
              </a:rPr>
              <a:t>]. H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9)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ourt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-i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9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191770" indent="-46355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M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arl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sharin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scie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e, 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in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tit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tional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ries.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Philo</a:t>
            </a:r>
            <a:r>
              <a:rPr sz="1400" i="1" spc="5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ophi</a:t>
            </a:r>
            <a:r>
              <a:rPr sz="1400" i="1" spc="-15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7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ra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action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20" dirty="0">
                <a:latin typeface="Calibri"/>
                <a:cs typeface="Calibri"/>
              </a:rPr>
              <a:t>R</a:t>
            </a:r>
            <a:r>
              <a:rPr sz="1400" i="1" spc="-15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y</a:t>
            </a:r>
            <a:r>
              <a:rPr sz="1400" i="1" spc="-10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368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6)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3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5" dirty="0">
                <a:latin typeface="Calibri"/>
                <a:cs typeface="Calibri"/>
              </a:rPr>
              <a:t>4038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1200"/>
              </a:spcBef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e,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as,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a? 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elia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PLo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NE</a:t>
            </a:r>
            <a:r>
              <a:rPr sz="1400" i="1" dirty="0">
                <a:latin typeface="Calibri"/>
                <a:cs typeface="Calibri"/>
              </a:rPr>
              <a:t>,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8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8.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8)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pu</a:t>
            </a:r>
            <a:r>
              <a:rPr sz="1400" dirty="0">
                <a:latin typeface="Calibri"/>
                <a:cs typeface="Calibri"/>
              </a:rPr>
              <a:t>ts.</a:t>
            </a:r>
            <a:endParaRPr sz="1400">
              <a:latin typeface="Calibri"/>
              <a:cs typeface="Calibri"/>
            </a:endParaRPr>
          </a:p>
          <a:p>
            <a:pPr marL="475615" marR="19685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glass,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inogl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R</a:t>
            </a:r>
            <a:r>
              <a:rPr sz="1400" dirty="0">
                <a:latin typeface="Calibri"/>
                <a:cs typeface="Calibri"/>
              </a:rPr>
              <a:t>ea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8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 al.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ts: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tions.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, e2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 marL="475615" marR="469900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, Dal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 E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M,</a:t>
            </a:r>
            <a:r>
              <a:rPr sz="1400" spc="-5" dirty="0">
                <a:latin typeface="Calibri"/>
                <a:cs typeface="Calibri"/>
              </a:rPr>
              <a:t> Pjesi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5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ong 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65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rldwid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700">
              <a:latin typeface="Times New Roman"/>
              <a:cs typeface="Times New Roman"/>
            </a:endParaRPr>
          </a:p>
          <a:p>
            <a:pPr marR="31115" algn="r">
              <a:lnSpc>
                <a:spcPct val="100000"/>
              </a:lnSpc>
            </a:pPr>
            <a:r>
              <a:rPr sz="1600" spc="-2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e emp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ri</a:t>
            </a:r>
            <a:r>
              <a:rPr spc="-3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</a:t>
            </a:r>
            <a:r>
              <a:rPr spc="-5" dirty="0">
                <a:latin typeface="Calibri"/>
                <a:cs typeface="Calibri"/>
              </a:rPr>
              <a:t>sci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nc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cu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: 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046" y="1780158"/>
            <a:ext cx="9914890" cy="317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085" indent="-54102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Ho</a:t>
            </a:r>
            <a:r>
              <a:rPr sz="2400" i="1" dirty="0">
                <a:latin typeface="Calibri"/>
                <a:cs typeface="Calibri"/>
              </a:rPr>
              <a:t>w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we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more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efficie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tly a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d 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elia</a:t>
            </a:r>
            <a:r>
              <a:rPr sz="2400" i="1" spc="5" dirty="0">
                <a:latin typeface="Calibri"/>
                <a:cs typeface="Calibri"/>
              </a:rPr>
              <a:t>b</a:t>
            </a:r>
            <a:r>
              <a:rPr sz="2400" i="1" dirty="0">
                <a:latin typeface="Calibri"/>
                <a:cs typeface="Calibri"/>
              </a:rPr>
              <a:t>ly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sup</a:t>
            </a: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i="1" spc="-20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15" dirty="0">
                <a:latin typeface="Calibri"/>
                <a:cs typeface="Calibri"/>
              </a:rPr>
              <a:t> the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us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 </a:t>
            </a:r>
            <a:r>
              <a:rPr sz="2400" i="1" spc="-5" dirty="0">
                <a:latin typeface="Calibri"/>
                <a:cs typeface="Calibri"/>
              </a:rPr>
              <a:t>da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a?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  <a:spcBef>
                <a:spcPts val="2125"/>
              </a:spcBef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er this </a:t>
            </a:r>
            <a:r>
              <a:rPr sz="2400" spc="-1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ue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duc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empiri</a:t>
            </a:r>
            <a:r>
              <a:rPr sz="2400" i="1" spc="-15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esea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ch.</a:t>
            </a:r>
            <a:endParaRPr sz="2400">
              <a:latin typeface="Calibri"/>
              <a:cs typeface="Calibri"/>
            </a:endParaRPr>
          </a:p>
          <a:p>
            <a:pPr marL="1163320">
              <a:lnSpc>
                <a:spcPct val="100000"/>
              </a:lnSpc>
              <a:spcBef>
                <a:spcPts val="2005"/>
              </a:spcBef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empi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ories</a:t>
            </a:r>
            <a:endParaRPr sz="2400">
              <a:latin typeface="Calibri"/>
              <a:cs typeface="Calibri"/>
            </a:endParaRPr>
          </a:p>
          <a:p>
            <a:pPr marL="1772920">
              <a:lnSpc>
                <a:spcPct val="100000"/>
              </a:lnSpc>
              <a:spcBef>
                <a:spcPts val="1989"/>
              </a:spcBef>
            </a:pP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dirty="0">
                <a:latin typeface="Calibri"/>
                <a:cs typeface="Calibri"/>
              </a:rPr>
              <a:t>truc</a:t>
            </a:r>
            <a:r>
              <a:rPr sz="2400" i="1" spc="-2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ed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tudies</a:t>
            </a:r>
            <a:endParaRPr sz="2400">
              <a:latin typeface="Calibri"/>
              <a:cs typeface="Calibri"/>
            </a:endParaRPr>
          </a:p>
          <a:p>
            <a:pPr marL="1772920">
              <a:lnSpc>
                <a:spcPct val="100000"/>
              </a:lnSpc>
              <a:spcBef>
                <a:spcPts val="2005"/>
              </a:spcBef>
            </a:pPr>
            <a:r>
              <a:rPr sz="2400" i="1" spc="-15" dirty="0">
                <a:latin typeface="Calibri"/>
                <a:cs typeface="Calibri"/>
              </a:rPr>
              <a:t>Natur</a:t>
            </a:r>
            <a:r>
              <a:rPr sz="2400" i="1" spc="-5" dirty="0">
                <a:latin typeface="Calibri"/>
                <a:cs typeface="Calibri"/>
              </a:rPr>
              <a:t>ali</a:t>
            </a:r>
            <a:r>
              <a:rPr sz="2400" i="1" spc="-20" dirty="0">
                <a:latin typeface="Calibri"/>
                <a:cs typeface="Calibri"/>
              </a:rPr>
              <a:t>s</a:t>
            </a:r>
            <a:r>
              <a:rPr sz="2400" i="1" dirty="0">
                <a:latin typeface="Calibri"/>
                <a:cs typeface="Calibri"/>
              </a:rPr>
              <a:t>tic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tudi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Con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tr</a:t>
            </a:r>
            <a:r>
              <a:rPr spc="-1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tu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41322"/>
            <a:ext cx="1022286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4883785" indent="-609600">
              <a:lnSpc>
                <a:spcPts val="4390"/>
              </a:lnSpc>
            </a:pPr>
            <a:r>
              <a:rPr sz="2000" spc="-5" dirty="0">
                <a:latin typeface="Calibri"/>
                <a:cs typeface="Calibri"/>
              </a:rPr>
              <a:t>Thes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onje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turing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othesi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co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ction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icit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7873" y="3923157"/>
            <a:ext cx="8627745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especia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eso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fluencin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s, 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rm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</a:t>
            </a:r>
            <a:r>
              <a:rPr sz="2000" dirty="0">
                <a:latin typeface="Calibri"/>
                <a:cs typeface="Calibri"/>
              </a:rPr>
              <a:t>cular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ig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ect</a:t>
            </a:r>
            <a:r>
              <a:rPr sz="2000" spc="-5" dirty="0">
                <a:latin typeface="Calibri"/>
                <a:cs typeface="Calibri"/>
              </a:rPr>
              <a:t> ou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oo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actic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tu</a:t>
            </a:r>
            <a:r>
              <a:rPr spc="-7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tu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971" y="1391158"/>
            <a:ext cx="10652760" cy="292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3340100" indent="-609600">
              <a:lnSpc>
                <a:spcPts val="4400"/>
              </a:lnSpc>
            </a:pPr>
            <a:r>
              <a:rPr sz="2000" spc="-5" dirty="0">
                <a:latin typeface="Calibri"/>
                <a:cs typeface="Calibri"/>
              </a:rPr>
              <a:t>Thes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ect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t 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5" dirty="0">
                <a:latin typeface="Calibri"/>
                <a:cs typeface="Calibri"/>
              </a:rPr>
              <a:t>ongo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tion,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doin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841500" indent="-610235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usin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p theori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tion,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actice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31900" indent="12192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[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m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othesi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t.]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tifying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obl</a:t>
            </a:r>
            <a:r>
              <a:rPr sz="2000" spc="-10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s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opportuniti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lopin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ene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manag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actices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tho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52" y="1382013"/>
            <a:ext cx="9769475" cy="287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9640" indent="-917575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-2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olle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tion m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tho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pir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929640" marR="7023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 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ansaction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(code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a,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orkfl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w) ti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00">
              <a:latin typeface="Times New Roman"/>
              <a:cs typeface="Times New Roman"/>
            </a:endParaRPr>
          </a:p>
          <a:p>
            <a:pPr marL="929640" indent="-91757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Anal</a:t>
            </a:r>
            <a:r>
              <a:rPr sz="2000" i="1" spc="5" dirty="0">
                <a:latin typeface="Calibri"/>
                <a:cs typeface="Calibri"/>
              </a:rPr>
              <a:t>y</a:t>
            </a:r>
            <a:r>
              <a:rPr sz="2000" i="1" dirty="0">
                <a:latin typeface="Calibri"/>
                <a:cs typeface="Calibri"/>
              </a:rPr>
              <a:t>ti</a:t>
            </a:r>
            <a:r>
              <a:rPr sz="2000" i="1" spc="-2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dirty="0">
                <a:latin typeface="Calibri"/>
                <a:cs typeface="Calibri"/>
              </a:rPr>
              <a:t>l m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tho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tudi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700">
              <a:latin typeface="Times New Roman"/>
              <a:cs typeface="Times New Roman"/>
            </a:endParaRPr>
          </a:p>
          <a:p>
            <a:pPr marL="92964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tics,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erp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e, 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 </a:t>
            </a:r>
            <a:r>
              <a:rPr sz="2000" spc="-5" dirty="0">
                <a:latin typeface="Calibri"/>
                <a:cs typeface="Calibri"/>
              </a:rPr>
              <a:t>science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science.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62127"/>
            <a:ext cx="31464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30" dirty="0">
                <a:latin typeface="Calibri"/>
                <a:cs typeface="Calibri"/>
              </a:rPr>
              <a:t>e</a:t>
            </a:r>
            <a:r>
              <a:rPr sz="2900" spc="-75" dirty="0">
                <a:latin typeface="Calibri"/>
                <a:cs typeface="Calibri"/>
              </a:rPr>
              <a:t>f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5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en</a:t>
            </a:r>
            <a:r>
              <a:rPr sz="2900" spc="-1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es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(Gen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al)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823" y="1039875"/>
            <a:ext cx="1098042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2880"/>
              </a:lnSpc>
            </a:pPr>
            <a:r>
              <a:rPr sz="1400" dirty="0">
                <a:latin typeface="Calibri"/>
                <a:cs typeface="Calibri"/>
              </a:rPr>
              <a:t>Ball,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 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vi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tat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rt.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 UK: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dirty="0">
                <a:latin typeface="Calibri"/>
                <a:cs typeface="Calibri"/>
              </a:rPr>
              <a:t>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. 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und</a:t>
            </a:r>
            <a:r>
              <a:rPr sz="1400" dirty="0">
                <a:latin typeface="Calibri"/>
                <a:cs typeface="Calibri"/>
              </a:rPr>
              <a:t>rum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Jo</a:t>
            </a:r>
            <a:r>
              <a:rPr sz="1400" i="1" spc="-10" dirty="0">
                <a:latin typeface="Calibri"/>
                <a:cs typeface="Calibri"/>
              </a:rPr>
              <a:t>u</a:t>
            </a:r>
            <a:r>
              <a:rPr sz="1400" i="1" dirty="0">
                <a:latin typeface="Calibri"/>
                <a:cs typeface="Calibri"/>
              </a:rPr>
              <a:t>rn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5" dirty="0">
                <a:latin typeface="Calibri"/>
                <a:cs typeface="Calibri"/>
              </a:rPr>
              <a:t>m</a:t>
            </a:r>
            <a:r>
              <a:rPr sz="1400" i="1" dirty="0">
                <a:latin typeface="Calibri"/>
                <a:cs typeface="Calibri"/>
              </a:rPr>
              <a:t>eri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r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spc="-10" dirty="0">
                <a:latin typeface="Calibri"/>
                <a:cs typeface="Calibri"/>
              </a:rPr>
              <a:t>f</a:t>
            </a:r>
            <a:r>
              <a:rPr sz="1400" i="1" spc="-5" dirty="0">
                <a:latin typeface="Calibri"/>
                <a:cs typeface="Calibri"/>
              </a:rPr>
              <a:t>ormatio</a:t>
            </a:r>
            <a:r>
              <a:rPr sz="1400" i="1" dirty="0">
                <a:latin typeface="Calibri"/>
                <a:cs typeface="Calibri"/>
              </a:rPr>
              <a:t>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</a:t>
            </a:r>
            <a:r>
              <a:rPr sz="1400" i="1" dirty="0">
                <a:latin typeface="Calibri"/>
                <a:cs typeface="Calibri"/>
              </a:rPr>
              <a:t>cien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&amp; </a:t>
            </a:r>
            <a:r>
              <a:rPr sz="1400" i="1" spc="-12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ec</a:t>
            </a:r>
            <a:r>
              <a:rPr sz="1400" i="1" spc="-5" dirty="0">
                <a:latin typeface="Calibri"/>
                <a:cs typeface="Calibri"/>
              </a:rPr>
              <a:t>hnolog</a:t>
            </a:r>
            <a:r>
              <a:rPr sz="1400" i="1" spc="-90" dirty="0">
                <a:latin typeface="Calibri"/>
                <a:cs typeface="Calibri"/>
              </a:rPr>
              <a:t>y</a:t>
            </a:r>
            <a:r>
              <a:rPr sz="1400" i="1" dirty="0">
                <a:latin typeface="Calibri"/>
                <a:cs typeface="Calibri"/>
              </a:rPr>
              <a:t>,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0" dirty="0">
                <a:latin typeface="Calibri"/>
                <a:cs typeface="Calibri"/>
              </a:rPr>
              <a:t>3(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-1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8</a:t>
            </a:r>
            <a:r>
              <a:rPr sz="1400" dirty="0">
                <a:latin typeface="Calibri"/>
                <a:cs typeface="Calibri"/>
              </a:rPr>
              <a:t>. Ba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asn</a:t>
            </a:r>
            <a:r>
              <a:rPr sz="1400" spc="-1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Digiti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 D</a:t>
            </a:r>
            <a:r>
              <a:rPr sz="1400" spc="-30" dirty="0">
                <a:latin typeface="Calibri"/>
                <a:cs typeface="Calibri"/>
              </a:rPr>
              <a:t>a</a:t>
            </a:r>
            <a:r>
              <a:rPr sz="1400" spc="4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”: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ildi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s.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ashi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g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 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bu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DPC</a:t>
            </a:r>
            <a:r>
              <a:rPr sz="1400" spc="-7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dirty="0">
                <a:latin typeface="Calibri"/>
                <a:cs typeface="Calibri"/>
              </a:rPr>
              <a:t>iri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eri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cu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oces</a:t>
            </a:r>
            <a:r>
              <a:rPr sz="1400" dirty="0">
                <a:latin typeface="Calibri"/>
                <a:cs typeface="Calibri"/>
              </a:rPr>
              <a:t>ses.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-14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3317240">
              <a:lnSpc>
                <a:spcPct val="171400"/>
              </a:lnSpc>
            </a:pPr>
            <a:r>
              <a:rPr sz="1400" dirty="0">
                <a:latin typeface="Calibri"/>
                <a:cs typeface="Calibri"/>
              </a:rPr>
              <a:t>Ha</a:t>
            </a:r>
            <a:r>
              <a:rPr sz="1400" spc="-5" dirty="0">
                <a:latin typeface="Calibri"/>
                <a:cs typeface="Calibri"/>
              </a:rPr>
              <a:t>ns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K.,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Surki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ob</a:t>
            </a:r>
            <a:r>
              <a:rPr sz="1400" spc="-10" dirty="0">
                <a:latin typeface="Calibri"/>
                <a:cs typeface="Calibri"/>
              </a:rPr>
              <a:t>ucc</a:t>
            </a:r>
            <a:r>
              <a:rPr sz="1400" dirty="0">
                <a:latin typeface="Calibri"/>
                <a:cs typeface="Calibri"/>
              </a:rPr>
              <a:t>i, K.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2)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Sn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</a:t>
            </a:r>
            <a:r>
              <a:rPr sz="1400" dirty="0">
                <a:latin typeface="Calibri"/>
                <a:cs typeface="Calibri"/>
              </a:rPr>
              <a:t>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[vid</a:t>
            </a:r>
            <a:r>
              <a:rPr sz="1400" spc="-5" dirty="0">
                <a:latin typeface="Calibri"/>
                <a:cs typeface="Calibri"/>
              </a:rPr>
              <a:t>eo</a:t>
            </a:r>
            <a:r>
              <a:rPr sz="1400" dirty="0">
                <a:latin typeface="Calibri"/>
                <a:cs typeface="Calibri"/>
              </a:rPr>
              <a:t>]. H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9)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ourt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ig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-i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tific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9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191770" indent="-46355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agi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 M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arl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sharin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scie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e, 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in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tit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tional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ries.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Philo</a:t>
            </a:r>
            <a:r>
              <a:rPr sz="1400" i="1" spc="5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ophi</a:t>
            </a:r>
            <a:r>
              <a:rPr sz="1400" i="1" spc="-15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7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ra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action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f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20" dirty="0">
                <a:latin typeface="Calibri"/>
                <a:cs typeface="Calibri"/>
              </a:rPr>
              <a:t>R</a:t>
            </a:r>
            <a:r>
              <a:rPr sz="1400" i="1" spc="-15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y</a:t>
            </a:r>
            <a:r>
              <a:rPr sz="1400" i="1" spc="-10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So</a:t>
            </a:r>
            <a:r>
              <a:rPr sz="1400" i="1" dirty="0">
                <a:latin typeface="Calibri"/>
                <a:cs typeface="Calibri"/>
              </a:rPr>
              <a:t>ci</a:t>
            </a:r>
            <a:r>
              <a:rPr sz="1400" i="1" spc="-1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ty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368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6)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3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5" dirty="0">
                <a:latin typeface="Calibri"/>
                <a:cs typeface="Calibri"/>
              </a:rPr>
              <a:t>4038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75615" marR="5080" indent="-463550">
              <a:lnSpc>
                <a:spcPct val="100000"/>
              </a:lnSpc>
              <a:spcBef>
                <a:spcPts val="1200"/>
              </a:spcBef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e,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as,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4)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a? 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elia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sis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onome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PLo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</a:t>
            </a:r>
            <a:r>
              <a:rPr sz="1400" i="1" spc="-5" dirty="0">
                <a:latin typeface="Calibri"/>
                <a:cs typeface="Calibri"/>
              </a:rPr>
              <a:t>NE</a:t>
            </a:r>
            <a:r>
              <a:rPr sz="1400" i="1" dirty="0">
                <a:latin typeface="Calibri"/>
                <a:cs typeface="Calibri"/>
              </a:rPr>
              <a:t>,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8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8.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rk.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8)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ub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esea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pu</a:t>
            </a:r>
            <a:r>
              <a:rPr sz="1400" dirty="0">
                <a:latin typeface="Calibri"/>
                <a:cs typeface="Calibri"/>
              </a:rPr>
              <a:t>ts.</a:t>
            </a:r>
            <a:endParaRPr sz="1400">
              <a:latin typeface="Calibri"/>
              <a:cs typeface="Calibri"/>
            </a:endParaRPr>
          </a:p>
          <a:p>
            <a:pPr marL="475615" marR="19685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glass,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inogl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R</a:t>
            </a:r>
            <a:r>
              <a:rPr sz="1400" dirty="0">
                <a:latin typeface="Calibri"/>
                <a:cs typeface="Calibri"/>
              </a:rPr>
              <a:t>ea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8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 al.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1)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ts: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tions.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5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, e2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 marL="475615" marR="469900" indent="-463550">
              <a:lnSpc>
                <a:spcPct val="100000"/>
              </a:lnSpc>
              <a:spcBef>
                <a:spcPts val="120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opi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, Dal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 E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M,</a:t>
            </a:r>
            <a:r>
              <a:rPr sz="1400" spc="-5" dirty="0">
                <a:latin typeface="Calibri"/>
                <a:cs typeface="Calibri"/>
              </a:rPr>
              <a:t> Pjesi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10" dirty="0">
                <a:latin typeface="Calibri"/>
                <a:cs typeface="Calibri"/>
              </a:rPr>
              <a:t>5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ong Scie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65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rldwid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7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4302</Words>
  <Application>Microsoft Office PowerPoint</Application>
  <PresentationFormat>Widescreen</PresentationFormat>
  <Paragraphs>432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PowerPoint Presentation</vt:lpstr>
      <vt:lpstr>Data Practices</vt:lpstr>
      <vt:lpstr>V1. Data Practices</vt:lpstr>
      <vt:lpstr>The empirical science of data curation</vt:lpstr>
      <vt:lpstr>The empirical science of data curation: How to we do it?</vt:lpstr>
      <vt:lpstr>Constructed studies</vt:lpstr>
      <vt:lpstr>Naturalistic studies</vt:lpstr>
      <vt:lpstr>Methods</vt:lpstr>
      <vt:lpstr>PowerPoint Presentation</vt:lpstr>
      <vt:lpstr>Data Practices</vt:lpstr>
      <vt:lpstr>V2: What’s going on in the lab?</vt:lpstr>
      <vt:lpstr>Quasi-empirical studies</vt:lpstr>
      <vt:lpstr>PowerPoint Presentation</vt:lpstr>
      <vt:lpstr>An empirically derived typology of research data practices</vt:lpstr>
      <vt:lpstr>A fragment of an empirically derived “data practices and curation vocabulary” (DPCVocab)</vt:lpstr>
      <vt:lpstr>Discovering (ok, confirming)  bad behavior</vt:lpstr>
      <vt:lpstr>Metadata failures</vt:lpstr>
      <vt:lpstr>Data storage</vt:lpstr>
      <vt:lpstr>Why is it so hard to be good?</vt:lpstr>
      <vt:lpstr>PowerPoint Presentation</vt:lpstr>
      <vt:lpstr>PowerPoint Presentation</vt:lpstr>
      <vt:lpstr>References (Lifecycle models)</vt:lpstr>
      <vt:lpstr>Data Practices</vt:lpstr>
      <vt:lpstr>V3: Data sharing</vt:lpstr>
      <vt:lpstr>Why is data sharing important</vt:lpstr>
      <vt:lpstr>Why data sharing is hard</vt:lpstr>
      <vt:lpstr>Data misuse concerns</vt:lpstr>
      <vt:lpstr>PowerPoint Presentation</vt:lpstr>
      <vt:lpstr>What we hear is not encouraging</vt:lpstr>
      <vt:lpstr>Sharing practices vary by discipline</vt:lpstr>
      <vt:lpstr>PowerPoint Presentation</vt:lpstr>
      <vt:lpstr>PowerPoint Presentation</vt:lpstr>
      <vt:lpstr>Data Practices</vt:lpstr>
      <vt:lpstr>V4: Data reuse</vt:lpstr>
      <vt:lpstr>Data reuse, what is it</vt:lpstr>
      <vt:lpstr>PowerPoint Presentation</vt:lpstr>
      <vt:lpstr>PowerPoint Presentation</vt:lpstr>
      <vt:lpstr>Some empirical data on consequences</vt:lpstr>
      <vt:lpstr>PowerPoint Presentation</vt:lpstr>
      <vt:lpstr>Area-specific challenges to data reuse (and sharing)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CIRSS</dc:creator>
  <cp:lastModifiedBy>Antipin, Anatoly</cp:lastModifiedBy>
  <cp:revision>1</cp:revision>
  <dcterms:created xsi:type="dcterms:W3CDTF">2017-11-28T20:20:30Z</dcterms:created>
  <dcterms:modified xsi:type="dcterms:W3CDTF">2017-11-29T02:27:13Z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2017-11-28T00:00:00Z</vt:filetime>
  </property>
  <property fmtid="{D5CDD505-2E9C-101B-9397-08002B2CF9AE}" pid="3" name="LastSaved">
    <vt:filetime>2017-11-29T00:00:00Z</vt:filetime>
  </property>
  <property fmtid="{D5CDD505-2E9C-101B-9397-08002B2CF9AE}" pid="4" name="_AdHocReviewCycleID">
    <vt:i4>1552908467</vt:i4>
  </property>
  <property fmtid="{D5CDD505-2E9C-101B-9397-08002B2CF9AE}" pid="5" name="_NewReviewCycle">
    <vt:lpwstr/>
  </property>
  <property fmtid="{D5CDD505-2E9C-101B-9397-08002B2CF9AE}" pid="6" name="_EmailSubject">
    <vt:lpwstr>All new</vt:lpwstr>
  </property>
  <property fmtid="{D5CDD505-2E9C-101B-9397-08002B2CF9AE}" pid="7" name="_AuthorEmail">
    <vt:lpwstr>andrey.nedilko@exxonmobil.com</vt:lpwstr>
  </property>
  <property fmtid="{D5CDD505-2E9C-101B-9397-08002B2CF9AE}" pid="8" name="_AuthorEmailDisplayName">
    <vt:lpwstr>Nedilko, Andrey /C</vt:lpwstr>
  </property>
</Properties>
</file>