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8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3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14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9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1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13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35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0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196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60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675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59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64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12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73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192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379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465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80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732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728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911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00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94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47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148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267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524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412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557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183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79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4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34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13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1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21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9458" y="2596815"/>
            <a:ext cx="300355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49005"/>
            <a:ext cx="10358120" cy="11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1825625"/>
            <a:ext cx="10541000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blincore.org/documents/dcmi-term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chemas/rdf-sche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rl.org/metadata/dublin_core_elements" TargetMode="External"/><Relationship Id="rId4" Type="http://schemas.openxmlformats.org/officeDocument/2006/relationships/hyperlink" Target="http://www.purl.org/RDF/DC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ac.uk/resources/metadata-standards/li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etadata_standard" TargetMode="External"/><Relationship Id="rId4" Type="http://schemas.openxmlformats.org/officeDocument/2006/relationships/hyperlink" Target="http://jennriley.com/metadatamap/seeingstandards_glossary_pamphlet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194081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usgs.gov/datamanagement/documents/USGS_ASC_PolarBears_FGDC.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o.org/apps/group_public/download.php/17446/Understanding%20Metadata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9005"/>
            <a:ext cx="10358120" cy="971548"/>
          </a:xfrm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lang="en-US" sz="4400" b="1" spc="-240" dirty="0" smtClean="0">
                <a:latin typeface="Gill Sans MT"/>
                <a:cs typeface="Gill Sans MT"/>
              </a:rPr>
              <a:t>1. </a:t>
            </a:r>
            <a:r>
              <a:rPr sz="4400" b="1" spc="-240" dirty="0" smtClean="0">
                <a:latin typeface="Gill Sans MT"/>
                <a:cs typeface="Gill Sans MT"/>
              </a:rPr>
              <a:t>Wha</a:t>
            </a:r>
            <a:r>
              <a:rPr sz="4400" b="1" spc="-125" dirty="0" smtClean="0">
                <a:latin typeface="Gill Sans MT"/>
                <a:cs typeface="Gill Sans MT"/>
              </a:rPr>
              <a:t>t</a:t>
            </a:r>
            <a:r>
              <a:rPr sz="4400" b="1" spc="-185" dirty="0" smtClean="0">
                <a:latin typeface="Gill Sans MT"/>
                <a:cs typeface="Gill Sans MT"/>
              </a:rPr>
              <a:t> 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5" dirty="0">
                <a:latin typeface="Gill Sans MT"/>
                <a:cs typeface="Gill Sans MT"/>
              </a:rPr>
              <a:t> </a:t>
            </a:r>
            <a:r>
              <a:rPr sz="4400" b="1" spc="-509" dirty="0">
                <a:latin typeface="Gill Sans MT"/>
                <a:cs typeface="Gill Sans MT"/>
              </a:rPr>
              <a:t>m</a:t>
            </a:r>
            <a:r>
              <a:rPr sz="4400" b="1" spc="-12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110" dirty="0">
                <a:latin typeface="Gill Sans MT"/>
                <a:cs typeface="Gill Sans MT"/>
              </a:rPr>
              <a:t>a</a:t>
            </a:r>
            <a:r>
              <a:rPr sz="4400" b="1" spc="395" dirty="0">
                <a:latin typeface="Gill Sans MT"/>
                <a:cs typeface="Gill Sans MT"/>
              </a:rPr>
              <a:t>?</a:t>
            </a:r>
            <a:endParaRPr sz="4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868553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58640">
              <a:lnSpc>
                <a:spcPct val="121700"/>
              </a:lnSpc>
            </a:pPr>
            <a:r>
              <a:rPr sz="2000" spc="75" dirty="0">
                <a:latin typeface="Tahoma"/>
                <a:cs typeface="Tahoma"/>
              </a:rPr>
              <a:t>De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40" dirty="0">
                <a:latin typeface="Tahoma"/>
                <a:cs typeface="Tahoma"/>
              </a:rPr>
              <a:t>(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3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240" dirty="0">
                <a:latin typeface="Tahoma"/>
                <a:cs typeface="Tahoma"/>
              </a:rPr>
              <a:t>)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-15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De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ini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30" dirty="0">
                <a:latin typeface="Tahoma"/>
                <a:cs typeface="Tahoma"/>
              </a:rPr>
              <a:t>o</a:t>
            </a:r>
            <a:r>
              <a:rPr sz="2000" spc="-130" dirty="0">
                <a:latin typeface="Tahoma"/>
                <a:cs typeface="Tahoma"/>
              </a:rPr>
              <a:t>n)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270" dirty="0">
                <a:latin typeface="Tahoma"/>
                <a:cs typeface="Tahoma"/>
              </a:rPr>
              <a:t>W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i="1" spc="3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1500"/>
              </a:lnSpc>
              <a:tabLst>
                <a:tab pos="4566285" algn="l"/>
              </a:tabLst>
            </a:pP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50" dirty="0">
                <a:latin typeface="Tahoma"/>
                <a:cs typeface="Tahoma"/>
              </a:rPr>
              <a:t>s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135" dirty="0">
                <a:latin typeface="Tahoma"/>
                <a:cs typeface="Tahoma"/>
              </a:rPr>
              <a:t>a: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ruc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spc="-25" dirty="0">
                <a:latin typeface="Tahoma"/>
                <a:cs typeface="Tahoma"/>
              </a:rPr>
              <a:t>al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1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60" dirty="0">
                <a:latin typeface="Gill Sans MT"/>
                <a:cs typeface="Gill Sans MT"/>
              </a:rPr>
              <a:t>F</a:t>
            </a:r>
            <a:r>
              <a:rPr sz="4400" b="1" spc="-85" dirty="0">
                <a:latin typeface="Gill Sans MT"/>
                <a:cs typeface="Gill Sans MT"/>
              </a:rPr>
              <a:t>i</a:t>
            </a:r>
            <a:r>
              <a:rPr sz="4400" b="1" spc="-325" dirty="0">
                <a:latin typeface="Gill Sans MT"/>
                <a:cs typeface="Gill Sans MT"/>
              </a:rPr>
              <a:t>r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155" dirty="0">
                <a:latin typeface="Gill Sans MT"/>
                <a:cs typeface="Gill Sans MT"/>
              </a:rPr>
              <a:t>,</a:t>
            </a:r>
            <a:r>
              <a:rPr sz="4400" b="1" spc="-165" dirty="0">
                <a:latin typeface="Gill Sans MT"/>
                <a:cs typeface="Gill Sans MT"/>
              </a:rPr>
              <a:t> 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12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3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215" dirty="0">
                <a:latin typeface="Gill Sans MT"/>
                <a:cs typeface="Gill Sans MT"/>
              </a:rPr>
              <a:t> </a:t>
            </a:r>
            <a:r>
              <a:rPr sz="4650" b="1" i="1" spc="-75" dirty="0">
                <a:latin typeface="Century Gothic"/>
                <a:cs typeface="Century Gothic"/>
              </a:rPr>
              <a:t>i</a:t>
            </a:r>
            <a:r>
              <a:rPr sz="4650" b="1" i="1" spc="-65" dirty="0">
                <a:latin typeface="Century Gothic"/>
                <a:cs typeface="Century Gothic"/>
              </a:rPr>
              <a:t>s</a:t>
            </a:r>
            <a:r>
              <a:rPr sz="4650" b="1" i="1" spc="-400" dirty="0">
                <a:latin typeface="Century Gothic"/>
                <a:cs typeface="Century Gothic"/>
              </a:rPr>
              <a:t> 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endParaRPr sz="4400">
              <a:latin typeface="Gill Sans MT"/>
              <a:cs typeface="Gill Sans MT"/>
            </a:endParaRPr>
          </a:p>
          <a:p>
            <a:pPr marL="102235">
              <a:lnSpc>
                <a:spcPct val="100000"/>
              </a:lnSpc>
              <a:spcBef>
                <a:spcPts val="155"/>
              </a:spcBef>
            </a:pPr>
            <a:r>
              <a:rPr sz="1800" b="0" spc="160" dirty="0">
                <a:latin typeface="Tahoma"/>
                <a:cs typeface="Tahoma"/>
              </a:rPr>
              <a:t>H</a:t>
            </a:r>
            <a:r>
              <a:rPr sz="1800" b="0" spc="-5" dirty="0">
                <a:latin typeface="Tahoma"/>
                <a:cs typeface="Tahoma"/>
              </a:rPr>
              <a:t>e</a:t>
            </a:r>
            <a:r>
              <a:rPr sz="1800" b="0" dirty="0">
                <a:latin typeface="Tahoma"/>
                <a:cs typeface="Tahoma"/>
              </a:rPr>
              <a:t>r</a:t>
            </a:r>
            <a:r>
              <a:rPr sz="1800" b="0" spc="-5" dirty="0">
                <a:latin typeface="Tahoma"/>
                <a:cs typeface="Tahoma"/>
              </a:rPr>
              <a:t>e’</a:t>
            </a:r>
            <a:r>
              <a:rPr sz="1800" b="0" spc="-25" dirty="0">
                <a:latin typeface="Tahoma"/>
                <a:cs typeface="Tahoma"/>
              </a:rPr>
              <a:t>s</a:t>
            </a:r>
            <a:r>
              <a:rPr sz="1800" b="0" spc="-120" dirty="0">
                <a:latin typeface="Tahoma"/>
                <a:cs typeface="Tahoma"/>
              </a:rPr>
              <a:t> </a:t>
            </a:r>
            <a:r>
              <a:rPr sz="1800" b="0" spc="-10" dirty="0">
                <a:latin typeface="Tahoma"/>
                <a:cs typeface="Tahoma"/>
              </a:rPr>
              <a:t>so</a:t>
            </a:r>
            <a:r>
              <a:rPr sz="1800" b="0" spc="-25" dirty="0">
                <a:latin typeface="Tahoma"/>
                <a:cs typeface="Tahoma"/>
              </a:rPr>
              <a:t>m</a:t>
            </a:r>
            <a:r>
              <a:rPr sz="1800" b="0" dirty="0">
                <a:latin typeface="Tahoma"/>
                <a:cs typeface="Tahoma"/>
              </a:rPr>
              <a:t>e</a:t>
            </a:r>
            <a:r>
              <a:rPr sz="1800" b="0" spc="-100" dirty="0">
                <a:latin typeface="Tahoma"/>
                <a:cs typeface="Tahoma"/>
              </a:rPr>
              <a:t> </a:t>
            </a:r>
            <a:r>
              <a:rPr sz="1800" b="0" spc="-55" dirty="0">
                <a:latin typeface="Tahoma"/>
                <a:cs typeface="Tahoma"/>
              </a:rPr>
              <a:t>m</a:t>
            </a:r>
            <a:r>
              <a:rPr sz="1800" b="0" spc="-5" dirty="0">
                <a:latin typeface="Tahoma"/>
                <a:cs typeface="Tahoma"/>
              </a:rPr>
              <a:t>e</a:t>
            </a:r>
            <a:r>
              <a:rPr sz="1800" b="0" spc="40" dirty="0">
                <a:latin typeface="Tahoma"/>
                <a:cs typeface="Tahoma"/>
              </a:rPr>
              <a:t>t</a:t>
            </a:r>
            <a:r>
              <a:rPr sz="1800" b="0" spc="-55" dirty="0">
                <a:latin typeface="Tahoma"/>
                <a:cs typeface="Tahoma"/>
              </a:rPr>
              <a:t>a</a:t>
            </a:r>
            <a:r>
              <a:rPr sz="1800" b="0" spc="-20" dirty="0">
                <a:latin typeface="Tahoma"/>
                <a:cs typeface="Tahoma"/>
              </a:rPr>
              <a:t>d</a:t>
            </a:r>
            <a:r>
              <a:rPr sz="1800" b="0" spc="-15" dirty="0">
                <a:latin typeface="Tahoma"/>
                <a:cs typeface="Tahoma"/>
              </a:rPr>
              <a:t>a</a:t>
            </a:r>
            <a:r>
              <a:rPr sz="1800" b="0" spc="40" dirty="0">
                <a:latin typeface="Tahoma"/>
                <a:cs typeface="Tahoma"/>
              </a:rPr>
              <a:t>t</a:t>
            </a:r>
            <a:r>
              <a:rPr sz="1800" b="0" spc="-55" dirty="0">
                <a:latin typeface="Tahoma"/>
                <a:cs typeface="Tahoma"/>
              </a:rPr>
              <a:t>a</a:t>
            </a:r>
            <a:r>
              <a:rPr sz="1800" b="0" spc="-145" dirty="0">
                <a:latin typeface="Tahoma"/>
                <a:cs typeface="Tahoma"/>
              </a:rPr>
              <a:t>,</a:t>
            </a:r>
            <a:r>
              <a:rPr sz="1800" b="0" spc="-85" dirty="0">
                <a:latin typeface="Tahoma"/>
                <a:cs typeface="Tahoma"/>
              </a:rPr>
              <a:t> </a:t>
            </a:r>
            <a:r>
              <a:rPr sz="1800" b="0" spc="25" dirty="0">
                <a:latin typeface="Tahoma"/>
                <a:cs typeface="Tahoma"/>
              </a:rPr>
              <a:t>ob</a:t>
            </a:r>
            <a:r>
              <a:rPr sz="1800" b="0" spc="20" dirty="0">
                <a:latin typeface="Tahoma"/>
                <a:cs typeface="Tahoma"/>
              </a:rPr>
              <a:t>v</a:t>
            </a:r>
            <a:r>
              <a:rPr sz="1800" b="0" spc="15" dirty="0">
                <a:latin typeface="Tahoma"/>
                <a:cs typeface="Tahoma"/>
              </a:rPr>
              <a:t>iou</a:t>
            </a:r>
            <a:r>
              <a:rPr sz="1800" b="0" spc="-10" dirty="0">
                <a:latin typeface="Tahoma"/>
                <a:cs typeface="Tahoma"/>
              </a:rPr>
              <a:t>sl</a:t>
            </a:r>
            <a:r>
              <a:rPr sz="1800" b="0" spc="25" dirty="0">
                <a:latin typeface="Tahoma"/>
                <a:cs typeface="Tahoma"/>
              </a:rPr>
              <a:t>y</a:t>
            </a:r>
            <a:r>
              <a:rPr sz="1800" b="0" spc="-90" dirty="0">
                <a:latin typeface="Tahoma"/>
                <a:cs typeface="Tahoma"/>
              </a:rPr>
              <a:t> </a:t>
            </a:r>
            <a:r>
              <a:rPr sz="1800" b="0" spc="-20" dirty="0">
                <a:latin typeface="Tahoma"/>
                <a:cs typeface="Tahoma"/>
              </a:rPr>
              <a:t>d</a:t>
            </a:r>
            <a:r>
              <a:rPr sz="1800" b="0" spc="-15" dirty="0">
                <a:latin typeface="Tahoma"/>
                <a:cs typeface="Tahoma"/>
              </a:rPr>
              <a:t>a</a:t>
            </a:r>
            <a:r>
              <a:rPr sz="1800" b="0" spc="40" dirty="0">
                <a:latin typeface="Tahoma"/>
                <a:cs typeface="Tahoma"/>
              </a:rPr>
              <a:t>t</a:t>
            </a:r>
            <a:r>
              <a:rPr sz="1800" b="0" spc="-6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230" y="1819744"/>
            <a:ext cx="133604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135" dirty="0">
                <a:latin typeface="Tahoma"/>
                <a:cs typeface="Tahoma"/>
              </a:rPr>
              <a:t>\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91" y="4419505"/>
            <a:ext cx="10282555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15035">
              <a:lnSpc>
                <a:spcPct val="100000"/>
              </a:lnSpc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25" dirty="0">
                <a:latin typeface="Tahoma"/>
                <a:cs typeface="Tahoma"/>
              </a:rPr>
              <a:t>al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50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60" dirty="0">
                <a:latin typeface="Tahoma"/>
                <a:cs typeface="Tahoma"/>
              </a:rPr>
              <a:t>[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45" dirty="0">
                <a:latin typeface="Tahoma"/>
                <a:cs typeface="Tahoma"/>
              </a:rPr>
              <a:t>m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2755900">
              <a:lnSpc>
                <a:spcPct val="100000"/>
              </a:lnSpc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80" dirty="0">
                <a:latin typeface="Tahoma"/>
                <a:cs typeface="Tahoma"/>
              </a:rPr>
              <a:t>w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4585335">
              <a:lnSpc>
                <a:spcPct val="100000"/>
              </a:lnSpc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whi</a:t>
            </a:r>
            <a:r>
              <a:rPr sz="2000" spc="30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wil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h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v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35" dirty="0">
                <a:latin typeface="Tahoma"/>
                <a:cs typeface="Tahoma"/>
              </a:rPr>
              <a:t>w</a:t>
            </a:r>
            <a:r>
              <a:rPr sz="2000" spc="3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40" dirty="0">
                <a:latin typeface="Tahoma"/>
                <a:cs typeface="Tahoma"/>
              </a:rPr>
              <a:t>(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tc</a:t>
            </a:r>
            <a:r>
              <a:rPr sz="2000" spc="-235" dirty="0">
                <a:latin typeface="Tahoma"/>
                <a:cs typeface="Tahoma"/>
              </a:rPr>
              <a:t>)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1879" y="1819739"/>
          <a:ext cx="6301907" cy="229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/>
                <a:gridCol w="1119372"/>
                <a:gridCol w="1656190"/>
                <a:gridCol w="1246869"/>
                <a:gridCol w="943436"/>
              </a:tblGrid>
              <a:tr h="36467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olog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Forma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55287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DS4501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4984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OT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42.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42.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k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Kr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of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6557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DS4502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4984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OT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42.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42.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Relea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809415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DS4503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49910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OT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42.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JS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42.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mb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arg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oe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81652" y="1819739"/>
          <a:ext cx="3565797" cy="203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711"/>
                <a:gridCol w="2114086"/>
              </a:tblGrid>
              <a:tr h="38418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50997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DS4501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ox.a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.u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/4521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69592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DS4502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ox.a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.u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/9883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69591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DS4503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ox.a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.u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/8664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140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n</a:t>
            </a:r>
            <a:r>
              <a:rPr sz="4400" b="1" spc="-170" dirty="0">
                <a:latin typeface="Gill Sans MT"/>
                <a:cs typeface="Gill Sans MT"/>
              </a:rPr>
              <a:t> 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80" dirty="0">
                <a:latin typeface="Gill Sans MT"/>
                <a:cs typeface="Gill Sans MT"/>
              </a:rPr>
              <a:t> 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90" dirty="0">
                <a:latin typeface="Gill Sans MT"/>
                <a:cs typeface="Gill Sans MT"/>
              </a:rPr>
              <a:t>l</a:t>
            </a:r>
            <a:r>
              <a:rPr sz="4400" b="1" spc="-80" dirty="0">
                <a:latin typeface="Gill Sans MT"/>
                <a:cs typeface="Gill Sans MT"/>
              </a:rPr>
              <a:t>o</a:t>
            </a:r>
            <a:r>
              <a:rPr sz="4400" b="1" spc="-105" dirty="0">
                <a:latin typeface="Gill Sans MT"/>
                <a:cs typeface="Gill Sans MT"/>
              </a:rPr>
              <a:t>gan</a:t>
            </a:r>
            <a:r>
              <a:rPr sz="4400" b="1" spc="-50" dirty="0">
                <a:latin typeface="Gill Sans MT"/>
                <a:cs typeface="Gill Sans MT"/>
              </a:rPr>
              <a:t>.</a:t>
            </a:r>
            <a:r>
              <a:rPr sz="4400" b="1" spc="-170" dirty="0">
                <a:latin typeface="Gill Sans MT"/>
                <a:cs typeface="Gill Sans MT"/>
              </a:rPr>
              <a:t> </a:t>
            </a:r>
            <a:r>
              <a:rPr sz="4400" b="1" spc="-155" dirty="0">
                <a:latin typeface="Gill Sans MT"/>
                <a:cs typeface="Gill Sans MT"/>
              </a:rPr>
              <a:t>.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155" dirty="0">
                <a:latin typeface="Gill Sans MT"/>
                <a:cs typeface="Gill Sans MT"/>
              </a:rPr>
              <a:t>.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5831" y="1852512"/>
            <a:ext cx="575881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2000" i="1" spc="17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25" dirty="0">
                <a:latin typeface="Calibri"/>
                <a:cs typeface="Calibri"/>
              </a:rPr>
              <a:t>p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5" dirty="0">
                <a:latin typeface="Calibri"/>
                <a:cs typeface="Calibri"/>
              </a:rPr>
              <a:t>r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-30" dirty="0">
                <a:latin typeface="Calibri"/>
                <a:cs typeface="Calibri"/>
              </a:rPr>
              <a:t>’</a:t>
            </a:r>
            <a:r>
              <a:rPr sz="2000" i="1" spc="-40" dirty="0">
                <a:latin typeface="Calibri"/>
                <a:cs typeface="Calibri"/>
              </a:rPr>
              <a:t>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n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5" dirty="0">
                <a:latin typeface="Calibri"/>
                <a:cs typeface="Calibri"/>
              </a:rPr>
              <a:t>he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25" dirty="0">
                <a:latin typeface="Calibri"/>
                <a:cs typeface="Calibri"/>
              </a:rPr>
              <a:t>p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5" dirty="0">
                <a:latin typeface="Calibri"/>
                <a:cs typeface="Calibri"/>
              </a:rPr>
              <a:t>r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-30" dirty="0">
                <a:latin typeface="Calibri"/>
                <a:cs typeface="Calibri"/>
              </a:rPr>
              <a:t>’</a:t>
            </a:r>
            <a:r>
              <a:rPr sz="2000" i="1" spc="-40" dirty="0">
                <a:latin typeface="Calibri"/>
                <a:cs typeface="Calibri"/>
              </a:rPr>
              <a:t>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dat</a:t>
            </a:r>
            <a:r>
              <a:rPr sz="2000" i="1" spc="-1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>
              <a:latin typeface="Times New Roman"/>
              <a:cs typeface="Times New Roman"/>
            </a:endParaRPr>
          </a:p>
          <a:p>
            <a:pPr marL="635" algn="ctr">
              <a:lnSpc>
                <a:spcPts val="2160"/>
              </a:lnSpc>
            </a:pPr>
            <a:r>
              <a:rPr sz="2000" i="1" spc="105" dirty="0">
                <a:latin typeface="Calibri"/>
                <a:cs typeface="Calibri"/>
              </a:rPr>
              <a:t>S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dirty="0">
                <a:latin typeface="Calibri"/>
                <a:cs typeface="Calibri"/>
              </a:rPr>
              <a:t>l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15" dirty="0">
                <a:latin typeface="Calibri"/>
                <a:cs typeface="Calibri"/>
              </a:rPr>
              <a:t>s </a:t>
            </a:r>
            <a:r>
              <a:rPr sz="2000" i="1" spc="10" dirty="0">
                <a:latin typeface="Calibri"/>
                <a:cs typeface="Calibri"/>
              </a:rPr>
              <a:t>dat</a:t>
            </a:r>
            <a:r>
              <a:rPr sz="2000" i="1" spc="-40" dirty="0">
                <a:latin typeface="Calibri"/>
                <a:cs typeface="Calibri"/>
              </a:rPr>
              <a:t>a,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</a:pPr>
            <a:r>
              <a:rPr sz="2000" i="1" spc="25" dirty="0">
                <a:latin typeface="Calibri"/>
                <a:cs typeface="Calibri"/>
              </a:rPr>
              <a:t>b</a:t>
            </a:r>
            <a:r>
              <a:rPr sz="2000" i="1" spc="35" dirty="0">
                <a:latin typeface="Calibri"/>
                <a:cs typeface="Calibri"/>
              </a:rPr>
              <a:t>u</a:t>
            </a:r>
            <a:r>
              <a:rPr sz="2000" i="1" spc="25" dirty="0">
                <a:latin typeface="Calibri"/>
                <a:cs typeface="Calibri"/>
              </a:rPr>
              <a:t>t </a:t>
            </a:r>
            <a:r>
              <a:rPr sz="2000" i="1" spc="10" dirty="0">
                <a:latin typeface="Calibri"/>
                <a:cs typeface="Calibri"/>
              </a:rPr>
              <a:t>w</a:t>
            </a:r>
            <a:r>
              <a:rPr sz="2000" i="1" spc="15" dirty="0">
                <a:latin typeface="Calibri"/>
                <a:cs typeface="Calibri"/>
              </a:rPr>
              <a:t>ha</a:t>
            </a:r>
            <a:r>
              <a:rPr sz="2000" i="1" spc="10" dirty="0">
                <a:latin typeface="Calibri"/>
                <a:cs typeface="Calibri"/>
              </a:rPr>
              <a:t>t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ake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55" dirty="0">
                <a:latin typeface="Calibri"/>
                <a:cs typeface="Calibri"/>
              </a:rPr>
              <a:t>,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n</a:t>
            </a:r>
            <a:r>
              <a:rPr sz="2000" i="1" spc="30" dirty="0">
                <a:latin typeface="Calibri"/>
                <a:cs typeface="Calibri"/>
              </a:rPr>
              <a:t>d</a:t>
            </a:r>
            <a:r>
              <a:rPr sz="2000" i="1" spc="10" dirty="0">
                <a:latin typeface="Calibri"/>
                <a:cs typeface="Calibri"/>
              </a:rPr>
              <a:t> 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spc="60" dirty="0">
                <a:latin typeface="Calibri"/>
                <a:cs typeface="Calibri"/>
              </a:rPr>
              <a:t>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55" dirty="0">
                <a:latin typeface="Calibri"/>
                <a:cs typeface="Calibri"/>
              </a:rPr>
              <a:t>,</a:t>
            </a:r>
            <a:r>
              <a:rPr sz="2000" i="1" spc="10" dirty="0">
                <a:latin typeface="Calibri"/>
                <a:cs typeface="Calibri"/>
              </a:rPr>
              <a:t> 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adat</a:t>
            </a:r>
            <a:r>
              <a:rPr sz="2000" i="1" spc="-55" dirty="0">
                <a:latin typeface="Calibri"/>
                <a:cs typeface="Calibri"/>
              </a:rPr>
              <a:t>a?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750757"/>
            <a:ext cx="111582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240" dirty="0">
                <a:latin typeface="Gill Sans MT"/>
                <a:cs typeface="Gill Sans MT"/>
              </a:rPr>
              <a:t>Wha</a:t>
            </a:r>
            <a:r>
              <a:rPr sz="4400" b="1" spc="-125" dirty="0">
                <a:latin typeface="Gill Sans MT"/>
                <a:cs typeface="Gill Sans MT"/>
              </a:rPr>
              <a:t>t</a:t>
            </a:r>
            <a:r>
              <a:rPr sz="4400" b="1" spc="-185" dirty="0">
                <a:latin typeface="Gill Sans MT"/>
                <a:cs typeface="Gill Sans MT"/>
              </a:rPr>
              <a:t> </a:t>
            </a:r>
            <a:r>
              <a:rPr sz="4400" b="1" spc="-50" dirty="0">
                <a:latin typeface="Gill Sans MT"/>
                <a:cs typeface="Gill Sans MT"/>
              </a:rPr>
              <a:t>d</a:t>
            </a:r>
            <a:r>
              <a:rPr sz="4400" b="1" spc="-120" dirty="0">
                <a:latin typeface="Gill Sans MT"/>
                <a:cs typeface="Gill Sans MT"/>
              </a:rPr>
              <a:t>a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95" dirty="0">
                <a:latin typeface="Gill Sans MT"/>
                <a:cs typeface="Gill Sans MT"/>
              </a:rPr>
              <a:t> 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0" dirty="0">
                <a:latin typeface="Gill Sans MT"/>
                <a:cs typeface="Gill Sans MT"/>
              </a:rPr>
              <a:t> 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70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</a:t>
            </a:r>
            <a:r>
              <a:rPr sz="4400" b="1" spc="-120" dirty="0">
                <a:latin typeface="Gill Sans MT"/>
                <a:cs typeface="Gill Sans MT"/>
              </a:rPr>
              <a:t>a</a:t>
            </a:r>
            <a:r>
              <a:rPr sz="4400" b="1" spc="-10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220" dirty="0">
                <a:latin typeface="Gill Sans MT"/>
                <a:cs typeface="Gill Sans MT"/>
              </a:rPr>
              <a:t> </a:t>
            </a:r>
            <a:r>
              <a:rPr sz="4400" b="1" spc="-75" dirty="0">
                <a:latin typeface="Gill Sans MT"/>
                <a:cs typeface="Gill Sans MT"/>
              </a:rPr>
              <a:t>and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65" dirty="0">
                <a:latin typeface="Gill Sans MT"/>
                <a:cs typeface="Gill Sans MT"/>
              </a:rPr>
              <a:t>wha</a:t>
            </a:r>
            <a:r>
              <a:rPr sz="4400" b="1" spc="-40" dirty="0">
                <a:latin typeface="Gill Sans MT"/>
                <a:cs typeface="Gill Sans MT"/>
              </a:rPr>
              <a:t>t</a:t>
            </a:r>
            <a:r>
              <a:rPr sz="4400" b="1" spc="-170" dirty="0">
                <a:latin typeface="Gill Sans MT"/>
                <a:cs typeface="Gill Sans MT"/>
              </a:rPr>
              <a:t> </a:t>
            </a:r>
            <a:r>
              <a:rPr sz="4400" b="1" spc="-50" dirty="0">
                <a:latin typeface="Gill Sans MT"/>
                <a:cs typeface="Gill Sans MT"/>
              </a:rPr>
              <a:t>d</a:t>
            </a:r>
            <a:r>
              <a:rPr sz="4400" b="1" spc="-120" dirty="0">
                <a:latin typeface="Gill Sans MT"/>
                <a:cs typeface="Gill Sans MT"/>
              </a:rPr>
              <a:t>a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204" dirty="0">
                <a:latin typeface="Gill Sans MT"/>
                <a:cs typeface="Gill Sans MT"/>
              </a:rPr>
              <a:t> 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0" dirty="0">
                <a:latin typeface="Gill Sans MT"/>
                <a:cs typeface="Gill Sans MT"/>
              </a:rPr>
              <a:t> </a:t>
            </a:r>
            <a:r>
              <a:rPr sz="4400" b="1" spc="-80" dirty="0">
                <a:latin typeface="Gill Sans MT"/>
                <a:cs typeface="Gill Sans MT"/>
              </a:rPr>
              <a:t>no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395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57" y="1751009"/>
            <a:ext cx="5193665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latin typeface="Lucida Sans"/>
                <a:cs typeface="Lucida Sans"/>
              </a:rPr>
              <a:t>D</a:t>
            </a:r>
            <a:r>
              <a:rPr sz="1600" b="1" spc="-130" dirty="0">
                <a:latin typeface="Lucida Sans"/>
                <a:cs typeface="Lucida Sans"/>
              </a:rPr>
              <a:t>a</a:t>
            </a:r>
            <a:r>
              <a:rPr sz="1600" b="1" spc="-90" dirty="0">
                <a:latin typeface="Lucida Sans"/>
                <a:cs typeface="Lucida Sans"/>
              </a:rPr>
              <a:t>t</a:t>
            </a:r>
            <a:r>
              <a:rPr sz="1600" b="1" spc="-114" dirty="0">
                <a:latin typeface="Lucida Sans"/>
                <a:cs typeface="Lucida Sans"/>
              </a:rPr>
              <a:t>a</a:t>
            </a:r>
            <a:r>
              <a:rPr sz="1600" b="1" spc="-110" dirty="0">
                <a:latin typeface="Lucida Sans"/>
                <a:cs typeface="Lucida Sans"/>
              </a:rPr>
              <a:t> </a:t>
            </a:r>
            <a:r>
              <a:rPr sz="1600" b="1" spc="-155" dirty="0">
                <a:latin typeface="Lucida Sans"/>
                <a:cs typeface="Lucida Sans"/>
              </a:rPr>
              <a:t>p</a:t>
            </a:r>
            <a:r>
              <a:rPr sz="1600" b="1" spc="-120" dirty="0">
                <a:latin typeface="Lucida Sans"/>
                <a:cs typeface="Lucida Sans"/>
              </a:rPr>
              <a:t>oi</a:t>
            </a:r>
            <a:r>
              <a:rPr sz="1600" b="1" spc="-165" dirty="0">
                <a:latin typeface="Lucida Sans"/>
                <a:cs typeface="Lucida Sans"/>
              </a:rPr>
              <a:t>n</a:t>
            </a:r>
            <a:r>
              <a:rPr sz="1600" b="1" spc="-40" dirty="0">
                <a:latin typeface="Lucida Sans"/>
                <a:cs typeface="Lucida Sans"/>
              </a:rPr>
              <a:t>t</a:t>
            </a:r>
            <a:r>
              <a:rPr sz="1600" b="1" spc="-20" dirty="0">
                <a:latin typeface="Lucida Sans"/>
                <a:cs typeface="Lucida Sans"/>
              </a:rPr>
              <a:t>:</a:t>
            </a:r>
            <a:r>
              <a:rPr sz="1600" b="1" spc="-95" dirty="0">
                <a:latin typeface="Lucida Sans"/>
                <a:cs typeface="Lucida Sans"/>
              </a:rPr>
              <a:t> </a:t>
            </a:r>
            <a:r>
              <a:rPr sz="1600" b="1" spc="-155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600" b="1" spc="-125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600" b="1" spc="-210" dirty="0">
                <a:solidFill>
                  <a:srgbClr val="00586D"/>
                </a:solidFill>
                <a:latin typeface="Lucida Sans"/>
                <a:cs typeface="Lucida Sans"/>
              </a:rPr>
              <a:t>m</a:t>
            </a:r>
            <a:r>
              <a:rPr sz="1600" b="1" spc="-155" dirty="0">
                <a:solidFill>
                  <a:srgbClr val="00586D"/>
                </a:solidFill>
                <a:latin typeface="Lucida Sans"/>
                <a:cs typeface="Lucida Sans"/>
              </a:rPr>
              <a:t>p</a:t>
            </a:r>
            <a:r>
              <a:rPr sz="1600" b="1" spc="-120" dirty="0">
                <a:solidFill>
                  <a:srgbClr val="00586D"/>
                </a:solidFill>
                <a:latin typeface="Lucida Sans"/>
                <a:cs typeface="Lucida Sans"/>
              </a:rPr>
              <a:t>er</a:t>
            </a:r>
            <a:r>
              <a:rPr sz="1600" b="1" spc="-130" dirty="0">
                <a:solidFill>
                  <a:srgbClr val="00586D"/>
                </a:solidFill>
                <a:latin typeface="Lucida Sans"/>
                <a:cs typeface="Lucida Sans"/>
              </a:rPr>
              <a:t>a</a:t>
            </a:r>
            <a:r>
              <a:rPr sz="1600" b="1" spc="-7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600" b="1" spc="-145" dirty="0">
                <a:solidFill>
                  <a:srgbClr val="00586D"/>
                </a:solidFill>
                <a:latin typeface="Lucida Sans"/>
                <a:cs typeface="Lucida Sans"/>
              </a:rPr>
              <a:t>ur</a:t>
            </a:r>
            <a:r>
              <a:rPr sz="1600" b="1" spc="-95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600" b="1" spc="-114" dirty="0">
                <a:solidFill>
                  <a:srgbClr val="00586D"/>
                </a:solidFill>
                <a:latin typeface="Lucida Sans"/>
                <a:cs typeface="Lucida Sans"/>
              </a:rPr>
              <a:t> </a:t>
            </a:r>
            <a:r>
              <a:rPr sz="1600" b="1" spc="-165" dirty="0">
                <a:solidFill>
                  <a:srgbClr val="00586D"/>
                </a:solidFill>
                <a:latin typeface="Lucida Sans"/>
                <a:cs typeface="Lucida Sans"/>
              </a:rPr>
              <a:t>is</a:t>
            </a:r>
            <a:r>
              <a:rPr sz="1600" b="1" spc="-120" dirty="0">
                <a:solidFill>
                  <a:srgbClr val="00586D"/>
                </a:solidFill>
                <a:latin typeface="Lucida Sans"/>
                <a:cs typeface="Lucida Sans"/>
              </a:rPr>
              <a:t> </a:t>
            </a:r>
            <a:r>
              <a:rPr sz="1600" b="1" spc="-110" dirty="0">
                <a:solidFill>
                  <a:srgbClr val="00586D"/>
                </a:solidFill>
                <a:latin typeface="Lucida Sans"/>
                <a:cs typeface="Lucida Sans"/>
              </a:rPr>
              <a:t>31</a:t>
            </a:r>
            <a:r>
              <a:rPr sz="1600" b="1" spc="-15" dirty="0">
                <a:solidFill>
                  <a:srgbClr val="00586D"/>
                </a:solidFill>
                <a:latin typeface="Lucida Sans"/>
                <a:cs typeface="Lucida Sans"/>
              </a:rPr>
              <a:t>.</a:t>
            </a:r>
            <a:r>
              <a:rPr sz="1600" b="1" spc="-110" dirty="0">
                <a:solidFill>
                  <a:srgbClr val="00586D"/>
                </a:solidFill>
                <a:latin typeface="Lucida Sans"/>
                <a:cs typeface="Lucida Sans"/>
              </a:rPr>
              <a:t>5</a:t>
            </a:r>
            <a:r>
              <a:rPr sz="1600" b="1" spc="-20" dirty="0">
                <a:solidFill>
                  <a:srgbClr val="00586D"/>
                </a:solidFill>
                <a:latin typeface="Lucida Sans"/>
                <a:cs typeface="Lucida Sans"/>
              </a:rPr>
              <a:t>.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85" dirty="0">
                <a:latin typeface="Lucida Sans"/>
                <a:cs typeface="Lucida Sans"/>
              </a:rPr>
              <a:t>I</a:t>
            </a:r>
            <a:r>
              <a:rPr sz="1600" b="1" spc="-120" dirty="0">
                <a:latin typeface="Lucida Sans"/>
                <a:cs typeface="Lucida Sans"/>
              </a:rPr>
              <a:t>nf</a:t>
            </a:r>
            <a:r>
              <a:rPr sz="1600" b="1" spc="-155" dirty="0">
                <a:latin typeface="Lucida Sans"/>
                <a:cs typeface="Lucida Sans"/>
              </a:rPr>
              <a:t>o</a:t>
            </a:r>
            <a:r>
              <a:rPr sz="1600" b="1" spc="-105" dirty="0">
                <a:latin typeface="Lucida Sans"/>
                <a:cs typeface="Lucida Sans"/>
              </a:rPr>
              <a:t>r</a:t>
            </a:r>
            <a:r>
              <a:rPr sz="1600" b="1" spc="-225" dirty="0">
                <a:latin typeface="Lucida Sans"/>
                <a:cs typeface="Lucida Sans"/>
              </a:rPr>
              <a:t>m</a:t>
            </a:r>
            <a:r>
              <a:rPr sz="1600" b="1" spc="-130" dirty="0">
                <a:latin typeface="Lucida Sans"/>
                <a:cs typeface="Lucida Sans"/>
              </a:rPr>
              <a:t>a</a:t>
            </a:r>
            <a:r>
              <a:rPr sz="1600" b="1" spc="-70" dirty="0">
                <a:latin typeface="Lucida Sans"/>
                <a:cs typeface="Lucida Sans"/>
              </a:rPr>
              <a:t>t</a:t>
            </a:r>
            <a:r>
              <a:rPr sz="1600" b="1" spc="-120" dirty="0">
                <a:latin typeface="Lucida Sans"/>
                <a:cs typeface="Lucida Sans"/>
              </a:rPr>
              <a:t>i</a:t>
            </a:r>
            <a:r>
              <a:rPr sz="1600" b="1" spc="-145" dirty="0">
                <a:latin typeface="Lucida Sans"/>
                <a:cs typeface="Lucida Sans"/>
              </a:rPr>
              <a:t>o</a:t>
            </a:r>
            <a:r>
              <a:rPr sz="1600" b="1" spc="-140" dirty="0">
                <a:latin typeface="Lucida Sans"/>
                <a:cs typeface="Lucida Sans"/>
              </a:rPr>
              <a:t>n</a:t>
            </a:r>
            <a:r>
              <a:rPr sz="1600" b="1" spc="-80" dirty="0">
                <a:latin typeface="Lucida Sans"/>
                <a:cs typeface="Lucida Sans"/>
              </a:rPr>
              <a:t> </a:t>
            </a:r>
            <a:r>
              <a:rPr sz="1600" b="1" spc="-70" dirty="0">
                <a:latin typeface="Lucida Sans"/>
                <a:cs typeface="Lucida Sans"/>
              </a:rPr>
              <a:t>t</a:t>
            </a:r>
            <a:r>
              <a:rPr sz="1600" b="1" spc="-165" dirty="0">
                <a:latin typeface="Lucida Sans"/>
                <a:cs typeface="Lucida Sans"/>
              </a:rPr>
              <a:t>h</a:t>
            </a:r>
            <a:r>
              <a:rPr sz="1600" b="1" spc="-130" dirty="0">
                <a:latin typeface="Lucida Sans"/>
                <a:cs typeface="Lucida Sans"/>
              </a:rPr>
              <a:t>a</a:t>
            </a:r>
            <a:r>
              <a:rPr sz="1600" b="1" spc="-60" dirty="0">
                <a:latin typeface="Lucida Sans"/>
                <a:cs typeface="Lucida Sans"/>
              </a:rPr>
              <a:t>t</a:t>
            </a:r>
            <a:r>
              <a:rPr sz="1600" b="1" spc="-110" dirty="0">
                <a:latin typeface="Lucida Sans"/>
                <a:cs typeface="Lucida Sans"/>
              </a:rPr>
              <a:t> </a:t>
            </a:r>
            <a:r>
              <a:rPr sz="1600" b="1" spc="-225" dirty="0">
                <a:latin typeface="Lucida Sans"/>
                <a:cs typeface="Lucida Sans"/>
              </a:rPr>
              <a:t>m</a:t>
            </a:r>
            <a:r>
              <a:rPr sz="1600" b="1" spc="-120" dirty="0">
                <a:latin typeface="Lucida Sans"/>
                <a:cs typeface="Lucida Sans"/>
              </a:rPr>
              <a:t>i</a:t>
            </a:r>
            <a:r>
              <a:rPr sz="1600" b="1" spc="-229" dirty="0">
                <a:latin typeface="Lucida Sans"/>
                <a:cs typeface="Lucida Sans"/>
              </a:rPr>
              <a:t>g</a:t>
            </a:r>
            <a:r>
              <a:rPr sz="1600" b="1" spc="-165" dirty="0">
                <a:latin typeface="Lucida Sans"/>
                <a:cs typeface="Lucida Sans"/>
              </a:rPr>
              <a:t>h</a:t>
            </a:r>
            <a:r>
              <a:rPr sz="1600" b="1" spc="-60" dirty="0">
                <a:latin typeface="Lucida Sans"/>
                <a:cs typeface="Lucida Sans"/>
              </a:rPr>
              <a:t>t</a:t>
            </a:r>
            <a:r>
              <a:rPr sz="1600" b="1" spc="-100" dirty="0">
                <a:latin typeface="Lucida Sans"/>
                <a:cs typeface="Lucida Sans"/>
              </a:rPr>
              <a:t> </a:t>
            </a:r>
            <a:r>
              <a:rPr sz="1600" b="1" spc="-185" dirty="0">
                <a:latin typeface="Lucida Sans"/>
                <a:cs typeface="Lucida Sans"/>
              </a:rPr>
              <a:t>s</a:t>
            </a:r>
            <a:r>
              <a:rPr sz="1600" b="1" spc="-204" dirty="0">
                <a:latin typeface="Lucida Sans"/>
                <a:cs typeface="Lucida Sans"/>
              </a:rPr>
              <a:t>u</a:t>
            </a:r>
            <a:r>
              <a:rPr sz="1600" b="1" spc="-155" dirty="0">
                <a:latin typeface="Lucida Sans"/>
                <a:cs typeface="Lucida Sans"/>
              </a:rPr>
              <a:t>ppo</a:t>
            </a:r>
            <a:r>
              <a:rPr sz="1600" b="1" spc="-105" dirty="0">
                <a:latin typeface="Lucida Sans"/>
                <a:cs typeface="Lucida Sans"/>
              </a:rPr>
              <a:t>r</a:t>
            </a:r>
            <a:r>
              <a:rPr sz="1600" b="1" spc="-60" dirty="0">
                <a:latin typeface="Lucida Sans"/>
                <a:cs typeface="Lucida Sans"/>
              </a:rPr>
              <a:t>t</a:t>
            </a:r>
            <a:r>
              <a:rPr sz="1600" b="1" spc="-100" dirty="0">
                <a:latin typeface="Lucida Sans"/>
                <a:cs typeface="Lucida Sans"/>
              </a:rPr>
              <a:t> </a:t>
            </a:r>
            <a:r>
              <a:rPr sz="1600" b="1" spc="-70" dirty="0">
                <a:latin typeface="Lucida Sans"/>
                <a:cs typeface="Lucida Sans"/>
              </a:rPr>
              <a:t>t</a:t>
            </a:r>
            <a:r>
              <a:rPr sz="1600" b="1" spc="-165" dirty="0">
                <a:latin typeface="Lucida Sans"/>
                <a:cs typeface="Lucida Sans"/>
              </a:rPr>
              <a:t>h</a:t>
            </a:r>
            <a:r>
              <a:rPr sz="1600" b="1" spc="-95" dirty="0">
                <a:latin typeface="Lucida Sans"/>
                <a:cs typeface="Lucida Sans"/>
              </a:rPr>
              <a:t>e</a:t>
            </a:r>
            <a:r>
              <a:rPr sz="1600" b="1" spc="-114" dirty="0">
                <a:latin typeface="Lucida Sans"/>
                <a:cs typeface="Lucida Sans"/>
              </a:rPr>
              <a:t> </a:t>
            </a:r>
            <a:r>
              <a:rPr sz="1600" b="1" spc="-165" dirty="0">
                <a:latin typeface="Lucida Sans"/>
                <a:cs typeface="Lucida Sans"/>
              </a:rPr>
              <a:t>u</a:t>
            </a:r>
            <a:r>
              <a:rPr sz="1600" b="1" spc="-155" dirty="0">
                <a:latin typeface="Lucida Sans"/>
                <a:cs typeface="Lucida Sans"/>
              </a:rPr>
              <a:t>s</a:t>
            </a:r>
            <a:r>
              <a:rPr sz="1600" b="1" spc="-150" dirty="0">
                <a:latin typeface="Lucida Sans"/>
                <a:cs typeface="Lucida Sans"/>
              </a:rPr>
              <a:t>e</a:t>
            </a:r>
            <a:r>
              <a:rPr sz="1600" b="1" spc="-114" dirty="0">
                <a:latin typeface="Lucida Sans"/>
                <a:cs typeface="Lucida Sans"/>
              </a:rPr>
              <a:t> </a:t>
            </a:r>
            <a:r>
              <a:rPr sz="1600" b="1" spc="-135" dirty="0">
                <a:latin typeface="Lucida Sans"/>
                <a:cs typeface="Lucida Sans"/>
              </a:rPr>
              <a:t>o</a:t>
            </a:r>
            <a:r>
              <a:rPr sz="1600" b="1" spc="-80" dirty="0">
                <a:latin typeface="Lucida Sans"/>
                <a:cs typeface="Lucida Sans"/>
              </a:rPr>
              <a:t>f</a:t>
            </a:r>
            <a:r>
              <a:rPr sz="1600" b="1" spc="-114" dirty="0">
                <a:latin typeface="Lucida Sans"/>
                <a:cs typeface="Lucida Sans"/>
              </a:rPr>
              <a:t> </a:t>
            </a:r>
            <a:r>
              <a:rPr sz="1600" b="1" spc="-70" dirty="0">
                <a:latin typeface="Lucida Sans"/>
                <a:cs typeface="Lucida Sans"/>
              </a:rPr>
              <a:t>t</a:t>
            </a:r>
            <a:r>
              <a:rPr sz="1600" b="1" spc="-165" dirty="0">
                <a:latin typeface="Lucida Sans"/>
                <a:cs typeface="Lucida Sans"/>
              </a:rPr>
              <a:t>his</a:t>
            </a:r>
            <a:r>
              <a:rPr sz="1600" b="1" spc="-110" dirty="0">
                <a:latin typeface="Lucida Sans"/>
                <a:cs typeface="Lucida Sans"/>
              </a:rPr>
              <a:t> </a:t>
            </a:r>
            <a:r>
              <a:rPr sz="1600" b="1" spc="-170" dirty="0">
                <a:latin typeface="Lucida Sans"/>
                <a:cs typeface="Lucida Sans"/>
              </a:rPr>
              <a:t>d</a:t>
            </a:r>
            <a:r>
              <a:rPr sz="1600" b="1" spc="-140" dirty="0">
                <a:latin typeface="Lucida Sans"/>
                <a:cs typeface="Lucida Sans"/>
              </a:rPr>
              <a:t>a</a:t>
            </a:r>
            <a:r>
              <a:rPr sz="1600" b="1" spc="-70" dirty="0">
                <a:latin typeface="Lucida Sans"/>
                <a:cs typeface="Lucida Sans"/>
              </a:rPr>
              <a:t>t</a:t>
            </a:r>
            <a:r>
              <a:rPr sz="1600" b="1" spc="-135" dirty="0">
                <a:latin typeface="Lucida Sans"/>
                <a:cs typeface="Lucida Sans"/>
              </a:rPr>
              <a:t>a</a:t>
            </a:r>
            <a:r>
              <a:rPr sz="1600" b="1" spc="-100" dirty="0">
                <a:latin typeface="Lucida Sans"/>
                <a:cs typeface="Lucida Sans"/>
              </a:rPr>
              <a:t> </a:t>
            </a:r>
            <a:r>
              <a:rPr sz="1600" b="1" spc="-155" dirty="0">
                <a:latin typeface="Lucida Sans"/>
                <a:cs typeface="Lucida Sans"/>
              </a:rPr>
              <a:t>p</a:t>
            </a:r>
            <a:r>
              <a:rPr sz="1600" b="1" spc="-165" dirty="0">
                <a:latin typeface="Lucida Sans"/>
                <a:cs typeface="Lucida Sans"/>
              </a:rPr>
              <a:t>o</a:t>
            </a:r>
            <a:r>
              <a:rPr sz="1600" b="1" spc="-80" dirty="0">
                <a:latin typeface="Lucida Sans"/>
                <a:cs typeface="Lucida Sans"/>
              </a:rPr>
              <a:t>i</a:t>
            </a:r>
            <a:r>
              <a:rPr sz="1600" b="1" spc="-165" dirty="0">
                <a:latin typeface="Lucida Sans"/>
                <a:cs typeface="Lucida Sans"/>
              </a:rPr>
              <a:t>n</a:t>
            </a:r>
            <a:r>
              <a:rPr sz="1600" b="1" spc="-70" dirty="0">
                <a:latin typeface="Lucida Sans"/>
                <a:cs typeface="Lucida Sans"/>
              </a:rPr>
              <a:t>t</a:t>
            </a:r>
            <a:r>
              <a:rPr sz="1600" b="1" spc="10" dirty="0">
                <a:latin typeface="Lucida Sans"/>
                <a:cs typeface="Lucida Sans"/>
              </a:rPr>
              <a:t>: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marR="2725420">
              <a:lnSpc>
                <a:spcPct val="100000"/>
              </a:lnSpc>
            </a:pPr>
            <a:r>
              <a:rPr sz="1600" spc="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30" dirty="0">
                <a:latin typeface="Tahoma"/>
                <a:cs typeface="Tahoma"/>
              </a:rPr>
              <a:t>ra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o</a:t>
            </a:r>
            <a:r>
              <a:rPr sz="1600" spc="3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h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0" dirty="0">
                <a:latin typeface="Tahoma"/>
                <a:cs typeface="Tahoma"/>
              </a:rPr>
              <a:t>?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200" dirty="0">
                <a:latin typeface="Tahoma"/>
                <a:cs typeface="Tahoma"/>
              </a:rPr>
              <a:t>W</a:t>
            </a:r>
            <a:r>
              <a:rPr sz="1600" spc="-35" dirty="0">
                <a:latin typeface="Tahoma"/>
                <a:cs typeface="Tahoma"/>
              </a:rPr>
              <a:t>ha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dirty="0">
                <a:latin typeface="Tahoma"/>
                <a:cs typeface="Tahoma"/>
              </a:rPr>
              <a:t>ni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0" dirty="0">
                <a:latin typeface="Tahoma"/>
                <a:cs typeface="Tahoma"/>
              </a:rPr>
              <a:t>?</a:t>
            </a:r>
            <a:endParaRPr sz="1600">
              <a:latin typeface="Tahoma"/>
              <a:cs typeface="Tahoma"/>
            </a:endParaRPr>
          </a:p>
          <a:p>
            <a:pPr marL="469900" marR="3044190">
              <a:lnSpc>
                <a:spcPct val="100000"/>
              </a:lnSpc>
            </a:pPr>
            <a:r>
              <a:rPr sz="1600" spc="95" dirty="0">
                <a:latin typeface="Tahoma"/>
                <a:cs typeface="Tahoma"/>
              </a:rPr>
              <a:t>C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lle</a:t>
            </a:r>
            <a:r>
              <a:rPr sz="1600" spc="10" dirty="0">
                <a:latin typeface="Tahoma"/>
                <a:cs typeface="Tahoma"/>
              </a:rPr>
              <a:t>c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w</a:t>
            </a:r>
            <a:r>
              <a:rPr sz="1600" spc="-25" dirty="0">
                <a:latin typeface="Tahoma"/>
                <a:cs typeface="Tahoma"/>
              </a:rPr>
              <a:t>hen?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F</a:t>
            </a:r>
            <a:r>
              <a:rPr sz="1600" spc="10" dirty="0">
                <a:latin typeface="Tahoma"/>
                <a:cs typeface="Tahoma"/>
              </a:rPr>
              <a:t>or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h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50" dirty="0">
                <a:latin typeface="Tahoma"/>
                <a:cs typeface="Tahoma"/>
              </a:rPr>
              <a:t>?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Etc</a:t>
            </a:r>
            <a:r>
              <a:rPr sz="1600" spc="-114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057" y="4917782"/>
            <a:ext cx="9072880" cy="14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1800" b="1" spc="-114" dirty="0">
                <a:solidFill>
                  <a:srgbClr val="00586D"/>
                </a:solidFill>
                <a:latin typeface="Lucida Sans"/>
                <a:cs typeface="Lucida Sans"/>
              </a:rPr>
              <a:t>&lt;</a:t>
            </a:r>
            <a:r>
              <a:rPr sz="1800" b="1" spc="-125" dirty="0">
                <a:solidFill>
                  <a:srgbClr val="00586D"/>
                </a:solidFill>
                <a:latin typeface="Lucida Sans"/>
                <a:cs typeface="Lucida Sans"/>
              </a:rPr>
              <a:t>ex</a:t>
            </a:r>
            <a:r>
              <a:rPr sz="1800" b="1" spc="15" dirty="0">
                <a:solidFill>
                  <a:srgbClr val="00586D"/>
                </a:solidFill>
                <a:latin typeface="Lucida Sans"/>
                <a:cs typeface="Lucida Sans"/>
              </a:rPr>
              <a:t>:</a:t>
            </a:r>
            <a:r>
              <a:rPr sz="1800" b="1" spc="-7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800" b="1" spc="-135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800" b="1" spc="-210" dirty="0">
                <a:solidFill>
                  <a:srgbClr val="00586D"/>
                </a:solidFill>
                <a:latin typeface="Lucida Sans"/>
                <a:cs typeface="Lucida Sans"/>
              </a:rPr>
              <a:t>m</a:t>
            </a:r>
            <a:r>
              <a:rPr sz="1800" b="1" spc="-180" dirty="0">
                <a:solidFill>
                  <a:srgbClr val="00586D"/>
                </a:solidFill>
                <a:latin typeface="Lucida Sans"/>
                <a:cs typeface="Lucida Sans"/>
              </a:rPr>
              <a:t>p</a:t>
            </a:r>
            <a:r>
              <a:rPr sz="1800" b="1" spc="-120" dirty="0">
                <a:solidFill>
                  <a:srgbClr val="00586D"/>
                </a:solidFill>
                <a:latin typeface="Lucida Sans"/>
                <a:cs typeface="Lucida Sans"/>
              </a:rPr>
              <a:t> </a:t>
            </a:r>
            <a:r>
              <a:rPr sz="1800" b="1" spc="-15" dirty="0">
                <a:solidFill>
                  <a:srgbClr val="00586D"/>
                </a:solidFill>
                <a:latin typeface="Lucida Sans"/>
                <a:cs typeface="Lucida Sans"/>
              </a:rPr>
              <a:t>@</a:t>
            </a:r>
            <a:r>
              <a:rPr sz="1800" b="1" spc="-185" dirty="0">
                <a:solidFill>
                  <a:srgbClr val="00586D"/>
                </a:solidFill>
                <a:latin typeface="Lucida Sans"/>
                <a:cs typeface="Lucida Sans"/>
              </a:rPr>
              <a:t>un</a:t>
            </a:r>
            <a:r>
              <a:rPr sz="1800" b="1" spc="-100" dirty="0">
                <a:solidFill>
                  <a:srgbClr val="00586D"/>
                </a:solidFill>
                <a:latin typeface="Lucida Sans"/>
                <a:cs typeface="Lucida Sans"/>
              </a:rPr>
              <a:t>i</a:t>
            </a:r>
            <a:r>
              <a:rPr sz="1800" b="1" spc="-7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800" b="1" spc="-114" dirty="0">
                <a:solidFill>
                  <a:srgbClr val="00586D"/>
                </a:solidFill>
                <a:latin typeface="Lucida Sans"/>
                <a:cs typeface="Lucida Sans"/>
              </a:rPr>
              <a:t>=</a:t>
            </a:r>
            <a:r>
              <a:rPr sz="1800" b="1" spc="-130" dirty="0">
                <a:solidFill>
                  <a:srgbClr val="00586D"/>
                </a:solidFill>
                <a:latin typeface="Lucida Sans"/>
                <a:cs typeface="Lucida Sans"/>
              </a:rPr>
              <a:t>“</a:t>
            </a:r>
            <a:r>
              <a:rPr sz="1800" b="1" spc="-110" dirty="0">
                <a:solidFill>
                  <a:srgbClr val="00586D"/>
                </a:solidFill>
                <a:latin typeface="Lucida Sans"/>
                <a:cs typeface="Lucida Sans"/>
              </a:rPr>
              <a:t>ce</a:t>
            </a:r>
            <a:r>
              <a:rPr sz="1800" b="1" spc="-150" dirty="0">
                <a:solidFill>
                  <a:srgbClr val="00586D"/>
                </a:solidFill>
                <a:latin typeface="Lucida Sans"/>
                <a:cs typeface="Lucida Sans"/>
              </a:rPr>
              <a:t>l</a:t>
            </a:r>
            <a:r>
              <a:rPr sz="1800" b="1" spc="-235" dirty="0">
                <a:solidFill>
                  <a:srgbClr val="00586D"/>
                </a:solidFill>
                <a:latin typeface="Lucida Sans"/>
                <a:cs typeface="Lucida Sans"/>
              </a:rPr>
              <a:t>s</a:t>
            </a:r>
            <a:r>
              <a:rPr sz="1800" b="1" spc="-135" dirty="0">
                <a:solidFill>
                  <a:srgbClr val="00586D"/>
                </a:solidFill>
                <a:latin typeface="Lucida Sans"/>
                <a:cs typeface="Lucida Sans"/>
              </a:rPr>
              <a:t>i</a:t>
            </a:r>
            <a:r>
              <a:rPr sz="1800" b="1" spc="-180" dirty="0">
                <a:solidFill>
                  <a:srgbClr val="00586D"/>
                </a:solidFill>
                <a:latin typeface="Lucida Sans"/>
                <a:cs typeface="Lucida Sans"/>
              </a:rPr>
              <a:t>u</a:t>
            </a:r>
            <a:r>
              <a:rPr sz="1800" b="1" spc="-235" dirty="0">
                <a:solidFill>
                  <a:srgbClr val="00586D"/>
                </a:solidFill>
                <a:latin typeface="Lucida Sans"/>
                <a:cs typeface="Lucida Sans"/>
              </a:rPr>
              <a:t>s</a:t>
            </a:r>
            <a:r>
              <a:rPr sz="1800" b="1" spc="-125" dirty="0">
                <a:solidFill>
                  <a:srgbClr val="00586D"/>
                </a:solidFill>
                <a:latin typeface="Lucida Sans"/>
                <a:cs typeface="Lucida Sans"/>
              </a:rPr>
              <a:t>”</a:t>
            </a:r>
            <a:r>
              <a:rPr sz="1800" b="1" spc="-145" dirty="0">
                <a:solidFill>
                  <a:srgbClr val="00586D"/>
                </a:solidFill>
                <a:latin typeface="Lucida Sans"/>
                <a:cs typeface="Lucida Sans"/>
              </a:rPr>
              <a:t> </a:t>
            </a:r>
            <a:r>
              <a:rPr sz="1800" b="1" spc="-15" dirty="0">
                <a:solidFill>
                  <a:srgbClr val="00586D"/>
                </a:solidFill>
                <a:latin typeface="Lucida Sans"/>
                <a:cs typeface="Lucida Sans"/>
              </a:rPr>
              <a:t>@</a:t>
            </a:r>
            <a:r>
              <a:rPr sz="1800" b="1" spc="-80" dirty="0">
                <a:solidFill>
                  <a:srgbClr val="00586D"/>
                </a:solidFill>
                <a:latin typeface="Lucida Sans"/>
                <a:cs typeface="Lucida Sans"/>
              </a:rPr>
              <a:t>I</a:t>
            </a:r>
            <a:r>
              <a:rPr sz="1800" b="1" spc="-210" dirty="0">
                <a:solidFill>
                  <a:srgbClr val="00586D"/>
                </a:solidFill>
                <a:latin typeface="Lucida Sans"/>
                <a:cs typeface="Lucida Sans"/>
              </a:rPr>
              <a:t>n</a:t>
            </a:r>
            <a:r>
              <a:rPr sz="1800" b="1" spc="-185" dirty="0">
                <a:solidFill>
                  <a:srgbClr val="00586D"/>
                </a:solidFill>
                <a:latin typeface="Lucida Sans"/>
                <a:cs typeface="Lucida Sans"/>
              </a:rPr>
              <a:t>s</a:t>
            </a:r>
            <a:r>
              <a:rPr sz="1800" b="1" spc="-7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800" b="1" spc="-160" dirty="0">
                <a:solidFill>
                  <a:srgbClr val="00586D"/>
                </a:solidFill>
                <a:latin typeface="Lucida Sans"/>
                <a:cs typeface="Lucida Sans"/>
              </a:rPr>
              <a:t>r</a:t>
            </a:r>
            <a:r>
              <a:rPr sz="1800" b="1" spc="-190" dirty="0">
                <a:solidFill>
                  <a:srgbClr val="00586D"/>
                </a:solidFill>
                <a:latin typeface="Lucida Sans"/>
                <a:cs typeface="Lucida Sans"/>
              </a:rPr>
              <a:t>um</a:t>
            </a:r>
            <a:r>
              <a:rPr sz="1800" b="1" spc="-145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800" b="1" spc="-140" dirty="0">
                <a:solidFill>
                  <a:srgbClr val="00586D"/>
                </a:solidFill>
                <a:latin typeface="Lucida Sans"/>
                <a:cs typeface="Lucida Sans"/>
              </a:rPr>
              <a:t>n</a:t>
            </a:r>
            <a:r>
              <a:rPr sz="1800" b="1" spc="-9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800" b="1" spc="-114" dirty="0">
                <a:solidFill>
                  <a:srgbClr val="00586D"/>
                </a:solidFill>
                <a:latin typeface="Lucida Sans"/>
                <a:cs typeface="Lucida Sans"/>
              </a:rPr>
              <a:t>=</a:t>
            </a:r>
            <a:r>
              <a:rPr sz="1800" b="1" spc="-130" dirty="0">
                <a:solidFill>
                  <a:srgbClr val="00586D"/>
                </a:solidFill>
                <a:latin typeface="Lucida Sans"/>
                <a:cs typeface="Lucida Sans"/>
              </a:rPr>
              <a:t>“</a:t>
            </a:r>
            <a:r>
              <a:rPr sz="1800" b="1" spc="-45" dirty="0">
                <a:solidFill>
                  <a:srgbClr val="00586D"/>
                </a:solidFill>
                <a:latin typeface="Lucida Sans"/>
                <a:cs typeface="Lucida Sans"/>
              </a:rPr>
              <a:t>AC</a:t>
            </a:r>
            <a:r>
              <a:rPr sz="1800" b="1" spc="-50" dirty="0">
                <a:solidFill>
                  <a:srgbClr val="00586D"/>
                </a:solidFill>
                <a:latin typeface="Lucida Sans"/>
                <a:cs typeface="Lucida Sans"/>
              </a:rPr>
              <a:t>M</a:t>
            </a:r>
            <a:r>
              <a:rPr sz="1800" b="1" spc="-60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800" b="1" spc="-7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800" b="1" spc="-180" dirty="0">
                <a:solidFill>
                  <a:srgbClr val="00586D"/>
                </a:solidFill>
                <a:latin typeface="Lucida Sans"/>
                <a:cs typeface="Lucida Sans"/>
              </a:rPr>
              <a:t>h</a:t>
            </a:r>
            <a:r>
              <a:rPr sz="1800" b="1" spc="-145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800" b="1" spc="-110" dirty="0">
                <a:solidFill>
                  <a:srgbClr val="00586D"/>
                </a:solidFill>
                <a:latin typeface="Lucida Sans"/>
                <a:cs typeface="Lucida Sans"/>
              </a:rPr>
              <a:t>r</a:t>
            </a:r>
            <a:r>
              <a:rPr sz="1800" b="1" spc="-240" dirty="0">
                <a:solidFill>
                  <a:srgbClr val="00586D"/>
                </a:solidFill>
                <a:latin typeface="Lucida Sans"/>
                <a:cs typeface="Lucida Sans"/>
              </a:rPr>
              <a:t>m</a:t>
            </a:r>
            <a:r>
              <a:rPr sz="1800" b="1" spc="-125" dirty="0">
                <a:solidFill>
                  <a:srgbClr val="00586D"/>
                </a:solidFill>
                <a:latin typeface="Lucida Sans"/>
                <a:cs typeface="Lucida Sans"/>
              </a:rPr>
              <a:t>”</a:t>
            </a:r>
            <a:r>
              <a:rPr sz="1800" b="1" spc="-90" dirty="0">
                <a:solidFill>
                  <a:srgbClr val="00586D"/>
                </a:solidFill>
                <a:latin typeface="Lucida Sans"/>
                <a:cs typeface="Lucida Sans"/>
              </a:rPr>
              <a:t>&gt;31.</a:t>
            </a:r>
            <a:r>
              <a:rPr sz="1800" b="1" spc="-125" dirty="0">
                <a:solidFill>
                  <a:srgbClr val="00586D"/>
                </a:solidFill>
                <a:latin typeface="Lucida Sans"/>
                <a:cs typeface="Lucida Sans"/>
              </a:rPr>
              <a:t>5&lt;/ex</a:t>
            </a:r>
            <a:r>
              <a:rPr sz="1800" b="1" spc="15" dirty="0">
                <a:solidFill>
                  <a:srgbClr val="00586D"/>
                </a:solidFill>
                <a:latin typeface="Lucida Sans"/>
                <a:cs typeface="Lucida Sans"/>
              </a:rPr>
              <a:t>:</a:t>
            </a:r>
            <a:r>
              <a:rPr sz="1800" b="1" spc="-70" dirty="0">
                <a:solidFill>
                  <a:srgbClr val="00586D"/>
                </a:solidFill>
                <a:latin typeface="Lucida Sans"/>
                <a:cs typeface="Lucida Sans"/>
              </a:rPr>
              <a:t>t</a:t>
            </a:r>
            <a:r>
              <a:rPr sz="1800" b="1" spc="-135" dirty="0">
                <a:solidFill>
                  <a:srgbClr val="00586D"/>
                </a:solidFill>
                <a:latin typeface="Lucida Sans"/>
                <a:cs typeface="Lucida Sans"/>
              </a:rPr>
              <a:t>e</a:t>
            </a:r>
            <a:r>
              <a:rPr sz="1800" b="1" spc="-210" dirty="0">
                <a:solidFill>
                  <a:srgbClr val="00586D"/>
                </a:solidFill>
                <a:latin typeface="Lucida Sans"/>
                <a:cs typeface="Lucida Sans"/>
              </a:rPr>
              <a:t>m</a:t>
            </a:r>
            <a:r>
              <a:rPr sz="1800" b="1" spc="-185" dirty="0">
                <a:solidFill>
                  <a:srgbClr val="00586D"/>
                </a:solidFill>
                <a:latin typeface="Lucida Sans"/>
                <a:cs typeface="Lucida Sans"/>
              </a:rPr>
              <a:t>p</a:t>
            </a:r>
            <a:r>
              <a:rPr sz="1800" b="1" spc="-114" dirty="0">
                <a:solidFill>
                  <a:srgbClr val="00586D"/>
                </a:solidFill>
                <a:latin typeface="Lucida Sans"/>
                <a:cs typeface="Lucida Sans"/>
              </a:rPr>
              <a:t>&gt;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95" dirty="0">
                <a:latin typeface="Tahoma"/>
                <a:cs typeface="Tahoma"/>
              </a:rPr>
              <a:t>B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20" dirty="0">
                <a:latin typeface="Tahoma"/>
                <a:cs typeface="Tahoma"/>
              </a:rPr>
              <a:t>ns</a:t>
            </a:r>
            <a:r>
              <a:rPr sz="1800" spc="25" dirty="0">
                <a:latin typeface="Tahoma"/>
                <a:cs typeface="Tahoma"/>
              </a:rPr>
              <a:t>tr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nt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nt</a:t>
            </a:r>
            <a:r>
              <a:rPr sz="1800" spc="5" dirty="0">
                <a:latin typeface="Tahoma"/>
                <a:cs typeface="Tahoma"/>
              </a:rPr>
              <a:t>i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30" dirty="0">
                <a:latin typeface="Tahoma"/>
                <a:cs typeface="Tahoma"/>
              </a:rPr>
              <a:t>tio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15" dirty="0">
                <a:latin typeface="Tahoma"/>
                <a:cs typeface="Tahoma"/>
              </a:rPr>
              <a:t>ht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h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b</a:t>
            </a:r>
            <a:r>
              <a:rPr sz="1800" spc="-5" dirty="0">
                <a:latin typeface="Tahoma"/>
                <a:cs typeface="Tahoma"/>
              </a:rPr>
              <a:t>ee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nt</a:t>
            </a:r>
            <a:r>
              <a:rPr sz="1800" spc="5" dirty="0">
                <a:latin typeface="Tahoma"/>
                <a:cs typeface="Tahoma"/>
              </a:rPr>
              <a:t>ir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65" dirty="0">
                <a:latin typeface="Tahoma"/>
                <a:cs typeface="Tahoma"/>
              </a:rPr>
              <a:t>t;</a:t>
            </a:r>
            <a:endParaRPr sz="1800">
              <a:latin typeface="Tahoma"/>
              <a:cs typeface="Tahoma"/>
            </a:endParaRPr>
          </a:p>
          <a:p>
            <a:pPr marL="2298700">
              <a:lnSpc>
                <a:spcPct val="100000"/>
              </a:lnSpc>
            </a:pP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1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35" dirty="0">
                <a:latin typeface="Tahoma"/>
                <a:cs typeface="Tahoma"/>
              </a:rPr>
              <a:t>n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30" dirty="0">
                <a:latin typeface="Tahoma"/>
                <a:cs typeface="Tahoma"/>
              </a:rPr>
              <a:t>tio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15" dirty="0">
                <a:latin typeface="Tahoma"/>
                <a:cs typeface="Tahoma"/>
              </a:rPr>
              <a:t>ht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h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b</a:t>
            </a:r>
            <a:r>
              <a:rPr sz="1800" spc="-5" dirty="0">
                <a:latin typeface="Tahoma"/>
                <a:cs typeface="Tahoma"/>
              </a:rPr>
              <a:t>ee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6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2203" y="3988232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59" h="294639">
                <a:moveTo>
                  <a:pt x="147320" y="0"/>
                </a:moveTo>
                <a:lnTo>
                  <a:pt x="0" y="147320"/>
                </a:lnTo>
                <a:lnTo>
                  <a:pt x="147320" y="294640"/>
                </a:lnTo>
                <a:lnTo>
                  <a:pt x="147320" y="220980"/>
                </a:lnTo>
                <a:lnTo>
                  <a:pt x="365442" y="220980"/>
                </a:lnTo>
                <a:lnTo>
                  <a:pt x="365442" y="73660"/>
                </a:lnTo>
                <a:lnTo>
                  <a:pt x="147320" y="73660"/>
                </a:lnTo>
                <a:lnTo>
                  <a:pt x="1473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2203" y="3988232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59" h="294639">
                <a:moveTo>
                  <a:pt x="147320" y="0"/>
                </a:moveTo>
                <a:lnTo>
                  <a:pt x="147320" y="73660"/>
                </a:lnTo>
                <a:lnTo>
                  <a:pt x="365442" y="73660"/>
                </a:lnTo>
                <a:lnTo>
                  <a:pt x="365442" y="220980"/>
                </a:lnTo>
                <a:lnTo>
                  <a:pt x="147320" y="220980"/>
                </a:lnTo>
                <a:lnTo>
                  <a:pt x="147320" y="294640"/>
                </a:lnTo>
                <a:lnTo>
                  <a:pt x="0" y="147320"/>
                </a:lnTo>
                <a:lnTo>
                  <a:pt x="14732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3988231"/>
          <a:ext cx="5624195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349"/>
                <a:gridCol w="1868349"/>
                <a:gridCol w="1868349"/>
              </a:tblGrid>
              <a:tr h="3835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ture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str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nt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3581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31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sius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Eth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>
                <a:latin typeface="Gill Sans MT"/>
                <a:cs typeface="Gill Sans MT"/>
              </a:rPr>
              <a:t>Of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75" dirty="0">
                <a:latin typeface="Gill Sans MT"/>
                <a:cs typeface="Gill Sans MT"/>
              </a:rPr>
              <a:t>en</a:t>
            </a:r>
            <a:r>
              <a:rPr sz="4400" b="1" spc="-204" dirty="0">
                <a:latin typeface="Gill Sans MT"/>
                <a:cs typeface="Gill Sans MT"/>
              </a:rPr>
              <a:t> 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85" dirty="0">
                <a:latin typeface="Gill Sans MT"/>
                <a:cs typeface="Gill Sans MT"/>
              </a:rPr>
              <a:t>h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165" dirty="0">
                <a:latin typeface="Gill Sans MT"/>
                <a:cs typeface="Gill Sans MT"/>
              </a:rPr>
              <a:t> </a:t>
            </a:r>
            <a:r>
              <a:rPr sz="4400" b="1" spc="-80" dirty="0">
                <a:latin typeface="Gill Sans MT"/>
                <a:cs typeface="Gill Sans MT"/>
              </a:rPr>
              <a:t>d</a:t>
            </a:r>
            <a:r>
              <a:rPr sz="4400" b="1" spc="-50" dirty="0">
                <a:latin typeface="Gill Sans MT"/>
                <a:cs typeface="Gill Sans MT"/>
              </a:rPr>
              <a:t>i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85" dirty="0">
                <a:latin typeface="Gill Sans MT"/>
                <a:cs typeface="Gill Sans MT"/>
              </a:rPr>
              <a:t>n</a:t>
            </a:r>
            <a:r>
              <a:rPr sz="4400" b="1" spc="-110" dirty="0">
                <a:latin typeface="Gill Sans MT"/>
                <a:cs typeface="Gill Sans MT"/>
              </a:rPr>
              <a:t>c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on</a:t>
            </a:r>
            <a:r>
              <a:rPr sz="4400" b="1" spc="-170" dirty="0">
                <a:latin typeface="Gill Sans MT"/>
                <a:cs typeface="Gill Sans MT"/>
              </a:rPr>
              <a:t> 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0" dirty="0">
                <a:latin typeface="Gill Sans MT"/>
                <a:cs typeface="Gill Sans MT"/>
              </a:rPr>
              <a:t> </a:t>
            </a:r>
            <a:r>
              <a:rPr sz="4400" b="1" spc="-210" dirty="0">
                <a:latin typeface="Gill Sans MT"/>
                <a:cs typeface="Gill Sans MT"/>
              </a:rPr>
              <a:t>p</a:t>
            </a:r>
            <a:r>
              <a:rPr sz="4400" b="1" spc="-165" dirty="0">
                <a:latin typeface="Gill Sans MT"/>
                <a:cs typeface="Gill Sans MT"/>
              </a:rPr>
              <a:t>r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55" dirty="0">
                <a:latin typeface="Gill Sans MT"/>
                <a:cs typeface="Gill Sans MT"/>
              </a:rPr>
              <a:t>g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90" dirty="0">
                <a:latin typeface="Gill Sans MT"/>
                <a:cs typeface="Gill Sans MT"/>
              </a:rPr>
              <a:t>c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0772"/>
            <a:ext cx="10245090" cy="41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5904">
              <a:lnSpc>
                <a:spcPct val="100000"/>
              </a:lnSpc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pp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h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25" dirty="0">
                <a:latin typeface="Tahoma"/>
                <a:cs typeface="Tahoma"/>
              </a:rPr>
              <a:t>roc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ne</a:t>
            </a:r>
            <a:r>
              <a:rPr sz="2000" spc="-30" dirty="0">
                <a:latin typeface="Tahoma"/>
                <a:cs typeface="Tahoma"/>
              </a:rPr>
              <a:t>ra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ts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k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10,</a:t>
            </a:r>
            <a:r>
              <a:rPr sz="2000" spc="65" dirty="0">
                <a:latin typeface="Tahoma"/>
                <a:cs typeface="Tahoma"/>
              </a:rPr>
              <a:t>000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v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ver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spc="-75" dirty="0">
                <a:latin typeface="Tahoma"/>
                <a:cs typeface="Tahoma"/>
              </a:rPr>
              <a:t>e.</a:t>
            </a:r>
            <a:endParaRPr sz="2000">
              <a:latin typeface="Tahoma"/>
              <a:cs typeface="Tahoma"/>
            </a:endParaRPr>
          </a:p>
          <a:p>
            <a:pPr marL="477520" marR="886460">
              <a:lnSpc>
                <a:spcPct val="100000"/>
              </a:lnSpc>
              <a:spcBef>
                <a:spcPts val="1595"/>
              </a:spcBef>
            </a:pPr>
            <a:r>
              <a:rPr sz="2000" spc="270" dirty="0">
                <a:latin typeface="Tahoma"/>
                <a:cs typeface="Tahoma"/>
              </a:rPr>
              <a:t>We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w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as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.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40" dirty="0">
                <a:latin typeface="Tahoma"/>
                <a:cs typeface="Tahoma"/>
              </a:rPr>
              <a:t>.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lu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25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se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235" dirty="0">
                <a:latin typeface="Tahoma"/>
                <a:cs typeface="Tahoma"/>
              </a:rPr>
              <a:t>)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tr</a:t>
            </a:r>
            <a:r>
              <a:rPr sz="2000" spc="15" dirty="0">
                <a:latin typeface="Tahoma"/>
                <a:cs typeface="Tahoma"/>
              </a:rPr>
              <a:t>e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i="1" spc="25" dirty="0">
                <a:latin typeface="Calibri"/>
                <a:cs typeface="Calibri"/>
              </a:rPr>
              <a:t>p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spc="35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as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95" dirty="0">
                <a:latin typeface="Calibri"/>
                <a:cs typeface="Calibri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tta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45" dirty="0">
                <a:latin typeface="Tahoma"/>
                <a:cs typeface="Tahoma"/>
              </a:rPr>
              <a:t>t.</a:t>
            </a:r>
            <a:endParaRPr sz="2000">
              <a:latin typeface="Tahoma"/>
              <a:cs typeface="Tahoma"/>
            </a:endParaRPr>
          </a:p>
          <a:p>
            <a:pPr marL="933450" marR="120014">
              <a:lnSpc>
                <a:spcPct val="100000"/>
              </a:lnSpc>
              <a:spcBef>
                <a:spcPts val="1595"/>
              </a:spcBef>
            </a:pPr>
            <a:r>
              <a:rPr sz="2000" spc="10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i</a:t>
            </a:r>
            <a:r>
              <a:rPr sz="2000" spc="5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ex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rever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ing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20" dirty="0">
                <a:latin typeface="Tahoma"/>
                <a:cs typeface="Tahoma"/>
              </a:rPr>
              <a:t>y</a:t>
            </a:r>
            <a:r>
              <a:rPr sz="2000" spc="-25" dirty="0">
                <a:latin typeface="Tahoma"/>
                <a:cs typeface="Tahoma"/>
              </a:rPr>
              <a:t>ing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145" dirty="0">
                <a:latin typeface="Tahoma"/>
                <a:cs typeface="Tahoma"/>
              </a:rPr>
              <a:t>e</a:t>
            </a:r>
            <a:r>
              <a:rPr sz="2000" spc="-100" dirty="0">
                <a:latin typeface="Tahoma"/>
                <a:cs typeface="Tahoma"/>
              </a:rPr>
              <a:t>)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w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as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95" dirty="0">
                <a:latin typeface="Calibri"/>
                <a:cs typeface="Calibri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25" dirty="0">
                <a:latin typeface="Calibri"/>
                <a:cs typeface="Calibri"/>
              </a:rPr>
              <a:t>p</a:t>
            </a:r>
            <a:r>
              <a:rPr sz="2000" i="1" spc="35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as </a:t>
            </a:r>
            <a:r>
              <a:rPr sz="2000" i="1" spc="10" dirty="0">
                <a:latin typeface="Calibri"/>
                <a:cs typeface="Calibri"/>
              </a:rPr>
              <a:t>dat</a:t>
            </a:r>
            <a:r>
              <a:rPr sz="2000" i="1" spc="-3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1387475" marR="5080">
              <a:lnSpc>
                <a:spcPct val="100000"/>
              </a:lnSpc>
              <a:spcBef>
                <a:spcPts val="1605"/>
              </a:spcBef>
            </a:pP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180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exit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m</a:t>
            </a:r>
            <a:r>
              <a:rPr sz="2000" spc="-4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  <a:p>
            <a:pPr marL="477520" marR="200025">
              <a:lnSpc>
                <a:spcPct val="100000"/>
              </a:lnSpc>
              <a:spcBef>
                <a:spcPts val="1595"/>
              </a:spcBef>
            </a:pPr>
            <a:r>
              <a:rPr sz="2000" spc="15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ti</a:t>
            </a:r>
            <a:r>
              <a:rPr sz="2000" spc="35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whe</a:t>
            </a:r>
            <a:r>
              <a:rPr sz="2000" spc="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 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ie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w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repr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i="1" spc="15" dirty="0">
                <a:latin typeface="Calibri"/>
                <a:cs typeface="Calibri"/>
              </a:rPr>
              <a:t>b</a:t>
            </a:r>
            <a:r>
              <a:rPr sz="2000" i="1" spc="20" dirty="0">
                <a:latin typeface="Calibri"/>
                <a:cs typeface="Calibri"/>
              </a:rPr>
              <a:t>ot</a:t>
            </a:r>
            <a:r>
              <a:rPr sz="2000" i="1" spc="40" dirty="0">
                <a:latin typeface="Calibri"/>
                <a:cs typeface="Calibri"/>
              </a:rPr>
              <a:t>h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ac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i="1" spc="5" dirty="0">
                <a:latin typeface="Calibri"/>
                <a:cs typeface="Calibri"/>
              </a:rPr>
              <a:t>as </a:t>
            </a:r>
            <a:r>
              <a:rPr sz="2000" i="1" spc="10" dirty="0">
                <a:latin typeface="Calibri"/>
                <a:cs typeface="Calibri"/>
              </a:rPr>
              <a:t>dat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i.</a:t>
            </a:r>
            <a:r>
              <a:rPr sz="2000" spc="-75" dirty="0">
                <a:latin typeface="Tahoma"/>
                <a:cs typeface="Tahoma"/>
              </a:rPr>
              <a:t>e.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wi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5" dirty="0">
                <a:latin typeface="Tahoma"/>
                <a:cs typeface="Tahoma"/>
              </a:rPr>
              <a:t>wo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5" dirty="0">
                <a:latin typeface="Tahoma"/>
                <a:cs typeface="Tahoma"/>
              </a:rPr>
              <a:t>mn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75" dirty="0">
                <a:latin typeface="Tahoma"/>
                <a:cs typeface="Tahoma"/>
              </a:rPr>
              <a:t>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150" dirty="0">
                <a:latin typeface="Gill Sans MT"/>
                <a:cs typeface="Gill Sans MT"/>
              </a:rPr>
              <a:t>B</a:t>
            </a:r>
            <a:r>
              <a:rPr sz="4400" b="1" spc="-110" dirty="0">
                <a:latin typeface="Gill Sans MT"/>
                <a:cs typeface="Gill Sans MT"/>
              </a:rPr>
              <a:t>ut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0" dirty="0">
                <a:latin typeface="Gill Sans MT"/>
                <a:cs typeface="Gill Sans MT"/>
              </a:rPr>
              <a:t> 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85" dirty="0">
                <a:latin typeface="Gill Sans MT"/>
                <a:cs typeface="Gill Sans MT"/>
              </a:rPr>
              <a:t>h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80" dirty="0">
                <a:latin typeface="Gill Sans MT"/>
                <a:cs typeface="Gill Sans MT"/>
              </a:rPr>
              <a:t>d</a:t>
            </a:r>
            <a:r>
              <a:rPr sz="4400" b="1" spc="-50" dirty="0">
                <a:latin typeface="Gill Sans MT"/>
                <a:cs typeface="Gill Sans MT"/>
              </a:rPr>
              <a:t>i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85" dirty="0">
                <a:latin typeface="Gill Sans MT"/>
                <a:cs typeface="Gill Sans MT"/>
              </a:rPr>
              <a:t>n</a:t>
            </a:r>
            <a:r>
              <a:rPr sz="4400" b="1" spc="-110" dirty="0">
                <a:latin typeface="Gill Sans MT"/>
                <a:cs typeface="Gill Sans MT"/>
              </a:rPr>
              <a:t>c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on</a:t>
            </a:r>
            <a:r>
              <a:rPr sz="4400" b="1" spc="-170" dirty="0">
                <a:latin typeface="Gill Sans MT"/>
                <a:cs typeface="Gill Sans MT"/>
              </a:rPr>
              <a:t> 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90" dirty="0">
                <a:latin typeface="Gill Sans MT"/>
                <a:cs typeface="Gill Sans MT"/>
              </a:rPr>
              <a:t>l</a:t>
            </a:r>
            <a:r>
              <a:rPr sz="4400" b="1" spc="95" dirty="0">
                <a:latin typeface="Gill Sans MT"/>
                <a:cs typeface="Gill Sans MT"/>
              </a:rPr>
              <a:t>w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80" dirty="0">
                <a:latin typeface="Gill Sans MT"/>
                <a:cs typeface="Gill Sans MT"/>
              </a:rPr>
              <a:t>y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85" dirty="0">
                <a:latin typeface="Gill Sans MT"/>
                <a:cs typeface="Gill Sans MT"/>
              </a:rPr>
              <a:t> </a:t>
            </a:r>
            <a:r>
              <a:rPr sz="4400" b="1" spc="-210" dirty="0">
                <a:latin typeface="Gill Sans MT"/>
                <a:cs typeface="Gill Sans MT"/>
              </a:rPr>
              <a:t>p</a:t>
            </a:r>
            <a:r>
              <a:rPr sz="4400" b="1" spc="-165" dirty="0">
                <a:latin typeface="Gill Sans MT"/>
                <a:cs typeface="Gill Sans MT"/>
              </a:rPr>
              <a:t>r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55" dirty="0">
                <a:latin typeface="Gill Sans MT"/>
                <a:cs typeface="Gill Sans MT"/>
              </a:rPr>
              <a:t>g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150" dirty="0">
                <a:latin typeface="Gill Sans MT"/>
                <a:cs typeface="Gill Sans MT"/>
              </a:rPr>
              <a:t>c?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7790815" cy="470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1708785" indent="-915035">
              <a:lnSpc>
                <a:spcPct val="121500"/>
              </a:lnSpc>
            </a:pPr>
            <a:r>
              <a:rPr sz="2000" spc="35" dirty="0">
                <a:latin typeface="Tahoma"/>
                <a:cs typeface="Tahoma"/>
              </a:rPr>
              <a:t>Pe</a:t>
            </a:r>
            <a:r>
              <a:rPr sz="2000" spc="2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h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215" dirty="0">
                <a:latin typeface="Tahoma"/>
                <a:cs typeface="Tahoma"/>
              </a:rPr>
              <a:t>: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25" dirty="0">
                <a:latin typeface="Tahoma"/>
                <a:cs typeface="Tahoma"/>
              </a:rPr>
              <a:t>ns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nc</a:t>
            </a:r>
            <a:r>
              <a:rPr sz="2000" spc="-114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515"/>
              </a:spcBef>
            </a:pPr>
            <a:r>
              <a:rPr sz="2000" spc="150" dirty="0">
                <a:latin typeface="Tahoma"/>
                <a:cs typeface="Tahoma"/>
              </a:rPr>
              <a:t>V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2755900" marR="2077720" indent="-635">
              <a:lnSpc>
                <a:spcPct val="121500"/>
              </a:lnSpc>
              <a:spcBef>
                <a:spcPts val="10"/>
              </a:spcBef>
            </a:pPr>
            <a:r>
              <a:rPr sz="2000" spc="95" dirty="0">
                <a:latin typeface="Tahoma"/>
                <a:cs typeface="Tahoma"/>
              </a:rPr>
              <a:t>Ac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c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35" dirty="0">
                <a:latin typeface="Tahoma"/>
                <a:cs typeface="Tahoma"/>
              </a:rPr>
              <a:t>i</a:t>
            </a:r>
            <a:r>
              <a:rPr sz="2000" spc="55" dirty="0">
                <a:latin typeface="Tahoma"/>
                <a:cs typeface="Tahoma"/>
              </a:rPr>
              <a:t>f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15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t</a:t>
            </a:r>
            <a:r>
              <a:rPr sz="2000" spc="30" dirty="0">
                <a:latin typeface="Tahoma"/>
                <a:cs typeface="Tahoma"/>
              </a:rPr>
              <a:t>io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40" dirty="0">
                <a:latin typeface="Tahoma"/>
                <a:cs typeface="Tahoma"/>
              </a:rPr>
              <a:t>(</a:t>
            </a:r>
            <a:r>
              <a:rPr sz="2000" spc="-310" dirty="0">
                <a:latin typeface="Tahoma"/>
                <a:cs typeface="Tahoma"/>
              </a:rPr>
              <a:t>±</a:t>
            </a:r>
            <a:r>
              <a:rPr sz="2000" spc="-240" dirty="0">
                <a:latin typeface="Tahoma"/>
                <a:cs typeface="Tahoma"/>
              </a:rPr>
              <a:t>)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Da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15" dirty="0">
                <a:latin typeface="Tahoma"/>
                <a:cs typeface="Tahoma"/>
              </a:rPr>
              <a:t>y</a:t>
            </a:r>
            <a:r>
              <a:rPr sz="2000" spc="2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2755900" marR="3094990">
              <a:lnSpc>
                <a:spcPts val="2930"/>
              </a:lnSpc>
              <a:spcBef>
                <a:spcPts val="170"/>
              </a:spcBef>
            </a:pPr>
            <a:r>
              <a:rPr sz="2000" spc="150" dirty="0">
                <a:latin typeface="Tahoma"/>
                <a:cs typeface="Tahoma"/>
              </a:rPr>
              <a:t>V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25" dirty="0">
                <a:latin typeface="Tahoma"/>
                <a:cs typeface="Tahoma"/>
              </a:rPr>
              <a:t>ns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190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ys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m</a:t>
            </a:r>
            <a:endParaRPr sz="2000">
              <a:latin typeface="Tahoma"/>
              <a:cs typeface="Tahoma"/>
            </a:endParaRPr>
          </a:p>
          <a:p>
            <a:pPr marR="1882139" algn="ctr">
              <a:lnSpc>
                <a:spcPct val="100000"/>
              </a:lnSpc>
              <a:spcBef>
                <a:spcPts val="330"/>
              </a:spcBef>
            </a:pPr>
            <a:r>
              <a:rPr sz="2000" i="1" spc="15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2000" i="1" spc="20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15"/>
              </a:spcBef>
            </a:pPr>
            <a:r>
              <a:rPr sz="2000" spc="160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R="572135" algn="ctr">
              <a:lnSpc>
                <a:spcPct val="100000"/>
              </a:lnSpc>
              <a:spcBef>
                <a:spcPts val="525"/>
              </a:spcBef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z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2756535" indent="-635">
              <a:lnSpc>
                <a:spcPct val="100000"/>
              </a:lnSpc>
              <a:spcBef>
                <a:spcPts val="515"/>
              </a:spcBef>
            </a:pPr>
            <a:r>
              <a:rPr sz="2000" spc="13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ver</a:t>
            </a:r>
            <a:r>
              <a:rPr sz="2000" spc="-65" dirty="0">
                <a:latin typeface="Tahoma"/>
                <a:cs typeface="Tahoma"/>
              </a:rPr>
              <a:t>ag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24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R="1286510" algn="ctr">
              <a:lnSpc>
                <a:spcPct val="100000"/>
              </a:lnSpc>
              <a:spcBef>
                <a:spcPts val="515"/>
              </a:spcBef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R="1881505" algn="ctr">
              <a:lnSpc>
                <a:spcPts val="2355"/>
              </a:lnSpc>
              <a:spcBef>
                <a:spcPts val="525"/>
              </a:spcBef>
            </a:pPr>
            <a:r>
              <a:rPr sz="2000" i="1" spc="15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2000" i="1" spc="20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38057"/>
            <a:ext cx="7630159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265" dirty="0">
                <a:latin typeface="Gill Sans MT"/>
                <a:cs typeface="Gill Sans MT"/>
              </a:rPr>
              <a:t>M</a:t>
            </a:r>
            <a:r>
              <a:rPr sz="4400" b="1" spc="-240" dirty="0">
                <a:latin typeface="Gill Sans MT"/>
                <a:cs typeface="Gill Sans MT"/>
              </a:rPr>
              <a:t>o</a:t>
            </a:r>
            <a:r>
              <a:rPr sz="4400" b="1" spc="-185" dirty="0">
                <a:latin typeface="Gill Sans MT"/>
                <a:cs typeface="Gill Sans MT"/>
              </a:rPr>
              <a:t>r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80" dirty="0">
                <a:latin typeface="Gill Sans MT"/>
                <a:cs typeface="Gill Sans MT"/>
              </a:rPr>
              <a:t>d</a:t>
            </a:r>
            <a:r>
              <a:rPr sz="4400" b="1" spc="-45" dirty="0">
                <a:latin typeface="Gill Sans MT"/>
                <a:cs typeface="Gill Sans MT"/>
              </a:rPr>
              <a:t>i</a:t>
            </a:r>
            <a:r>
              <a:rPr sz="4400" b="1" spc="250" dirty="0">
                <a:latin typeface="Gill Sans MT"/>
                <a:cs typeface="Gill Sans MT"/>
              </a:rPr>
              <a:t>ff</a:t>
            </a:r>
            <a:r>
              <a:rPr sz="4400" b="1" spc="-220" dirty="0">
                <a:latin typeface="Gill Sans MT"/>
                <a:cs typeface="Gill Sans MT"/>
              </a:rPr>
              <a:t>e</a:t>
            </a:r>
            <a:r>
              <a:rPr sz="4400" b="1" spc="-185" dirty="0">
                <a:latin typeface="Gill Sans MT"/>
                <a:cs typeface="Gill Sans MT"/>
              </a:rPr>
              <a:t>r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n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on</a:t>
            </a:r>
            <a:r>
              <a:rPr sz="4400" b="1" spc="-185" dirty="0">
                <a:latin typeface="Gill Sans MT"/>
                <a:cs typeface="Gill Sans MT"/>
              </a:rPr>
              <a:t> </a:t>
            </a:r>
            <a:r>
              <a:rPr sz="4400" b="1" spc="-210" dirty="0">
                <a:latin typeface="Gill Sans MT"/>
                <a:cs typeface="Gill Sans MT"/>
              </a:rPr>
              <a:t>p</a:t>
            </a:r>
            <a:r>
              <a:rPr sz="4400" b="1" spc="-165" dirty="0">
                <a:latin typeface="Gill Sans MT"/>
                <a:cs typeface="Gill Sans MT"/>
              </a:rPr>
              <a:t>r</a:t>
            </a:r>
            <a:r>
              <a:rPr sz="4400" b="1" spc="-85" dirty="0">
                <a:latin typeface="Gill Sans MT"/>
                <a:cs typeface="Gill Sans MT"/>
              </a:rPr>
              <a:t>obl</a:t>
            </a:r>
            <a:r>
              <a:rPr sz="4400" b="1" spc="-220" dirty="0">
                <a:latin typeface="Gill Sans MT"/>
                <a:cs typeface="Gill Sans MT"/>
              </a:rPr>
              <a:t>e</a:t>
            </a:r>
            <a:r>
              <a:rPr sz="4400" b="1" spc="-375" dirty="0">
                <a:latin typeface="Gill Sans MT"/>
                <a:cs typeface="Gill Sans MT"/>
              </a:rPr>
              <a:t>m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  <a:p>
            <a:pPr marL="2815590">
              <a:lnSpc>
                <a:spcPct val="100000"/>
              </a:lnSpc>
              <a:spcBef>
                <a:spcPts val="480"/>
              </a:spcBef>
            </a:pPr>
            <a:r>
              <a:rPr sz="2400" spc="110" dirty="0">
                <a:latin typeface="Tahoma"/>
                <a:cs typeface="Tahoma"/>
              </a:rPr>
              <a:t>A</a:t>
            </a:r>
            <a:r>
              <a:rPr sz="2400" spc="6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these</a:t>
            </a:r>
            <a:r>
              <a:rPr sz="24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25" dirty="0">
                <a:latin typeface="Tahoma"/>
                <a:cs typeface="Tahoma"/>
              </a:rPr>
              <a:t>thi</a:t>
            </a:r>
            <a:r>
              <a:rPr sz="2400" spc="-40" dirty="0">
                <a:latin typeface="Tahoma"/>
                <a:cs typeface="Tahoma"/>
              </a:rPr>
              <a:t>ngs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m</a:t>
            </a:r>
            <a:r>
              <a:rPr sz="2400" spc="-15" dirty="0">
                <a:latin typeface="Tahoma"/>
                <a:cs typeface="Tahoma"/>
              </a:rPr>
              <a:t>et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d</a:t>
            </a:r>
            <a:r>
              <a:rPr sz="2400" spc="-85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ta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-290" dirty="0">
                <a:latin typeface="Tahoma"/>
                <a:cs typeface="Tahoma"/>
              </a:rPr>
              <a:t>(</a:t>
            </a:r>
            <a:r>
              <a:rPr sz="2400" spc="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re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180" dirty="0">
                <a:latin typeface="Tahoma"/>
                <a:cs typeface="Tahoma"/>
              </a:rPr>
              <a:t>)?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2671" y="2309681"/>
            <a:ext cx="4107815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!E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ogy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(poe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!E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poem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titl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e?,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+)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!E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titl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(#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!E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!E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(#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633" y="3138150"/>
            <a:ext cx="365760" cy="242570"/>
          </a:xfrm>
          <a:custGeom>
            <a:avLst/>
            <a:gdLst/>
            <a:ahLst/>
            <a:cxnLst/>
            <a:rect l="l" t="t" r="r" b="b"/>
            <a:pathLst>
              <a:path w="365759" h="242570">
                <a:moveTo>
                  <a:pt x="244259" y="0"/>
                </a:moveTo>
                <a:lnTo>
                  <a:pt x="244259" y="60591"/>
                </a:lnTo>
                <a:lnTo>
                  <a:pt x="0" y="60591"/>
                </a:lnTo>
                <a:lnTo>
                  <a:pt x="0" y="181775"/>
                </a:lnTo>
                <a:lnTo>
                  <a:pt x="244259" y="181775"/>
                </a:lnTo>
                <a:lnTo>
                  <a:pt x="244259" y="242354"/>
                </a:lnTo>
                <a:lnTo>
                  <a:pt x="365442" y="121183"/>
                </a:lnTo>
                <a:lnTo>
                  <a:pt x="2442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633" y="3138150"/>
            <a:ext cx="365760" cy="242570"/>
          </a:xfrm>
          <a:custGeom>
            <a:avLst/>
            <a:gdLst/>
            <a:ahLst/>
            <a:cxnLst/>
            <a:rect l="l" t="t" r="r" b="b"/>
            <a:pathLst>
              <a:path w="365759" h="242570">
                <a:moveTo>
                  <a:pt x="244259" y="0"/>
                </a:moveTo>
                <a:lnTo>
                  <a:pt x="244259" y="60591"/>
                </a:lnTo>
                <a:lnTo>
                  <a:pt x="0" y="60591"/>
                </a:lnTo>
                <a:lnTo>
                  <a:pt x="0" y="181775"/>
                </a:lnTo>
                <a:lnTo>
                  <a:pt x="244259" y="181775"/>
                </a:lnTo>
                <a:lnTo>
                  <a:pt x="244259" y="242354"/>
                </a:lnTo>
                <a:lnTo>
                  <a:pt x="365442" y="121183"/>
                </a:lnTo>
                <a:lnTo>
                  <a:pt x="244259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3622" y="4549014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60" h="294639">
                <a:moveTo>
                  <a:pt x="218122" y="0"/>
                </a:moveTo>
                <a:lnTo>
                  <a:pt x="218122" y="73659"/>
                </a:lnTo>
                <a:lnTo>
                  <a:pt x="0" y="73659"/>
                </a:lnTo>
                <a:lnTo>
                  <a:pt x="0" y="220979"/>
                </a:lnTo>
                <a:lnTo>
                  <a:pt x="218122" y="220979"/>
                </a:lnTo>
                <a:lnTo>
                  <a:pt x="218122" y="294639"/>
                </a:lnTo>
                <a:lnTo>
                  <a:pt x="365442" y="147319"/>
                </a:lnTo>
                <a:lnTo>
                  <a:pt x="2181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3622" y="4549014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60" h="294639">
                <a:moveTo>
                  <a:pt x="218122" y="294639"/>
                </a:moveTo>
                <a:lnTo>
                  <a:pt x="218122" y="220979"/>
                </a:lnTo>
                <a:lnTo>
                  <a:pt x="0" y="220979"/>
                </a:lnTo>
                <a:lnTo>
                  <a:pt x="0" y="73659"/>
                </a:lnTo>
                <a:lnTo>
                  <a:pt x="218122" y="73659"/>
                </a:lnTo>
                <a:lnTo>
                  <a:pt x="218122" y="0"/>
                </a:lnTo>
                <a:lnTo>
                  <a:pt x="365442" y="147319"/>
                </a:lnTo>
                <a:lnTo>
                  <a:pt x="218122" y="29463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3411" y="1816973"/>
            <a:ext cx="294640" cy="372745"/>
          </a:xfrm>
          <a:custGeom>
            <a:avLst/>
            <a:gdLst/>
            <a:ahLst/>
            <a:cxnLst/>
            <a:rect l="l" t="t" r="r" b="b"/>
            <a:pathLst>
              <a:path w="294640" h="372744">
                <a:moveTo>
                  <a:pt x="294640" y="224828"/>
                </a:moveTo>
                <a:lnTo>
                  <a:pt x="0" y="224828"/>
                </a:lnTo>
                <a:lnTo>
                  <a:pt x="147320" y="372148"/>
                </a:lnTo>
                <a:lnTo>
                  <a:pt x="294640" y="224828"/>
                </a:lnTo>
                <a:close/>
              </a:path>
              <a:path w="294640" h="372744">
                <a:moveTo>
                  <a:pt x="220979" y="0"/>
                </a:moveTo>
                <a:lnTo>
                  <a:pt x="73660" y="0"/>
                </a:lnTo>
                <a:lnTo>
                  <a:pt x="73660" y="224828"/>
                </a:lnTo>
                <a:lnTo>
                  <a:pt x="220979" y="224828"/>
                </a:lnTo>
                <a:lnTo>
                  <a:pt x="22097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53411" y="1816974"/>
            <a:ext cx="294640" cy="372745"/>
          </a:xfrm>
          <a:custGeom>
            <a:avLst/>
            <a:gdLst/>
            <a:ahLst/>
            <a:cxnLst/>
            <a:rect l="l" t="t" r="r" b="b"/>
            <a:pathLst>
              <a:path w="294640" h="372744">
                <a:moveTo>
                  <a:pt x="0" y="224828"/>
                </a:moveTo>
                <a:lnTo>
                  <a:pt x="73660" y="224828"/>
                </a:lnTo>
                <a:lnTo>
                  <a:pt x="73660" y="0"/>
                </a:lnTo>
                <a:lnTo>
                  <a:pt x="220979" y="0"/>
                </a:lnTo>
                <a:lnTo>
                  <a:pt x="220979" y="224828"/>
                </a:lnTo>
                <a:lnTo>
                  <a:pt x="294640" y="224828"/>
                </a:lnTo>
                <a:lnTo>
                  <a:pt x="147320" y="372148"/>
                </a:lnTo>
                <a:lnTo>
                  <a:pt x="0" y="22482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85800">
              <a:lnSpc>
                <a:spcPct val="100000"/>
              </a:lnSpc>
            </a:pPr>
            <a:r>
              <a:rPr spc="-250" dirty="0">
                <a:solidFill>
                  <a:srgbClr val="000096"/>
                </a:solidFill>
              </a:rPr>
              <a:t>&lt;</a:t>
            </a:r>
            <a:r>
              <a:rPr spc="-70" dirty="0">
                <a:solidFill>
                  <a:srgbClr val="000096"/>
                </a:solidFill>
              </a:rPr>
              <a:t>g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45" dirty="0">
                <a:solidFill>
                  <a:srgbClr val="000096"/>
                </a:solidFill>
              </a:rPr>
              <a:t>o</a:t>
            </a:r>
            <a:r>
              <a:rPr spc="30" dirty="0">
                <a:solidFill>
                  <a:srgbClr val="000096"/>
                </a:solidFill>
              </a:rPr>
              <a:t>f</a:t>
            </a:r>
            <a:r>
              <a:rPr spc="-5" dirty="0">
                <a:solidFill>
                  <a:srgbClr val="000096"/>
                </a:solidFill>
              </a:rPr>
              <a:t>or</a:t>
            </a:r>
            <a:r>
              <a:rPr spc="-10" dirty="0">
                <a:solidFill>
                  <a:srgbClr val="000096"/>
                </a:solidFill>
              </a:rPr>
              <a:t>m</a:t>
            </a:r>
            <a:r>
              <a:rPr spc="-250" dirty="0">
                <a:solidFill>
                  <a:srgbClr val="000096"/>
                </a:solidFill>
              </a:rPr>
              <a:t>&gt;</a:t>
            </a:r>
            <a:r>
              <a:rPr spc="15" dirty="0"/>
              <a:t>T</a:t>
            </a:r>
            <a:r>
              <a:rPr spc="-45" dirty="0"/>
              <a:t>a</a:t>
            </a:r>
            <a:r>
              <a:rPr spc="-5" dirty="0"/>
              <a:t>bu</a:t>
            </a:r>
            <a:r>
              <a:rPr spc="5" dirty="0"/>
              <a:t>l</a:t>
            </a:r>
            <a:r>
              <a:rPr spc="-45" dirty="0"/>
              <a:t>a</a:t>
            </a:r>
            <a:r>
              <a:rPr dirty="0"/>
              <a:t>r</a:t>
            </a:r>
            <a:r>
              <a:rPr spc="-40" dirty="0"/>
              <a:t> </a:t>
            </a:r>
            <a:r>
              <a:rPr spc="100" dirty="0"/>
              <a:t>D</a:t>
            </a:r>
            <a:r>
              <a:rPr spc="35" dirty="0"/>
              <a:t>i</a:t>
            </a:r>
            <a:r>
              <a:rPr spc="-45" dirty="0"/>
              <a:t>g</a:t>
            </a:r>
            <a:r>
              <a:rPr spc="-15" dirty="0"/>
              <a:t>i</a:t>
            </a:r>
            <a:r>
              <a:rPr spc="35" dirty="0"/>
              <a:t>t</a:t>
            </a:r>
            <a:r>
              <a:rPr spc="-30" dirty="0"/>
              <a:t>al</a:t>
            </a:r>
            <a:r>
              <a:rPr spc="-25" dirty="0"/>
              <a:t> </a:t>
            </a:r>
            <a:r>
              <a:rPr spc="30" dirty="0"/>
              <a:t>Da</a:t>
            </a:r>
            <a:r>
              <a:rPr spc="20" dirty="0"/>
              <a:t>t</a:t>
            </a:r>
            <a:r>
              <a:rPr spc="-60" dirty="0"/>
              <a:t>a</a:t>
            </a:r>
            <a:r>
              <a:rPr spc="-80" dirty="0">
                <a:solidFill>
                  <a:srgbClr val="000096"/>
                </a:solidFill>
              </a:rPr>
              <a:t>&lt;/</a:t>
            </a:r>
            <a:r>
              <a:rPr spc="-70" dirty="0">
                <a:solidFill>
                  <a:srgbClr val="000096"/>
                </a:solidFill>
              </a:rPr>
              <a:t>g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25" dirty="0">
                <a:solidFill>
                  <a:srgbClr val="000096"/>
                </a:solidFill>
              </a:rPr>
              <a:t>o</a:t>
            </a:r>
            <a:r>
              <a:rPr spc="45" dirty="0">
                <a:solidFill>
                  <a:srgbClr val="000096"/>
                </a:solidFill>
              </a:rPr>
              <a:t>f</a:t>
            </a:r>
            <a:r>
              <a:rPr spc="5" dirty="0">
                <a:solidFill>
                  <a:srgbClr val="000096"/>
                </a:solidFill>
              </a:rPr>
              <a:t>or</a:t>
            </a:r>
            <a:r>
              <a:rPr spc="-5" dirty="0">
                <a:solidFill>
                  <a:srgbClr val="000096"/>
                </a:solidFill>
              </a:rPr>
              <a:t>m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12700" marR="584835" indent="52069">
              <a:lnSpc>
                <a:spcPct val="100000"/>
              </a:lnSpc>
            </a:pPr>
            <a:r>
              <a:rPr spc="-145" dirty="0">
                <a:solidFill>
                  <a:srgbClr val="FF0000"/>
                </a:solidFill>
              </a:rPr>
              <a:t>&lt;</a:t>
            </a:r>
            <a:r>
              <a:rPr spc="-65" dirty="0">
                <a:solidFill>
                  <a:srgbClr val="FF0000"/>
                </a:solidFill>
              </a:rPr>
              <a:t>t</a:t>
            </a:r>
            <a:r>
              <a:rPr spc="10" dirty="0">
                <a:solidFill>
                  <a:srgbClr val="FF0000"/>
                </a:solidFill>
              </a:rPr>
              <a:t>i</a:t>
            </a:r>
            <a:r>
              <a:rPr spc="3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45" dirty="0">
                <a:solidFill>
                  <a:srgbClr val="FF0000"/>
                </a:solidFill>
              </a:rPr>
              <a:t>&gt;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95" dirty="0"/>
              <a:t>C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-30" dirty="0"/>
              <a:t>al</a:t>
            </a:r>
            <a:r>
              <a:rPr spc="25" dirty="0"/>
              <a:t>o</a:t>
            </a:r>
            <a:r>
              <a:rPr spc="-35" dirty="0"/>
              <a:t>gu</a:t>
            </a:r>
            <a:r>
              <a:rPr spc="-30" dirty="0"/>
              <a:t>e</a:t>
            </a:r>
            <a:r>
              <a:rPr spc="-40" dirty="0"/>
              <a:t> </a:t>
            </a:r>
            <a:r>
              <a:rPr spc="25" dirty="0"/>
              <a:t>o</a:t>
            </a:r>
            <a:r>
              <a:rPr spc="45" dirty="0"/>
              <a:t>f</a:t>
            </a:r>
            <a:r>
              <a:rPr spc="-65" dirty="0"/>
              <a:t> </a:t>
            </a:r>
            <a:r>
              <a:rPr spc="114" dirty="0"/>
              <a:t>U</a:t>
            </a:r>
            <a:r>
              <a:rPr spc="-20" dirty="0"/>
              <a:t>r</a:t>
            </a:r>
            <a:r>
              <a:rPr spc="-10" dirty="0"/>
              <a:t>s</a:t>
            </a:r>
            <a:r>
              <a:rPr spc="-15" dirty="0"/>
              <a:t>u</a:t>
            </a:r>
            <a:r>
              <a:rPr spc="-30" dirty="0"/>
              <a:t>s</a:t>
            </a:r>
            <a:r>
              <a:rPr spc="-20" dirty="0"/>
              <a:t> </a:t>
            </a:r>
            <a:r>
              <a:rPr spc="-50" dirty="0"/>
              <a:t>m</a:t>
            </a:r>
            <a:r>
              <a:rPr spc="-60" dirty="0"/>
              <a:t>a</a:t>
            </a:r>
            <a:r>
              <a:rPr spc="5" dirty="0"/>
              <a:t>ri</a:t>
            </a:r>
            <a:r>
              <a:rPr spc="35" dirty="0"/>
              <a:t>t</a:t>
            </a:r>
            <a:r>
              <a:rPr spc="10" dirty="0"/>
              <a:t>i</a:t>
            </a:r>
            <a:r>
              <a:rPr spc="-50" dirty="0"/>
              <a:t>m</a:t>
            </a:r>
            <a:r>
              <a:rPr spc="-15" dirty="0"/>
              <a:t>u</a:t>
            </a:r>
            <a:r>
              <a:rPr spc="-30" dirty="0"/>
              <a:t>s</a:t>
            </a:r>
            <a:r>
              <a:rPr spc="-65" dirty="0"/>
              <a:t> </a:t>
            </a:r>
            <a:r>
              <a:rPr spc="235" dirty="0"/>
              <a:t>M</a:t>
            </a:r>
            <a:r>
              <a:rPr spc="-60" dirty="0"/>
              <a:t>a</a:t>
            </a:r>
            <a:r>
              <a:rPr spc="35" dirty="0"/>
              <a:t>t</a:t>
            </a:r>
            <a:r>
              <a:rPr spc="-5" dirty="0"/>
              <a:t>er</a:t>
            </a:r>
            <a:r>
              <a:rPr spc="-35" dirty="0"/>
              <a:t>na</a:t>
            </a:r>
            <a:r>
              <a:rPr spc="5" dirty="0"/>
              <a:t>l</a:t>
            </a:r>
            <a:r>
              <a:rPr spc="-40" dirty="0"/>
              <a:t> </a:t>
            </a:r>
            <a:r>
              <a:rPr spc="110" dirty="0"/>
              <a:t>D</a:t>
            </a:r>
            <a:r>
              <a:rPr spc="-15" dirty="0"/>
              <a:t>en</a:t>
            </a:r>
            <a:r>
              <a:rPr spc="-10" dirty="0"/>
              <a:t> </a:t>
            </a:r>
            <a:r>
              <a:rPr spc="10" dirty="0"/>
              <a:t>L</a:t>
            </a:r>
            <a:r>
              <a:rPr spc="20" dirty="0"/>
              <a:t>o</a:t>
            </a:r>
            <a:r>
              <a:rPr spc="25" dirty="0"/>
              <a:t>c</a:t>
            </a:r>
            <a:r>
              <a:rPr spc="-60" dirty="0"/>
              <a:t>a</a:t>
            </a:r>
            <a:r>
              <a:rPr spc="35" dirty="0"/>
              <a:t>t</a:t>
            </a:r>
            <a:r>
              <a:rPr spc="10" dirty="0"/>
              <a:t>i</a:t>
            </a:r>
            <a:r>
              <a:rPr dirty="0"/>
              <a:t>on</a:t>
            </a:r>
            <a:r>
              <a:rPr spc="-25" dirty="0"/>
              <a:t>s</a:t>
            </a:r>
            <a:r>
              <a:rPr spc="-45" dirty="0">
                <a:solidFill>
                  <a:srgbClr val="000096"/>
                </a:solidFill>
              </a:rPr>
              <a:t>&lt;/</a:t>
            </a:r>
            <a:r>
              <a:rPr spc="-25" dirty="0">
                <a:solidFill>
                  <a:srgbClr val="000096"/>
                </a:solidFill>
              </a:rPr>
              <a:t>t</a:t>
            </a:r>
            <a:r>
              <a:rPr spc="10" dirty="0">
                <a:solidFill>
                  <a:srgbClr val="000096"/>
                </a:solidFill>
              </a:rPr>
              <a:t>i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dirty="0">
                <a:solidFill>
                  <a:srgbClr val="000096"/>
                </a:solidFill>
              </a:rPr>
              <a:t>l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spc="-250" dirty="0">
                <a:solidFill>
                  <a:srgbClr val="FF0000"/>
                </a:solidFill>
              </a:rPr>
              <a:t>&lt;</a:t>
            </a:r>
            <a:r>
              <a:rPr spc="-10" dirty="0">
                <a:solidFill>
                  <a:srgbClr val="FF0000"/>
                </a:solidFill>
              </a:rPr>
              <a:t>b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70" dirty="0">
                <a:solidFill>
                  <a:srgbClr val="FF0000"/>
                </a:solidFill>
              </a:rPr>
              <a:t>g</a:t>
            </a:r>
            <a:r>
              <a:rPr spc="-40" dirty="0">
                <a:solidFill>
                  <a:srgbClr val="FF0000"/>
                </a:solidFill>
              </a:rPr>
              <a:t>d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spc="35" dirty="0">
                <a:solidFill>
                  <a:srgbClr val="FF0000"/>
                </a:solidFill>
              </a:rPr>
              <a:t>t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45" dirty="0">
                <a:solidFill>
                  <a:srgbClr val="FF0000"/>
                </a:solidFill>
              </a:rPr>
              <a:t>&gt;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35" dirty="0"/>
              <a:t>1910</a:t>
            </a:r>
            <a:r>
              <a:rPr spc="-80" dirty="0">
                <a:solidFill>
                  <a:srgbClr val="000096"/>
                </a:solidFill>
              </a:rPr>
              <a:t>&lt;/</a:t>
            </a:r>
            <a:r>
              <a:rPr spc="-10" dirty="0">
                <a:solidFill>
                  <a:srgbClr val="000096"/>
                </a:solidFill>
              </a:rPr>
              <a:t>b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-70" dirty="0">
                <a:solidFill>
                  <a:srgbClr val="000096"/>
                </a:solidFill>
              </a:rPr>
              <a:t>g</a:t>
            </a:r>
            <a:r>
              <a:rPr spc="-40" dirty="0">
                <a:solidFill>
                  <a:srgbClr val="000096"/>
                </a:solidFill>
              </a:rPr>
              <a:t>d</a:t>
            </a:r>
            <a:r>
              <a:rPr spc="-35" dirty="0">
                <a:solidFill>
                  <a:srgbClr val="000096"/>
                </a:solidFill>
              </a:rPr>
              <a:t>a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10" dirty="0">
                <a:solidFill>
                  <a:srgbClr val="000096"/>
                </a:solidFill>
              </a:rPr>
              <a:t>e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spc="-250" dirty="0">
                <a:solidFill>
                  <a:srgbClr val="000096"/>
                </a:solidFill>
              </a:rPr>
              <a:t>&lt;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-15" dirty="0">
                <a:solidFill>
                  <a:srgbClr val="000096"/>
                </a:solidFill>
              </a:rPr>
              <a:t>n</a:t>
            </a:r>
            <a:r>
              <a:rPr spc="-30" dirty="0">
                <a:solidFill>
                  <a:srgbClr val="000096"/>
                </a:solidFill>
              </a:rPr>
              <a:t>dd</a:t>
            </a:r>
            <a:r>
              <a:rPr spc="-25" dirty="0">
                <a:solidFill>
                  <a:srgbClr val="000096"/>
                </a:solidFill>
              </a:rPr>
              <a:t>a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-250" dirty="0">
                <a:solidFill>
                  <a:srgbClr val="000096"/>
                </a:solidFill>
              </a:rPr>
              <a:t>&gt;</a:t>
            </a:r>
            <a:r>
              <a:rPr spc="35" dirty="0"/>
              <a:t>2010</a:t>
            </a:r>
            <a:r>
              <a:rPr spc="-100" dirty="0">
                <a:solidFill>
                  <a:srgbClr val="000096"/>
                </a:solidFill>
              </a:rPr>
              <a:t>&lt;</a:t>
            </a:r>
            <a:r>
              <a:rPr spc="-45" dirty="0">
                <a:solidFill>
                  <a:srgbClr val="000096"/>
                </a:solidFill>
              </a:rPr>
              <a:t>/</a:t>
            </a:r>
            <a:r>
              <a:rPr spc="-5" dirty="0">
                <a:solidFill>
                  <a:srgbClr val="000096"/>
                </a:solidFill>
              </a:rPr>
              <a:t>en</a:t>
            </a:r>
            <a:r>
              <a:rPr spc="-15" dirty="0">
                <a:solidFill>
                  <a:srgbClr val="000096"/>
                </a:solidFill>
              </a:rPr>
              <a:t>dd</a:t>
            </a:r>
            <a:r>
              <a:rPr spc="-25" dirty="0">
                <a:solidFill>
                  <a:srgbClr val="000096"/>
                </a:solidFill>
              </a:rPr>
              <a:t>a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5" dirty="0">
                <a:solidFill>
                  <a:srgbClr val="000096"/>
                </a:solidFill>
              </a:rPr>
              <a:t>e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12700" marR="106680">
              <a:lnSpc>
                <a:spcPct val="100000"/>
              </a:lnSpc>
            </a:pPr>
            <a:r>
              <a:rPr spc="-250" dirty="0">
                <a:solidFill>
                  <a:srgbClr val="FF0000"/>
                </a:solidFill>
              </a:rPr>
              <a:t>&lt;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25" dirty="0">
                <a:solidFill>
                  <a:srgbClr val="FF0000"/>
                </a:solidFill>
              </a:rPr>
              <a:t>c</a:t>
            </a:r>
            <a:r>
              <a:rPr spc="-70" dirty="0">
                <a:solidFill>
                  <a:srgbClr val="FF0000"/>
                </a:solidFill>
              </a:rPr>
              <a:t>g</a:t>
            </a:r>
            <a:r>
              <a:rPr spc="10" dirty="0">
                <a:solidFill>
                  <a:srgbClr val="FF0000"/>
                </a:solidFill>
              </a:rPr>
              <a:t>eo</a:t>
            </a:r>
            <a:r>
              <a:rPr spc="-70" dirty="0">
                <a:solidFill>
                  <a:srgbClr val="FF0000"/>
                </a:solidFill>
              </a:rPr>
              <a:t>g</a:t>
            </a:r>
            <a:r>
              <a:rPr spc="-245" dirty="0">
                <a:solidFill>
                  <a:srgbClr val="FF0000"/>
                </a:solidFill>
              </a:rPr>
              <a:t>&gt;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80" dirty="0"/>
              <a:t>B</a:t>
            </a:r>
            <a:r>
              <a:rPr spc="-5" dirty="0"/>
              <a:t>eau</a:t>
            </a:r>
            <a:r>
              <a:rPr dirty="0"/>
              <a:t>f</a:t>
            </a:r>
            <a:r>
              <a:rPr spc="25" dirty="0"/>
              <a:t>o</a:t>
            </a:r>
            <a:r>
              <a:rPr spc="-5" dirty="0"/>
              <a:t>r</a:t>
            </a:r>
            <a:r>
              <a:rPr spc="35" dirty="0"/>
              <a:t>t</a:t>
            </a:r>
            <a:r>
              <a:rPr spc="-45" dirty="0"/>
              <a:t> </a:t>
            </a:r>
            <a:r>
              <a:rPr spc="-25" dirty="0"/>
              <a:t>Se</a:t>
            </a:r>
            <a:r>
              <a:rPr spc="-55" dirty="0"/>
              <a:t>a</a:t>
            </a:r>
            <a:r>
              <a:rPr spc="-70" dirty="0"/>
              <a:t> </a:t>
            </a:r>
            <a:r>
              <a:rPr spc="-35" dirty="0"/>
              <a:t>an</a:t>
            </a:r>
            <a:r>
              <a:rPr spc="5" dirty="0"/>
              <a:t>d </a:t>
            </a:r>
            <a:r>
              <a:rPr spc="95" dirty="0"/>
              <a:t>C</a:t>
            </a:r>
            <a:r>
              <a:rPr spc="-15" dirty="0"/>
              <a:t>hu</a:t>
            </a:r>
            <a:r>
              <a:rPr spc="10" dirty="0"/>
              <a:t>k</a:t>
            </a:r>
            <a:r>
              <a:rPr spc="25" dirty="0"/>
              <a:t>c</a:t>
            </a:r>
            <a:r>
              <a:rPr dirty="0"/>
              <a:t>hi</a:t>
            </a:r>
            <a:r>
              <a:rPr spc="-95" dirty="0"/>
              <a:t> </a:t>
            </a:r>
            <a:r>
              <a:rPr spc="-35" dirty="0"/>
              <a:t>Se</a:t>
            </a:r>
            <a:r>
              <a:rPr spc="-30" dirty="0"/>
              <a:t>a</a:t>
            </a:r>
            <a:r>
              <a:rPr spc="-70" dirty="0"/>
              <a:t> </a:t>
            </a:r>
            <a:r>
              <a:rPr spc="25" dirty="0"/>
              <a:t>o</a:t>
            </a:r>
            <a:r>
              <a:rPr spc="45" dirty="0"/>
              <a:t>f</a:t>
            </a:r>
            <a:r>
              <a:rPr spc="-80" dirty="0"/>
              <a:t> </a:t>
            </a:r>
            <a:r>
              <a:rPr dirty="0"/>
              <a:t>no</a:t>
            </a:r>
            <a:r>
              <a:rPr spc="-5" dirty="0"/>
              <a:t>r</a:t>
            </a:r>
            <a:r>
              <a:rPr spc="35" dirty="0"/>
              <a:t>t</a:t>
            </a:r>
            <a:r>
              <a:rPr spc="-5" dirty="0"/>
              <a:t>her</a:t>
            </a:r>
            <a:r>
              <a:rPr spc="-10" dirty="0"/>
              <a:t>n</a:t>
            </a:r>
            <a:r>
              <a:rPr spc="-50" dirty="0"/>
              <a:t> </a:t>
            </a:r>
            <a:r>
              <a:rPr spc="110" dirty="0"/>
              <a:t>A</a:t>
            </a:r>
            <a:r>
              <a:rPr dirty="0"/>
              <a:t>l</a:t>
            </a:r>
            <a:r>
              <a:rPr spc="-60" dirty="0"/>
              <a:t>a</a:t>
            </a:r>
            <a:r>
              <a:rPr spc="-25" dirty="0"/>
              <a:t>s</a:t>
            </a:r>
            <a:r>
              <a:rPr spc="10" dirty="0"/>
              <a:t>k</a:t>
            </a:r>
            <a:r>
              <a:rPr spc="-60" dirty="0"/>
              <a:t>a</a:t>
            </a:r>
            <a:r>
              <a:rPr spc="-130" dirty="0"/>
              <a:t>,</a:t>
            </a:r>
            <a:r>
              <a:rPr spc="-135" dirty="0"/>
              <a:t> </a:t>
            </a:r>
            <a:r>
              <a:rPr spc="95" dirty="0"/>
              <a:t>C</a:t>
            </a:r>
            <a:r>
              <a:rPr spc="-35" dirty="0"/>
              <a:t>ana</a:t>
            </a:r>
            <a:r>
              <a:rPr spc="-40" dirty="0"/>
              <a:t>d</a:t>
            </a:r>
            <a:r>
              <a:rPr spc="-114" dirty="0"/>
              <a:t>a</a:t>
            </a:r>
            <a:r>
              <a:rPr spc="-65" dirty="0"/>
              <a:t>,</a:t>
            </a:r>
            <a:r>
              <a:rPr spc="-50" dirty="0"/>
              <a:t> </a:t>
            </a:r>
            <a:r>
              <a:rPr spc="-35" dirty="0"/>
              <a:t>an</a:t>
            </a:r>
            <a:r>
              <a:rPr spc="5" dirty="0"/>
              <a:t>d</a:t>
            </a:r>
            <a:r>
              <a:rPr spc="-75" dirty="0"/>
              <a:t> </a:t>
            </a:r>
            <a:r>
              <a:rPr spc="-5" dirty="0"/>
              <a:t>R</a:t>
            </a:r>
            <a:r>
              <a:rPr spc="-25" dirty="0"/>
              <a:t>u</a:t>
            </a:r>
            <a:r>
              <a:rPr spc="-10" dirty="0"/>
              <a:t>s</a:t>
            </a:r>
            <a:r>
              <a:rPr spc="-25" dirty="0"/>
              <a:t>s</a:t>
            </a:r>
            <a:r>
              <a:rPr spc="10" dirty="0"/>
              <a:t>i</a:t>
            </a:r>
            <a:r>
              <a:rPr spc="-60" dirty="0"/>
              <a:t>a</a:t>
            </a:r>
            <a:r>
              <a:rPr spc="-80" dirty="0">
                <a:solidFill>
                  <a:srgbClr val="000096"/>
                </a:solidFill>
              </a:rPr>
              <a:t>&lt;/</a:t>
            </a:r>
            <a:r>
              <a:rPr spc="-5" dirty="0">
                <a:solidFill>
                  <a:srgbClr val="000096"/>
                </a:solidFill>
              </a:rPr>
              <a:t>d</a:t>
            </a:r>
            <a:r>
              <a:rPr spc="-25" dirty="0">
                <a:solidFill>
                  <a:srgbClr val="000096"/>
                </a:solidFill>
              </a:rPr>
              <a:t>e</a:t>
            </a:r>
            <a:r>
              <a:rPr spc="-10" dirty="0">
                <a:solidFill>
                  <a:srgbClr val="000096"/>
                </a:solidFill>
              </a:rPr>
              <a:t>s</a:t>
            </a:r>
            <a:r>
              <a:rPr spc="25" dirty="0">
                <a:solidFill>
                  <a:srgbClr val="000096"/>
                </a:solidFill>
              </a:rPr>
              <a:t>c</a:t>
            </a:r>
            <a:r>
              <a:rPr spc="-70" dirty="0">
                <a:solidFill>
                  <a:srgbClr val="000096"/>
                </a:solidFill>
              </a:rPr>
              <a:t>g</a:t>
            </a:r>
            <a:r>
              <a:rPr spc="10" dirty="0">
                <a:solidFill>
                  <a:srgbClr val="000096"/>
                </a:solidFill>
              </a:rPr>
              <a:t>eo</a:t>
            </a:r>
            <a:r>
              <a:rPr spc="-65" dirty="0">
                <a:solidFill>
                  <a:srgbClr val="000096"/>
                </a:solidFill>
              </a:rPr>
              <a:t>g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spc="-145" dirty="0">
                <a:solidFill>
                  <a:srgbClr val="000096"/>
                </a:solidFill>
              </a:rPr>
              <a:t>&lt;</a:t>
            </a:r>
            <a:r>
              <a:rPr spc="-120" dirty="0">
                <a:solidFill>
                  <a:srgbClr val="000096"/>
                </a:solidFill>
              </a:rPr>
              <a:t>b</a:t>
            </a:r>
            <a:r>
              <a:rPr spc="25" dirty="0">
                <a:solidFill>
                  <a:srgbClr val="000096"/>
                </a:solidFill>
              </a:rPr>
              <a:t>o</a:t>
            </a:r>
            <a:r>
              <a:rPr spc="-15" dirty="0">
                <a:solidFill>
                  <a:srgbClr val="000096"/>
                </a:solidFill>
              </a:rPr>
              <a:t>un</a:t>
            </a:r>
            <a:r>
              <a:rPr spc="-5" dirty="0">
                <a:solidFill>
                  <a:srgbClr val="000096"/>
                </a:solidFill>
              </a:rPr>
              <a:t>d</a:t>
            </a:r>
            <a:r>
              <a:rPr spc="10" dirty="0">
                <a:solidFill>
                  <a:srgbClr val="000096"/>
                </a:solidFill>
              </a:rPr>
              <a:t>i</a:t>
            </a:r>
            <a:r>
              <a:rPr spc="-15" dirty="0">
                <a:solidFill>
                  <a:srgbClr val="000096"/>
                </a:solidFill>
              </a:rPr>
              <a:t>n</a:t>
            </a:r>
            <a:r>
              <a:rPr spc="-160" dirty="0">
                <a:solidFill>
                  <a:srgbClr val="000096"/>
                </a:solidFill>
              </a:rPr>
              <a:t>g&gt;</a:t>
            </a:r>
          </a:p>
          <a:p>
            <a:pPr marL="12700" marR="1150620" indent="367030">
              <a:lnSpc>
                <a:spcPct val="100000"/>
              </a:lnSpc>
            </a:pPr>
            <a:r>
              <a:rPr spc="-250" dirty="0">
                <a:solidFill>
                  <a:srgbClr val="FF0000"/>
                </a:solidFill>
              </a:rPr>
              <a:t>&lt;</a:t>
            </a:r>
            <a:r>
              <a:rPr spc="45" dirty="0">
                <a:solidFill>
                  <a:srgbClr val="FF0000"/>
                </a:solidFill>
              </a:rPr>
              <a:t>w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5" dirty="0">
                <a:solidFill>
                  <a:srgbClr val="FF0000"/>
                </a:solidFill>
              </a:rPr>
              <a:t>s</a:t>
            </a:r>
            <a:r>
              <a:rPr spc="35" dirty="0">
                <a:solidFill>
                  <a:srgbClr val="FF0000"/>
                </a:solidFill>
              </a:rPr>
              <a:t>t</a:t>
            </a:r>
            <a:r>
              <a:rPr spc="5" dirty="0">
                <a:solidFill>
                  <a:srgbClr val="FF0000"/>
                </a:solidFill>
              </a:rPr>
              <a:t>b</a:t>
            </a:r>
            <a:r>
              <a:rPr spc="15" dirty="0">
                <a:solidFill>
                  <a:srgbClr val="FF0000"/>
                </a:solidFill>
              </a:rPr>
              <a:t>c</a:t>
            </a:r>
            <a:r>
              <a:rPr spc="-245" dirty="0">
                <a:solidFill>
                  <a:srgbClr val="FF0000"/>
                </a:solidFill>
              </a:rPr>
              <a:t>&gt;</a:t>
            </a:r>
            <a:r>
              <a:rPr spc="-110" dirty="0">
                <a:solidFill>
                  <a:srgbClr val="FF0000"/>
                </a:solidFill>
              </a:rPr>
              <a:t> </a:t>
            </a:r>
            <a:r>
              <a:rPr dirty="0"/>
              <a:t>178.</a:t>
            </a:r>
            <a:r>
              <a:rPr spc="35" dirty="0"/>
              <a:t>2167</a:t>
            </a:r>
            <a:r>
              <a:rPr spc="-80" dirty="0">
                <a:solidFill>
                  <a:srgbClr val="000096"/>
                </a:solidFill>
              </a:rPr>
              <a:t>&lt;/</a:t>
            </a:r>
            <a:r>
              <a:rPr spc="45" dirty="0">
                <a:solidFill>
                  <a:srgbClr val="000096"/>
                </a:solidFill>
              </a:rPr>
              <a:t>w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-25" dirty="0">
                <a:solidFill>
                  <a:srgbClr val="000096"/>
                </a:solidFill>
              </a:rPr>
              <a:t>s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5" dirty="0">
                <a:solidFill>
                  <a:srgbClr val="000096"/>
                </a:solidFill>
              </a:rPr>
              <a:t>b</a:t>
            </a:r>
            <a:r>
              <a:rPr spc="15" dirty="0">
                <a:solidFill>
                  <a:srgbClr val="000096"/>
                </a:solidFill>
              </a:rPr>
              <a:t>c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327025">
              <a:lnSpc>
                <a:spcPct val="100000"/>
              </a:lnSpc>
            </a:pPr>
            <a:r>
              <a:rPr spc="-250" dirty="0">
                <a:solidFill>
                  <a:srgbClr val="000096"/>
                </a:solidFill>
              </a:rPr>
              <a:t>&lt;</a:t>
            </a:r>
            <a:r>
              <a:rPr spc="-5" dirty="0">
                <a:solidFill>
                  <a:srgbClr val="000096"/>
                </a:solidFill>
              </a:rPr>
              <a:t>e</a:t>
            </a:r>
            <a:r>
              <a:rPr spc="-60" dirty="0">
                <a:solidFill>
                  <a:srgbClr val="000096"/>
                </a:solidFill>
              </a:rPr>
              <a:t>a</a:t>
            </a:r>
            <a:r>
              <a:rPr spc="-30" dirty="0">
                <a:solidFill>
                  <a:srgbClr val="000096"/>
                </a:solidFill>
              </a:rPr>
              <a:t>s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5" dirty="0">
                <a:solidFill>
                  <a:srgbClr val="000096"/>
                </a:solidFill>
              </a:rPr>
              <a:t>b</a:t>
            </a:r>
            <a:r>
              <a:rPr spc="15" dirty="0">
                <a:solidFill>
                  <a:srgbClr val="000096"/>
                </a:solidFill>
              </a:rPr>
              <a:t>c</a:t>
            </a:r>
            <a:r>
              <a:rPr spc="-250" dirty="0">
                <a:solidFill>
                  <a:srgbClr val="000096"/>
                </a:solidFill>
              </a:rPr>
              <a:t>&gt;</a:t>
            </a:r>
            <a:r>
              <a:rPr dirty="0"/>
              <a:t>-178.</a:t>
            </a:r>
            <a:r>
              <a:rPr spc="35" dirty="0"/>
              <a:t>9167</a:t>
            </a:r>
            <a:r>
              <a:rPr spc="-80" dirty="0">
                <a:solidFill>
                  <a:srgbClr val="000096"/>
                </a:solidFill>
              </a:rPr>
              <a:t>&lt;/</a:t>
            </a:r>
            <a:r>
              <a:rPr spc="5" dirty="0">
                <a:solidFill>
                  <a:srgbClr val="000096"/>
                </a:solidFill>
              </a:rPr>
              <a:t>e</a:t>
            </a:r>
            <a:r>
              <a:rPr spc="-60" dirty="0">
                <a:solidFill>
                  <a:srgbClr val="000096"/>
                </a:solidFill>
              </a:rPr>
              <a:t>a</a:t>
            </a:r>
            <a:r>
              <a:rPr spc="-25" dirty="0">
                <a:solidFill>
                  <a:srgbClr val="000096"/>
                </a:solidFill>
              </a:rPr>
              <a:t>s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5" dirty="0">
                <a:solidFill>
                  <a:srgbClr val="000096"/>
                </a:solidFill>
              </a:rPr>
              <a:t>b</a:t>
            </a:r>
            <a:r>
              <a:rPr spc="15" dirty="0">
                <a:solidFill>
                  <a:srgbClr val="000096"/>
                </a:solidFill>
              </a:rPr>
              <a:t>c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326390">
              <a:lnSpc>
                <a:spcPct val="100000"/>
              </a:lnSpc>
            </a:pPr>
            <a:r>
              <a:rPr spc="-250" dirty="0">
                <a:solidFill>
                  <a:srgbClr val="000096"/>
                </a:solidFill>
              </a:rPr>
              <a:t>&lt;</a:t>
            </a:r>
            <a:r>
              <a:rPr spc="-15" dirty="0">
                <a:solidFill>
                  <a:srgbClr val="000096"/>
                </a:solidFill>
              </a:rPr>
              <a:t>n</a:t>
            </a:r>
            <a:r>
              <a:rPr spc="15" dirty="0">
                <a:solidFill>
                  <a:srgbClr val="000096"/>
                </a:solidFill>
              </a:rPr>
              <a:t>ort</a:t>
            </a:r>
            <a:r>
              <a:rPr spc="-15" dirty="0">
                <a:solidFill>
                  <a:srgbClr val="000096"/>
                </a:solidFill>
              </a:rPr>
              <a:t>h</a:t>
            </a:r>
            <a:r>
              <a:rPr spc="-5" dirty="0">
                <a:solidFill>
                  <a:srgbClr val="000096"/>
                </a:solidFill>
              </a:rPr>
              <a:t>b</a:t>
            </a:r>
            <a:r>
              <a:rPr spc="25" dirty="0">
                <a:solidFill>
                  <a:srgbClr val="000096"/>
                </a:solidFill>
              </a:rPr>
              <a:t>c</a:t>
            </a:r>
            <a:r>
              <a:rPr spc="-250" dirty="0">
                <a:solidFill>
                  <a:srgbClr val="000096"/>
                </a:solidFill>
              </a:rPr>
              <a:t>&gt;</a:t>
            </a:r>
            <a:r>
              <a:rPr spc="-15" dirty="0"/>
              <a:t>83.</a:t>
            </a:r>
            <a:r>
              <a:rPr spc="35" dirty="0"/>
              <a:t>921</a:t>
            </a:r>
            <a:r>
              <a:rPr spc="-80" dirty="0">
                <a:solidFill>
                  <a:srgbClr val="000096"/>
                </a:solidFill>
              </a:rPr>
              <a:t>&lt;/</a:t>
            </a:r>
            <a:r>
              <a:rPr spc="-15" dirty="0">
                <a:solidFill>
                  <a:srgbClr val="000096"/>
                </a:solidFill>
              </a:rPr>
              <a:t>n</a:t>
            </a:r>
            <a:r>
              <a:rPr spc="35" dirty="0">
                <a:solidFill>
                  <a:srgbClr val="000096"/>
                </a:solidFill>
              </a:rPr>
              <a:t>o</a:t>
            </a:r>
            <a:r>
              <a:rPr spc="-5" dirty="0">
                <a:solidFill>
                  <a:srgbClr val="000096"/>
                </a:solidFill>
              </a:rPr>
              <a:t>r</a:t>
            </a:r>
            <a:r>
              <a:rPr spc="35" dirty="0">
                <a:solidFill>
                  <a:srgbClr val="000096"/>
                </a:solidFill>
              </a:rPr>
              <a:t>t</a:t>
            </a:r>
            <a:r>
              <a:rPr spc="-5" dirty="0">
                <a:solidFill>
                  <a:srgbClr val="000096"/>
                </a:solidFill>
              </a:rPr>
              <a:t>h</a:t>
            </a:r>
            <a:r>
              <a:rPr spc="5" dirty="0">
                <a:solidFill>
                  <a:srgbClr val="000096"/>
                </a:solidFill>
              </a:rPr>
              <a:t>b</a:t>
            </a:r>
            <a:r>
              <a:rPr spc="15" dirty="0">
                <a:solidFill>
                  <a:srgbClr val="000096"/>
                </a:solidFill>
              </a:rPr>
              <a:t>c</a:t>
            </a:r>
            <a:r>
              <a:rPr spc="-245" dirty="0">
                <a:solidFill>
                  <a:srgbClr val="000096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spc="-114" dirty="0"/>
              <a:t>.</a:t>
            </a:r>
            <a:r>
              <a:rPr spc="-90" dirty="0"/>
              <a:t> </a:t>
            </a:r>
            <a:r>
              <a:rPr spc="-114" dirty="0"/>
              <a:t>.</a:t>
            </a:r>
            <a:r>
              <a:rPr spc="-100" dirty="0"/>
              <a:t> </a:t>
            </a:r>
            <a:r>
              <a:rPr spc="-114" dirty="0"/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45060" y="4501744"/>
          <a:ext cx="3585210" cy="1996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711"/>
                <a:gridCol w="2114086"/>
              </a:tblGrid>
              <a:tr h="33443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600" b="1" spc="-110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Set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c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50997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4501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ox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c.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uk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fi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/45</a:t>
                      </a:r>
                      <a:r>
                        <a:rPr sz="1400" spc="-1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69592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4502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ox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c.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uk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fi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/98</a:t>
                      </a:r>
                      <a:r>
                        <a:rPr sz="1400" spc="-1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6959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4503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ox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c.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uk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fi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/86</a:t>
                      </a:r>
                      <a:r>
                        <a:rPr sz="1400" spc="-15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80" dirty="0">
                <a:latin typeface="Gill Sans MT"/>
                <a:cs typeface="Gill Sans MT"/>
              </a:rPr>
              <a:t>A</a:t>
            </a:r>
            <a:r>
              <a:rPr sz="4400" b="1" spc="-55" dirty="0">
                <a:latin typeface="Gill Sans MT"/>
                <a:cs typeface="Gill Sans MT"/>
              </a:rPr>
              <a:t>g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85" dirty="0">
                <a:latin typeface="Gill Sans MT"/>
                <a:cs typeface="Gill Sans MT"/>
              </a:rPr>
              <a:t>in</a:t>
            </a:r>
            <a:r>
              <a:rPr sz="4400" b="1" spc="-155" dirty="0">
                <a:latin typeface="Gill Sans MT"/>
                <a:cs typeface="Gill Sans MT"/>
              </a:rPr>
              <a:t>.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155" dirty="0">
                <a:latin typeface="Gill Sans MT"/>
                <a:cs typeface="Gill Sans MT"/>
              </a:rPr>
              <a:t>.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155" dirty="0">
                <a:latin typeface="Gill Sans MT"/>
                <a:cs typeface="Gill Sans MT"/>
              </a:rPr>
              <a:t>.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9161" y="1869381"/>
            <a:ext cx="7573645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6715">
              <a:lnSpc>
                <a:spcPts val="2050"/>
              </a:lnSpc>
            </a:pP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</a:t>
            </a:r>
            <a:r>
              <a:rPr sz="1900" spc="5" dirty="0">
                <a:latin typeface="Tahoma"/>
                <a:cs typeface="Tahoma"/>
              </a:rPr>
              <a:t>or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50" dirty="0">
                <a:latin typeface="Tahoma"/>
                <a:cs typeface="Tahoma"/>
              </a:rPr>
              <a:t>f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45" dirty="0">
                <a:latin typeface="Tahoma"/>
                <a:cs typeface="Tahoma"/>
              </a:rPr>
              <a:t>fo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15" dirty="0">
                <a:latin typeface="Tahoma"/>
                <a:cs typeface="Tahoma"/>
              </a:rPr>
              <a:t>n</a:t>
            </a:r>
            <a:r>
              <a:rPr sz="1900" spc="-130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ns</a:t>
            </a:r>
            <a:r>
              <a:rPr sz="1900" spc="-5" dirty="0">
                <a:latin typeface="Tahoma"/>
                <a:cs typeface="Tahoma"/>
              </a:rPr>
              <a:t>i</a:t>
            </a:r>
            <a:r>
              <a:rPr sz="1900" spc="-10" dirty="0">
                <a:latin typeface="Tahoma"/>
                <a:cs typeface="Tahoma"/>
              </a:rPr>
              <a:t>de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10" dirty="0">
                <a:latin typeface="Tahoma"/>
                <a:cs typeface="Tahoma"/>
              </a:rPr>
              <a:t>e</a:t>
            </a:r>
            <a:r>
              <a:rPr sz="1900" dirty="0">
                <a:latin typeface="Tahoma"/>
                <a:cs typeface="Tahoma"/>
              </a:rPr>
              <a:t>d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to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30" dirty="0">
                <a:latin typeface="Tahoma"/>
                <a:cs typeface="Tahoma"/>
              </a:rPr>
              <a:t>ss</a:t>
            </a:r>
            <a:r>
              <a:rPr sz="1900" spc="-10" dirty="0">
                <a:latin typeface="Tahoma"/>
                <a:cs typeface="Tahoma"/>
              </a:rPr>
              <a:t>i</a:t>
            </a:r>
            <a:r>
              <a:rPr sz="1900" spc="25" dirty="0">
                <a:latin typeface="Tahoma"/>
                <a:cs typeface="Tahoma"/>
              </a:rPr>
              <a:t>c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 </a:t>
            </a:r>
            <a:r>
              <a:rPr sz="1900" spc="-10" dirty="0">
                <a:latin typeface="Tahoma"/>
                <a:cs typeface="Tahoma"/>
              </a:rPr>
              <a:t>b</a:t>
            </a:r>
            <a:r>
              <a:rPr sz="1900" spc="-5" dirty="0">
                <a:latin typeface="Tahoma"/>
                <a:cs typeface="Tahoma"/>
              </a:rPr>
              <a:t>u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w</a:t>
            </a:r>
            <a:r>
              <a:rPr sz="1900" spc="-20" dirty="0">
                <a:latin typeface="Tahoma"/>
                <a:cs typeface="Tahoma"/>
              </a:rPr>
              <a:t>he</a:t>
            </a:r>
            <a:r>
              <a:rPr sz="1900" spc="-15" dirty="0">
                <a:latin typeface="Tahoma"/>
                <a:cs typeface="Tahoma"/>
              </a:rPr>
              <a:t>n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y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15" dirty="0">
                <a:latin typeface="Tahoma"/>
                <a:cs typeface="Tahoma"/>
              </a:rPr>
              <a:t>u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45" dirty="0">
                <a:latin typeface="Tahoma"/>
                <a:cs typeface="Tahoma"/>
              </a:rPr>
              <a:t>oo</a:t>
            </a:r>
            <a:r>
              <a:rPr sz="1900" spc="5" dirty="0">
                <a:latin typeface="Tahoma"/>
                <a:cs typeface="Tahoma"/>
              </a:rPr>
              <a:t>k</a:t>
            </a:r>
            <a:r>
              <a:rPr sz="1900" spc="-12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se</a:t>
            </a:r>
            <a:r>
              <a:rPr sz="1900" spc="-10" dirty="0">
                <a:latin typeface="Tahoma"/>
                <a:cs typeface="Tahoma"/>
              </a:rPr>
              <a:t>l</a:t>
            </a:r>
            <a:r>
              <a:rPr sz="1900" spc="25" dirty="0">
                <a:latin typeface="Tahoma"/>
                <a:cs typeface="Tahoma"/>
              </a:rPr>
              <a:t>y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pp</a:t>
            </a:r>
            <a:r>
              <a:rPr sz="1900" spc="-40" dirty="0">
                <a:latin typeface="Tahoma"/>
                <a:cs typeface="Tahoma"/>
              </a:rPr>
              <a:t>e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20" dirty="0">
                <a:latin typeface="Tahoma"/>
                <a:cs typeface="Tahoma"/>
              </a:rPr>
              <a:t>h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114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20" dirty="0">
                <a:latin typeface="Tahoma"/>
                <a:cs typeface="Tahoma"/>
              </a:rPr>
              <a:t>h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/</a:t>
            </a:r>
            <a:r>
              <a:rPr sz="1900" spc="60" dirty="0">
                <a:latin typeface="Tahoma"/>
                <a:cs typeface="Tahoma"/>
              </a:rPr>
              <a:t>m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10" dirty="0">
                <a:latin typeface="Tahoma"/>
                <a:cs typeface="Tahoma"/>
              </a:rPr>
              <a:t>d</a:t>
            </a:r>
            <a:r>
              <a:rPr sz="1900" spc="5" dirty="0">
                <a:latin typeface="Tahoma"/>
                <a:cs typeface="Tahoma"/>
              </a:rPr>
              <a:t>i</a:t>
            </a:r>
            <a:r>
              <a:rPr sz="1900" spc="-5" dirty="0">
                <a:latin typeface="Tahoma"/>
                <a:cs typeface="Tahoma"/>
              </a:rPr>
              <a:t>s</a:t>
            </a:r>
            <a:r>
              <a:rPr sz="1900" spc="5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15" dirty="0">
                <a:latin typeface="Tahoma"/>
                <a:cs typeface="Tahoma"/>
              </a:rPr>
              <a:t>n</a:t>
            </a:r>
            <a:endParaRPr sz="1900">
              <a:latin typeface="Tahoma"/>
              <a:cs typeface="Tahoma"/>
            </a:endParaRPr>
          </a:p>
          <a:p>
            <a:pPr marL="2152015" marR="1442720" indent="-702945">
              <a:lnSpc>
                <a:spcPts val="2050"/>
              </a:lnSpc>
            </a:pP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ypic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dirty="0">
                <a:latin typeface="Tahoma"/>
                <a:cs typeface="Tahoma"/>
              </a:rPr>
              <a:t>ll</a:t>
            </a:r>
            <a:r>
              <a:rPr sz="1900" spc="25" dirty="0">
                <a:latin typeface="Tahoma"/>
                <a:cs typeface="Tahoma"/>
              </a:rPr>
              <a:t>y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b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-20" dirty="0">
                <a:latin typeface="Tahoma"/>
                <a:cs typeface="Tahoma"/>
              </a:rPr>
              <a:t>se</a:t>
            </a:r>
            <a:r>
              <a:rPr sz="1900" spc="-15" dirty="0">
                <a:latin typeface="Tahoma"/>
                <a:cs typeface="Tahoma"/>
              </a:rPr>
              <a:t>d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15" dirty="0">
                <a:latin typeface="Tahoma"/>
                <a:cs typeface="Tahoma"/>
              </a:rPr>
              <a:t>n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p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ic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l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ns</a:t>
            </a:r>
            <a:r>
              <a:rPr sz="1900" spc="-5" dirty="0">
                <a:latin typeface="Tahoma"/>
                <a:cs typeface="Tahoma"/>
              </a:rPr>
              <a:t>i</a:t>
            </a:r>
            <a:r>
              <a:rPr sz="1900" spc="-10" dirty="0">
                <a:latin typeface="Tahoma"/>
                <a:cs typeface="Tahoma"/>
              </a:rPr>
              <a:t>de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-25" dirty="0">
                <a:latin typeface="Tahoma"/>
                <a:cs typeface="Tahoma"/>
              </a:rPr>
              <a:t> a</a:t>
            </a:r>
            <a:r>
              <a:rPr sz="1900" spc="-40" dirty="0">
                <a:latin typeface="Tahoma"/>
                <a:cs typeface="Tahoma"/>
              </a:rPr>
              <a:t>n</a:t>
            </a:r>
            <a:r>
              <a:rPr sz="1900" spc="10" dirty="0">
                <a:latin typeface="Tahoma"/>
                <a:cs typeface="Tahoma"/>
              </a:rPr>
              <a:t>d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55" dirty="0">
                <a:latin typeface="Tahoma"/>
                <a:cs typeface="Tahoma"/>
              </a:rPr>
              <a:t>o</a:t>
            </a:r>
            <a:r>
              <a:rPr sz="1900" spc="30" dirty="0">
                <a:latin typeface="Tahoma"/>
                <a:cs typeface="Tahoma"/>
              </a:rPr>
              <a:t>t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-10" dirty="0">
                <a:latin typeface="Tahoma"/>
                <a:cs typeface="Tahoma"/>
              </a:rPr>
              <a:t>e</a:t>
            </a:r>
            <a:r>
              <a:rPr sz="1900" spc="-25" dirty="0">
                <a:latin typeface="Tahoma"/>
                <a:cs typeface="Tahoma"/>
              </a:rPr>
              <a:t>ar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h</a:t>
            </a:r>
            <a:r>
              <a:rPr sz="1900" spc="-15" dirty="0">
                <a:latin typeface="Tahoma"/>
                <a:cs typeface="Tahoma"/>
              </a:rPr>
              <a:t>ar</a:t>
            </a:r>
            <a:r>
              <a:rPr sz="1900" spc="-25" dirty="0">
                <a:latin typeface="Tahoma"/>
                <a:cs typeface="Tahoma"/>
              </a:rPr>
              <a:t>d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-40" dirty="0">
                <a:latin typeface="Tahoma"/>
                <a:cs typeface="Tahoma"/>
              </a:rPr>
              <a:t>s</a:t>
            </a:r>
            <a:r>
              <a:rPr sz="1900" spc="30" dirty="0">
                <a:latin typeface="Tahoma"/>
                <a:cs typeface="Tahoma"/>
              </a:rPr>
              <a:t>ti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30" dirty="0">
                <a:latin typeface="Tahoma"/>
                <a:cs typeface="Tahoma"/>
              </a:rPr>
              <a:t>ti</a:t>
            </a:r>
            <a:r>
              <a:rPr sz="1900" spc="15" dirty="0">
                <a:latin typeface="Tahoma"/>
                <a:cs typeface="Tahoma"/>
              </a:rPr>
              <a:t>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92" y="3687361"/>
            <a:ext cx="6692265" cy="233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00" spc="175" dirty="0">
                <a:latin typeface="Tahoma"/>
                <a:cs typeface="Tahoma"/>
              </a:rPr>
              <a:t>N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10" dirty="0">
                <a:latin typeface="Tahoma"/>
                <a:cs typeface="Tahoma"/>
              </a:rPr>
              <a:t>v</a:t>
            </a:r>
            <a:r>
              <a:rPr sz="1900" spc="-10" dirty="0">
                <a:latin typeface="Tahoma"/>
                <a:cs typeface="Tahoma"/>
              </a:rPr>
              <a:t>e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20" dirty="0">
                <a:latin typeface="Tahoma"/>
                <a:cs typeface="Tahoma"/>
              </a:rPr>
              <a:t>h</a:t>
            </a:r>
            <a:r>
              <a:rPr sz="1900" spc="-10" dirty="0">
                <a:latin typeface="Tahoma"/>
                <a:cs typeface="Tahoma"/>
              </a:rPr>
              <a:t>e</a:t>
            </a:r>
            <a:r>
              <a:rPr sz="1900" spc="-5" dirty="0">
                <a:latin typeface="Tahoma"/>
                <a:cs typeface="Tahoma"/>
              </a:rPr>
              <a:t>l</a:t>
            </a:r>
            <a:r>
              <a:rPr sz="1900" spc="-80" dirty="0">
                <a:latin typeface="Tahoma"/>
                <a:cs typeface="Tahoma"/>
              </a:rPr>
              <a:t>ess:</a:t>
            </a:r>
            <a:endParaRPr sz="1900">
              <a:latin typeface="Tahoma"/>
              <a:cs typeface="Tahoma"/>
            </a:endParaRPr>
          </a:p>
          <a:p>
            <a:pPr marL="1092835" marR="1085850" algn="ctr">
              <a:lnSpc>
                <a:spcPts val="2050"/>
              </a:lnSpc>
              <a:spcBef>
                <a:spcPts val="1025"/>
              </a:spcBef>
            </a:pPr>
            <a:r>
              <a:rPr sz="1900" i="1" spc="45" dirty="0">
                <a:latin typeface="Calibri"/>
                <a:cs typeface="Calibri"/>
              </a:rPr>
              <a:t>S</a:t>
            </a:r>
            <a:r>
              <a:rPr sz="1900" i="1" spc="55" dirty="0">
                <a:latin typeface="Calibri"/>
                <a:cs typeface="Calibri"/>
              </a:rPr>
              <a:t>o</a:t>
            </a:r>
            <a:r>
              <a:rPr sz="1900" i="1" spc="-20" dirty="0">
                <a:latin typeface="Calibri"/>
                <a:cs typeface="Calibri"/>
              </a:rPr>
              <a:t>m</a:t>
            </a:r>
            <a:r>
              <a:rPr sz="1900" i="1" spc="-10" dirty="0">
                <a:latin typeface="Calibri"/>
                <a:cs typeface="Calibri"/>
              </a:rPr>
              <a:t>e</a:t>
            </a:r>
            <a:r>
              <a:rPr sz="1900" i="1" spc="75" dirty="0">
                <a:latin typeface="Calibri"/>
                <a:cs typeface="Calibri"/>
              </a:rPr>
              <a:t> 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-30" dirty="0">
                <a:latin typeface="Tahoma"/>
                <a:cs typeface="Tahoma"/>
              </a:rPr>
              <a:t>see</a:t>
            </a:r>
            <a:r>
              <a:rPr sz="1900" spc="-35" dirty="0">
                <a:latin typeface="Tahoma"/>
                <a:cs typeface="Tahoma"/>
              </a:rPr>
              <a:t>ms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-40" dirty="0">
                <a:latin typeface="Tahoma"/>
                <a:cs typeface="Tahoma"/>
              </a:rPr>
              <a:t>e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25" dirty="0">
                <a:latin typeface="Tahoma"/>
                <a:cs typeface="Tahoma"/>
              </a:rPr>
              <a:t>y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0" dirty="0">
                <a:latin typeface="Tahoma"/>
                <a:cs typeface="Tahoma"/>
              </a:rPr>
              <a:t>b</a:t>
            </a:r>
            <a:r>
              <a:rPr sz="1900" spc="2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u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235" dirty="0">
                <a:latin typeface="Tahoma"/>
                <a:cs typeface="Tahoma"/>
              </a:rPr>
              <a:t>(</a:t>
            </a:r>
            <a:r>
              <a:rPr sz="1900" spc="-100" dirty="0">
                <a:latin typeface="Tahoma"/>
                <a:cs typeface="Tahoma"/>
              </a:rPr>
              <a:t>e</a:t>
            </a:r>
            <a:r>
              <a:rPr sz="1900" spc="-60" dirty="0">
                <a:latin typeface="Tahoma"/>
                <a:cs typeface="Tahoma"/>
              </a:rPr>
              <a:t>.</a:t>
            </a:r>
            <a:r>
              <a:rPr sz="1900" spc="-80" dirty="0">
                <a:latin typeface="Tahoma"/>
                <a:cs typeface="Tahoma"/>
              </a:rPr>
              <a:t>g</a:t>
            </a:r>
            <a:r>
              <a:rPr sz="1900" spc="-135" dirty="0">
                <a:latin typeface="Tahoma"/>
                <a:cs typeface="Tahoma"/>
              </a:rPr>
              <a:t>.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cc</a:t>
            </a:r>
            <a:r>
              <a:rPr sz="1900" spc="-20" dirty="0">
                <a:latin typeface="Tahoma"/>
                <a:cs typeface="Tahoma"/>
              </a:rPr>
              <a:t>u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cy</a:t>
            </a:r>
            <a:r>
              <a:rPr sz="1900" spc="-150" dirty="0">
                <a:latin typeface="Tahoma"/>
                <a:cs typeface="Tahoma"/>
              </a:rPr>
              <a:t>,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yp</a:t>
            </a:r>
            <a:r>
              <a:rPr sz="1900" spc="-110" dirty="0">
                <a:latin typeface="Tahoma"/>
                <a:cs typeface="Tahoma"/>
              </a:rPr>
              <a:t>e</a:t>
            </a:r>
            <a:r>
              <a:rPr sz="1900" spc="-60" dirty="0">
                <a:latin typeface="Tahoma"/>
                <a:cs typeface="Tahoma"/>
              </a:rPr>
              <a:t>,</a:t>
            </a:r>
            <a:r>
              <a:rPr sz="1900" spc="-114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-150" dirty="0">
                <a:latin typeface="Tahoma"/>
                <a:cs typeface="Tahoma"/>
              </a:rPr>
              <a:t>,</a:t>
            </a:r>
            <a:r>
              <a:rPr sz="1900" spc="-114" dirty="0">
                <a:latin typeface="Tahoma"/>
                <a:cs typeface="Tahoma"/>
              </a:rPr>
              <a:t> 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-140" dirty="0">
                <a:latin typeface="Tahoma"/>
                <a:cs typeface="Tahoma"/>
              </a:rPr>
              <a:t>.</a:t>
            </a:r>
            <a:r>
              <a:rPr sz="1900" spc="-229" dirty="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algn="ctr">
              <a:lnSpc>
                <a:spcPts val="2165"/>
              </a:lnSpc>
              <a:spcBef>
                <a:spcPts val="750"/>
              </a:spcBef>
            </a:pPr>
            <a:r>
              <a:rPr sz="1900" spc="135" dirty="0">
                <a:latin typeface="Tahoma"/>
                <a:cs typeface="Tahoma"/>
              </a:rPr>
              <a:t>A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10" dirty="0">
                <a:latin typeface="Tahoma"/>
                <a:cs typeface="Tahoma"/>
              </a:rPr>
              <a:t>d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i="1" spc="5" dirty="0">
                <a:latin typeface="Calibri"/>
                <a:cs typeface="Calibri"/>
              </a:rPr>
              <a:t>s</a:t>
            </a:r>
            <a:r>
              <a:rPr sz="1900" i="1" dirty="0">
                <a:latin typeface="Calibri"/>
                <a:cs typeface="Calibri"/>
              </a:rPr>
              <a:t>o</a:t>
            </a:r>
            <a:r>
              <a:rPr sz="1900" i="1" spc="-20" dirty="0">
                <a:latin typeface="Calibri"/>
                <a:cs typeface="Calibri"/>
              </a:rPr>
              <a:t>m</a:t>
            </a:r>
            <a:r>
              <a:rPr sz="1900" i="1" spc="-10" dirty="0">
                <a:latin typeface="Calibri"/>
                <a:cs typeface="Calibri"/>
              </a:rPr>
              <a:t>e</a:t>
            </a:r>
            <a:r>
              <a:rPr sz="1900" i="1" spc="80" dirty="0">
                <a:latin typeface="Calibri"/>
                <a:cs typeface="Calibri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-40" dirty="0">
                <a:latin typeface="Tahoma"/>
                <a:cs typeface="Tahoma"/>
              </a:rPr>
              <a:t>e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25" dirty="0">
                <a:latin typeface="Tahoma"/>
                <a:cs typeface="Tahoma"/>
              </a:rPr>
              <a:t>y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0" dirty="0">
                <a:latin typeface="Tahoma"/>
                <a:cs typeface="Tahoma"/>
              </a:rPr>
              <a:t>b</a:t>
            </a:r>
            <a:r>
              <a:rPr sz="1900" spc="25" dirty="0">
                <a:latin typeface="Tahoma"/>
                <a:cs typeface="Tahoma"/>
              </a:rPr>
              <a:t>o</a:t>
            </a:r>
            <a:r>
              <a:rPr sz="1900" spc="-20" dirty="0">
                <a:latin typeface="Tahoma"/>
                <a:cs typeface="Tahoma"/>
              </a:rPr>
              <a:t>u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</a:t>
            </a:r>
            <a:r>
              <a:rPr sz="1900" dirty="0">
                <a:latin typeface="Tahoma"/>
                <a:cs typeface="Tahoma"/>
              </a:rPr>
              <a:t>t</a:t>
            </a:r>
            <a:r>
              <a:rPr sz="1900" spc="-35" dirty="0">
                <a:latin typeface="Tahoma"/>
                <a:cs typeface="Tahoma"/>
              </a:rPr>
              <a:t>s</a:t>
            </a:r>
            <a:endParaRPr sz="1900">
              <a:latin typeface="Tahoma"/>
              <a:cs typeface="Tahoma"/>
            </a:endParaRPr>
          </a:p>
          <a:p>
            <a:pPr algn="ctr">
              <a:lnSpc>
                <a:spcPts val="2165"/>
              </a:lnSpc>
            </a:pPr>
            <a:r>
              <a:rPr sz="1900" spc="-235" dirty="0">
                <a:latin typeface="Tahoma"/>
                <a:cs typeface="Tahoma"/>
              </a:rPr>
              <a:t>(</a:t>
            </a:r>
            <a:r>
              <a:rPr sz="1900" spc="-100" dirty="0">
                <a:latin typeface="Tahoma"/>
                <a:cs typeface="Tahoma"/>
              </a:rPr>
              <a:t>e</a:t>
            </a:r>
            <a:r>
              <a:rPr sz="1900" spc="-60" dirty="0">
                <a:latin typeface="Tahoma"/>
                <a:cs typeface="Tahoma"/>
              </a:rPr>
              <a:t>.</a:t>
            </a:r>
            <a:r>
              <a:rPr sz="1900" spc="-80" dirty="0">
                <a:latin typeface="Tahoma"/>
                <a:cs typeface="Tahoma"/>
              </a:rPr>
              <a:t>g</a:t>
            </a:r>
            <a:r>
              <a:rPr sz="1900" spc="-135" dirty="0">
                <a:latin typeface="Tahoma"/>
                <a:cs typeface="Tahoma"/>
              </a:rPr>
              <a:t>.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s</a:t>
            </a:r>
            <a:r>
              <a:rPr sz="1900" spc="-5" dirty="0">
                <a:latin typeface="Tahoma"/>
                <a:cs typeface="Tahoma"/>
              </a:rPr>
              <a:t>i</a:t>
            </a:r>
            <a:r>
              <a:rPr sz="1900" spc="-70" dirty="0">
                <a:latin typeface="Tahoma"/>
                <a:cs typeface="Tahoma"/>
              </a:rPr>
              <a:t>ze</a:t>
            </a:r>
            <a:r>
              <a:rPr sz="1900" spc="-35" dirty="0">
                <a:latin typeface="Tahoma"/>
                <a:cs typeface="Tahoma"/>
              </a:rPr>
              <a:t>,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30" dirty="0">
                <a:latin typeface="Tahoma"/>
                <a:cs typeface="Tahoma"/>
              </a:rPr>
              <a:t>v</a:t>
            </a:r>
            <a:r>
              <a:rPr sz="1900" spc="-10" dirty="0">
                <a:latin typeface="Tahoma"/>
                <a:cs typeface="Tahoma"/>
              </a:rPr>
              <a:t>e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80" dirty="0">
                <a:latin typeface="Tahoma"/>
                <a:cs typeface="Tahoma"/>
              </a:rPr>
              <a:t>g</a:t>
            </a:r>
            <a:r>
              <a:rPr sz="1900" spc="-110" dirty="0">
                <a:latin typeface="Tahoma"/>
                <a:cs typeface="Tahoma"/>
              </a:rPr>
              <a:t>e</a:t>
            </a:r>
            <a:r>
              <a:rPr sz="1900" spc="-60" dirty="0">
                <a:latin typeface="Tahoma"/>
                <a:cs typeface="Tahoma"/>
              </a:rPr>
              <a:t>,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65" dirty="0">
                <a:latin typeface="Tahoma"/>
                <a:cs typeface="Tahoma"/>
              </a:rPr>
              <a:t>w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-10" dirty="0">
                <a:latin typeface="Tahoma"/>
                <a:cs typeface="Tahoma"/>
              </a:rPr>
              <a:t>e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150" dirty="0">
                <a:latin typeface="Tahoma"/>
                <a:cs typeface="Tahoma"/>
              </a:rPr>
              <a:t>,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dirty="0">
                <a:latin typeface="Tahoma"/>
                <a:cs typeface="Tahoma"/>
              </a:rPr>
              <a:t>del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&amp;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en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45" dirty="0">
                <a:latin typeface="Tahoma"/>
                <a:cs typeface="Tahoma"/>
              </a:rPr>
              <a:t>o</a:t>
            </a:r>
            <a:r>
              <a:rPr sz="1900" spc="10" dirty="0">
                <a:latin typeface="Tahoma"/>
                <a:cs typeface="Tahoma"/>
              </a:rPr>
              <a:t>d</a:t>
            </a:r>
            <a:r>
              <a:rPr sz="1900" spc="5" dirty="0">
                <a:latin typeface="Tahoma"/>
                <a:cs typeface="Tahoma"/>
              </a:rPr>
              <a:t>i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-75" dirty="0">
                <a:latin typeface="Tahoma"/>
                <a:cs typeface="Tahoma"/>
              </a:rPr>
              <a:t>g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f</a:t>
            </a:r>
            <a:r>
              <a:rPr sz="1900" spc="-40" dirty="0">
                <a:latin typeface="Tahoma"/>
                <a:cs typeface="Tahoma"/>
              </a:rPr>
              <a:t>e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20" dirty="0">
                <a:latin typeface="Tahoma"/>
                <a:cs typeface="Tahoma"/>
              </a:rPr>
              <a:t>u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30" dirty="0">
                <a:latin typeface="Tahoma"/>
                <a:cs typeface="Tahoma"/>
              </a:rPr>
              <a:t>e</a:t>
            </a:r>
            <a:r>
              <a:rPr sz="1900" spc="-20" dirty="0">
                <a:latin typeface="Tahoma"/>
                <a:cs typeface="Tahoma"/>
              </a:rPr>
              <a:t>s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15" dirty="0">
                <a:latin typeface="Tahoma"/>
                <a:cs typeface="Tahoma"/>
              </a:rPr>
              <a:t>c</a:t>
            </a:r>
            <a:r>
              <a:rPr sz="1900" spc="-135" dirty="0">
                <a:latin typeface="Tahoma"/>
                <a:cs typeface="Tahoma"/>
              </a:rPr>
              <a:t>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sz="1900" spc="135" dirty="0">
                <a:latin typeface="Tahoma"/>
                <a:cs typeface="Tahoma"/>
              </a:rPr>
              <a:t>A</a:t>
            </a:r>
            <a:r>
              <a:rPr sz="1900" spc="-20" dirty="0">
                <a:latin typeface="Tahoma"/>
                <a:cs typeface="Tahoma"/>
              </a:rPr>
              <a:t>n</a:t>
            </a:r>
            <a:r>
              <a:rPr sz="1900" spc="10" dirty="0">
                <a:latin typeface="Tahoma"/>
                <a:cs typeface="Tahoma"/>
              </a:rPr>
              <a:t>d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</a:t>
            </a:r>
            <a:r>
              <a:rPr sz="1900" dirty="0">
                <a:latin typeface="Tahoma"/>
                <a:cs typeface="Tahoma"/>
              </a:rPr>
              <a:t>o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</a:t>
            </a:r>
            <a:r>
              <a:rPr sz="1900" spc="5" dirty="0">
                <a:latin typeface="Tahoma"/>
                <a:cs typeface="Tahoma"/>
              </a:rPr>
              <a:t>o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pp</a:t>
            </a:r>
            <a:r>
              <a:rPr sz="1900" spc="-40" dirty="0">
                <a:latin typeface="Tahoma"/>
                <a:cs typeface="Tahoma"/>
              </a:rPr>
              <a:t>e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r</a:t>
            </a:r>
            <a:r>
              <a:rPr sz="1900" spc="-35" dirty="0">
                <a:latin typeface="Tahoma"/>
                <a:cs typeface="Tahoma"/>
              </a:rPr>
              <a:t>s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to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</a:t>
            </a:r>
            <a:r>
              <a:rPr sz="1900" dirty="0">
                <a:latin typeface="Tahoma"/>
                <a:cs typeface="Tahoma"/>
              </a:rPr>
              <a:t>e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m</a:t>
            </a:r>
            <a:r>
              <a:rPr sz="1900" spc="10" dirty="0">
                <a:latin typeface="Tahoma"/>
                <a:cs typeface="Tahoma"/>
              </a:rPr>
              <a:t>et</a:t>
            </a:r>
            <a:r>
              <a:rPr sz="1900" spc="-55" dirty="0">
                <a:latin typeface="Tahoma"/>
                <a:cs typeface="Tahoma"/>
              </a:rPr>
              <a:t>a</a:t>
            </a:r>
            <a:r>
              <a:rPr sz="1900" spc="-45" dirty="0">
                <a:latin typeface="Tahoma"/>
                <a:cs typeface="Tahoma"/>
              </a:rPr>
              <a:t>d</a:t>
            </a:r>
            <a:r>
              <a:rPr sz="1900" spc="-25" dirty="0">
                <a:latin typeface="Tahoma"/>
                <a:cs typeface="Tahoma"/>
              </a:rPr>
              <a:t>a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110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i</a:t>
            </a:r>
            <a:r>
              <a:rPr sz="1900" spc="-15" dirty="0">
                <a:latin typeface="Tahoma"/>
                <a:cs typeface="Tahoma"/>
              </a:rPr>
              <a:t>n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a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</a:t>
            </a:r>
            <a:r>
              <a:rPr sz="1900" spc="5" dirty="0">
                <a:latin typeface="Tahoma"/>
                <a:cs typeface="Tahoma"/>
              </a:rPr>
              <a:t>tr</a:t>
            </a:r>
            <a:r>
              <a:rPr sz="1900" spc="15" dirty="0">
                <a:latin typeface="Tahoma"/>
                <a:cs typeface="Tahoma"/>
              </a:rPr>
              <a:t>ic</a:t>
            </a:r>
            <a:r>
              <a:rPr sz="1900" spc="40" dirty="0">
                <a:latin typeface="Tahoma"/>
                <a:cs typeface="Tahoma"/>
              </a:rPr>
              <a:t>t</a:t>
            </a:r>
            <a:r>
              <a:rPr sz="1900" spc="-12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sen</a:t>
            </a:r>
            <a:r>
              <a:rPr sz="1900" spc="-30" dirty="0">
                <a:latin typeface="Tahoma"/>
                <a:cs typeface="Tahoma"/>
              </a:rPr>
              <a:t>se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9005"/>
            <a:ext cx="10358120" cy="971548"/>
          </a:xfrm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lang="en-US" sz="4400" b="1" spc="-5" dirty="0" smtClean="0">
                <a:latin typeface="Tahoma"/>
                <a:cs typeface="Tahoma"/>
              </a:rPr>
              <a:t>2. </a:t>
            </a:r>
            <a:r>
              <a:rPr sz="4400" b="1" spc="-5" dirty="0" smtClean="0">
                <a:latin typeface="Tahoma"/>
                <a:cs typeface="Tahoma"/>
              </a:rPr>
              <a:t>M</a:t>
            </a:r>
            <a:r>
              <a:rPr sz="4400" b="1" dirty="0" smtClean="0">
                <a:latin typeface="Tahoma"/>
                <a:cs typeface="Tahoma"/>
              </a:rPr>
              <a:t>e</a:t>
            </a:r>
            <a:r>
              <a:rPr sz="4400" b="1" spc="-180" dirty="0" smtClean="0">
                <a:latin typeface="Tahoma"/>
                <a:cs typeface="Tahoma"/>
              </a:rPr>
              <a:t>t</a:t>
            </a:r>
            <a:r>
              <a:rPr sz="4400" b="1" spc="-325" dirty="0" smtClean="0">
                <a:latin typeface="Tahoma"/>
                <a:cs typeface="Tahoma"/>
              </a:rPr>
              <a:t>ad</a:t>
            </a:r>
            <a:r>
              <a:rPr sz="4400" b="1" spc="-345" dirty="0" smtClean="0">
                <a:latin typeface="Tahoma"/>
                <a:cs typeface="Tahoma"/>
              </a:rPr>
              <a:t>a</a:t>
            </a:r>
            <a:r>
              <a:rPr sz="4400" b="1" spc="-235" dirty="0" smtClean="0">
                <a:latin typeface="Tahoma"/>
                <a:cs typeface="Tahoma"/>
              </a:rPr>
              <a:t>t</a:t>
            </a:r>
            <a:r>
              <a:rPr sz="4400" b="1" spc="-400" dirty="0" smtClean="0">
                <a:latin typeface="Tahoma"/>
                <a:cs typeface="Tahoma"/>
              </a:rPr>
              <a:t>a</a:t>
            </a:r>
            <a:r>
              <a:rPr sz="4400" b="1" spc="-280" dirty="0" smtClean="0">
                <a:latin typeface="Tahoma"/>
                <a:cs typeface="Tahoma"/>
              </a:rPr>
              <a:t> </a:t>
            </a:r>
            <a:r>
              <a:rPr sz="4400" b="1" spc="-370" dirty="0">
                <a:latin typeface="Tahoma"/>
                <a:cs typeface="Tahoma"/>
              </a:rPr>
              <a:t>S</a:t>
            </a:r>
            <a:r>
              <a:rPr sz="4400" b="1" spc="-235" dirty="0">
                <a:latin typeface="Tahoma"/>
                <a:cs typeface="Tahoma"/>
              </a:rPr>
              <a:t>c</a:t>
            </a:r>
            <a:r>
              <a:rPr sz="4400" b="1" spc="-290" dirty="0">
                <a:latin typeface="Tahoma"/>
                <a:cs typeface="Tahoma"/>
              </a:rPr>
              <a:t>he</a:t>
            </a:r>
            <a:r>
              <a:rPr sz="4400" b="1" spc="-459" dirty="0">
                <a:latin typeface="Tahoma"/>
                <a:cs typeface="Tahoma"/>
              </a:rPr>
              <a:t>m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4478020" cy="17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62735">
              <a:lnSpc>
                <a:spcPct val="121500"/>
              </a:lnSpc>
            </a:pPr>
            <a:r>
              <a:rPr sz="2000" spc="15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0" dirty="0">
                <a:latin typeface="Tahoma"/>
                <a:cs typeface="Tahoma"/>
              </a:rPr>
              <a:t>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V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0" dirty="0">
                <a:latin typeface="Tahoma"/>
                <a:cs typeface="Tahoma"/>
              </a:rPr>
              <a:t>y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70" dirty="0">
                <a:latin typeface="Tahoma"/>
                <a:cs typeface="Tahoma"/>
              </a:rPr>
              <a:t>x</a:t>
            </a:r>
            <a:r>
              <a:rPr sz="2000" spc="50" dirty="0">
                <a:latin typeface="Tahoma"/>
                <a:cs typeface="Tahoma"/>
              </a:rPr>
              <a:t>/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li</a:t>
            </a:r>
            <a:r>
              <a:rPr sz="2000" spc="15" dirty="0">
                <a:latin typeface="Tahoma"/>
                <a:cs typeface="Tahoma"/>
              </a:rPr>
              <a:t>z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5" dirty="0">
                <a:latin typeface="Tahoma"/>
                <a:cs typeface="Tahoma"/>
              </a:rPr>
              <a:t>de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den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1500"/>
              </a:lnSpc>
              <a:spcBef>
                <a:spcPts val="10"/>
              </a:spcBef>
            </a:pPr>
            <a:r>
              <a:rPr sz="2000" spc="100" dirty="0">
                <a:latin typeface="Tahoma"/>
                <a:cs typeface="Tahoma"/>
              </a:rPr>
              <a:t>Mix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0" dirty="0">
                <a:latin typeface="Tahoma"/>
                <a:cs typeface="Tahoma"/>
              </a:rPr>
              <a:t>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Ex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-15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-75" dirty="0">
                <a:latin typeface="Tahoma"/>
                <a:cs typeface="Tahoma"/>
              </a:rPr>
              <a:t>m</a:t>
            </a:r>
            <a:r>
              <a:rPr sz="2000" spc="-4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229" dirty="0">
                <a:latin typeface="Tahoma"/>
                <a:cs typeface="Tahoma"/>
              </a:rPr>
              <a:t>M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5" dirty="0">
                <a:latin typeface="Tahoma"/>
                <a:cs typeface="Tahoma"/>
              </a:rPr>
              <a:t>da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85" dirty="0">
                <a:latin typeface="Tahoma"/>
                <a:cs typeface="Tahoma"/>
              </a:rPr>
              <a:t> </a:t>
            </a:r>
            <a:r>
              <a:rPr sz="4400" b="1" spc="-370" dirty="0">
                <a:latin typeface="Tahoma"/>
                <a:cs typeface="Tahoma"/>
              </a:rPr>
              <a:t>S</a:t>
            </a:r>
            <a:r>
              <a:rPr sz="4400" b="1" spc="-235" dirty="0">
                <a:latin typeface="Tahoma"/>
                <a:cs typeface="Tahoma"/>
              </a:rPr>
              <a:t>c</a:t>
            </a:r>
            <a:r>
              <a:rPr sz="4400" b="1" spc="-290" dirty="0">
                <a:latin typeface="Tahoma"/>
                <a:cs typeface="Tahoma"/>
              </a:rPr>
              <a:t>he</a:t>
            </a:r>
            <a:r>
              <a:rPr sz="4400" b="1" spc="-459" dirty="0">
                <a:latin typeface="Tahoma"/>
                <a:cs typeface="Tahoma"/>
              </a:rPr>
              <a:t>m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23632"/>
            <a:ext cx="7352665" cy="15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30" dirty="0">
                <a:latin typeface="Tahoma"/>
                <a:cs typeface="Tahoma"/>
              </a:rPr>
              <a:t>i</a:t>
            </a:r>
            <a:r>
              <a:rPr sz="2000" spc="5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ning</a:t>
            </a:r>
            <a:r>
              <a:rPr sz="2000" spc="-3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1841500" indent="-915035">
              <a:lnSpc>
                <a:spcPct val="100000"/>
              </a:lnSpc>
              <a:spcBef>
                <a:spcPts val="480"/>
              </a:spcBef>
            </a:pP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pp</a:t>
            </a:r>
            <a:r>
              <a:rPr sz="2000" spc="30" dirty="0">
                <a:latin typeface="Tahoma"/>
                <a:cs typeface="Tahoma"/>
              </a:rPr>
              <a:t>ort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ts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rt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5" dirty="0">
                <a:latin typeface="Tahoma"/>
                <a:cs typeface="Tahoma"/>
              </a:rPr>
              <a:t>ts</a:t>
            </a:r>
            <a:endParaRPr sz="2000">
              <a:latin typeface="Tahoma"/>
              <a:cs typeface="Tahoma"/>
            </a:endParaRPr>
          </a:p>
          <a:p>
            <a:pPr marL="1841500" marR="930910" indent="-635">
              <a:lnSpc>
                <a:spcPct val="120000"/>
              </a:lnSpc>
              <a:spcBef>
                <a:spcPts val="994"/>
              </a:spcBef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ime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t</a:t>
            </a:r>
            <a:r>
              <a:rPr sz="2000" spc="-254" dirty="0">
                <a:latin typeface="Tahoma"/>
                <a:cs typeface="Tahoma"/>
              </a:rPr>
              <a:t>*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O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0" dirty="0">
                <a:latin typeface="Tahoma"/>
                <a:cs typeface="Tahoma"/>
              </a:rPr>
              <a:t>y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70" dirty="0">
                <a:latin typeface="Tahoma"/>
                <a:cs typeface="Tahoma"/>
              </a:rPr>
              <a:t>x</a:t>
            </a:r>
            <a:r>
              <a:rPr sz="2000" spc="50" dirty="0">
                <a:latin typeface="Tahoma"/>
                <a:cs typeface="Tahoma"/>
              </a:rPr>
              <a:t>/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li</a:t>
            </a:r>
            <a:r>
              <a:rPr sz="2000" spc="15" dirty="0">
                <a:latin typeface="Tahoma"/>
                <a:cs typeface="Tahoma"/>
              </a:rPr>
              <a:t>z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5" dirty="0">
                <a:latin typeface="Tahoma"/>
                <a:cs typeface="Tahoma"/>
              </a:rPr>
              <a:t>de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-5" dirty="0">
                <a:latin typeface="Tahoma"/>
                <a:cs typeface="Tahoma"/>
              </a:rPr>
              <a:t>t</a:t>
            </a:r>
            <a:r>
              <a:rPr sz="2000" spc="-254" dirty="0">
                <a:latin typeface="Tahoma"/>
                <a:cs typeface="Tahoma"/>
              </a:rPr>
              <a:t>**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67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400" b="1" spc="-150" dirty="0">
                <a:latin typeface="Tahoma"/>
                <a:cs typeface="Tahoma"/>
              </a:rPr>
              <a:t>P</a:t>
            </a:r>
            <a:r>
              <a:rPr sz="4400" b="1" spc="-370" dirty="0">
                <a:latin typeface="Tahoma"/>
                <a:cs typeface="Tahoma"/>
              </a:rPr>
              <a:t>u</a:t>
            </a:r>
            <a:r>
              <a:rPr sz="4400" b="1" spc="-254" dirty="0">
                <a:latin typeface="Tahoma"/>
                <a:cs typeface="Tahoma"/>
              </a:rPr>
              <a:t>r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400" b="1" spc="-500" dirty="0">
                <a:latin typeface="Tahoma"/>
                <a:cs typeface="Tahoma"/>
              </a:rPr>
              <a:t>m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5" dirty="0">
                <a:latin typeface="Tahoma"/>
                <a:cs typeface="Tahoma"/>
              </a:rPr>
              <a:t>da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80" dirty="0">
                <a:latin typeface="Tahoma"/>
                <a:cs typeface="Tahoma"/>
              </a:rPr>
              <a:t> </a:t>
            </a:r>
            <a:r>
              <a:rPr sz="4400" b="1" spc="-325" dirty="0">
                <a:latin typeface="Tahoma"/>
                <a:cs typeface="Tahoma"/>
              </a:rPr>
              <a:t>s</a:t>
            </a:r>
            <a:r>
              <a:rPr sz="4400" b="1" spc="-235" dirty="0">
                <a:latin typeface="Tahoma"/>
                <a:cs typeface="Tahoma"/>
              </a:rPr>
              <a:t>c</a:t>
            </a:r>
            <a:r>
              <a:rPr sz="4400" b="1" spc="-290" dirty="0">
                <a:latin typeface="Tahoma"/>
                <a:cs typeface="Tahoma"/>
              </a:rPr>
              <a:t>he</a:t>
            </a:r>
            <a:r>
              <a:rPr sz="4400" b="1" spc="-459" dirty="0">
                <a:latin typeface="Tahoma"/>
                <a:cs typeface="Tahoma"/>
              </a:rPr>
              <a:t>m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r>
              <a:rPr sz="4400" b="1" spc="-250" dirty="0">
                <a:latin typeface="Tahoma"/>
                <a:cs typeface="Tahoma"/>
              </a:rPr>
              <a:t> 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75" dirty="0">
                <a:latin typeface="Tahoma"/>
                <a:cs typeface="Tahoma"/>
              </a:rPr>
              <a:t>r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650" b="1" i="1" spc="-125" dirty="0">
                <a:latin typeface="Cambria"/>
                <a:cs typeface="Cambria"/>
              </a:rPr>
              <a:t>c</a:t>
            </a:r>
            <a:r>
              <a:rPr sz="4650" b="1" i="1" spc="-204" dirty="0">
                <a:latin typeface="Cambria"/>
                <a:cs typeface="Cambria"/>
              </a:rPr>
              <a:t>o</a:t>
            </a:r>
            <a:r>
              <a:rPr sz="4650" b="1" i="1" spc="-345" dirty="0">
                <a:latin typeface="Cambria"/>
                <a:cs typeface="Cambria"/>
              </a:rPr>
              <a:t>n</a:t>
            </a:r>
            <a:r>
              <a:rPr sz="4650" b="1" i="1" spc="-125" dirty="0">
                <a:latin typeface="Cambria"/>
                <a:cs typeface="Cambria"/>
              </a:rPr>
              <a:t>c</a:t>
            </a:r>
            <a:r>
              <a:rPr sz="4650" b="1" i="1" spc="-185" dirty="0">
                <a:latin typeface="Cambria"/>
                <a:cs typeface="Cambria"/>
              </a:rPr>
              <a:t>e</a:t>
            </a:r>
            <a:r>
              <a:rPr sz="4650" b="1" i="1" spc="-290" dirty="0">
                <a:latin typeface="Cambria"/>
                <a:cs typeface="Cambria"/>
              </a:rPr>
              <a:t>p</a:t>
            </a:r>
            <a:r>
              <a:rPr sz="4650" b="1" i="1" spc="-70" dirty="0">
                <a:latin typeface="Cambria"/>
                <a:cs typeface="Cambria"/>
              </a:rPr>
              <a:t>t</a:t>
            </a:r>
            <a:r>
              <a:rPr sz="4650" b="1" i="1" spc="-340" dirty="0">
                <a:latin typeface="Cambria"/>
                <a:cs typeface="Cambria"/>
              </a:rPr>
              <a:t>ua</a:t>
            </a:r>
            <a:r>
              <a:rPr sz="4650" b="1" i="1" spc="-280" dirty="0">
                <a:latin typeface="Cambria"/>
                <a:cs typeface="Cambria"/>
              </a:rPr>
              <a:t>l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8873"/>
            <a:ext cx="9952990" cy="407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29" dirty="0">
                <a:latin typeface="Tahoma"/>
                <a:cs typeface="Tahoma"/>
              </a:rPr>
              <a:t>*</a:t>
            </a:r>
            <a:r>
              <a:rPr sz="1800" b="1" spc="-140" dirty="0">
                <a:latin typeface="Tahoma"/>
                <a:cs typeface="Tahoma"/>
              </a:rPr>
              <a:t>So</a:t>
            </a:r>
            <a:r>
              <a:rPr sz="1800" b="1" spc="-210" dirty="0">
                <a:latin typeface="Tahoma"/>
                <a:cs typeface="Tahoma"/>
              </a:rPr>
              <a:t>m</a:t>
            </a:r>
            <a:r>
              <a:rPr sz="1800" b="1" spc="-125" dirty="0">
                <a:latin typeface="Tahoma"/>
                <a:cs typeface="Tahoma"/>
              </a:rPr>
              <a:t>e</a:t>
            </a:r>
            <a:r>
              <a:rPr sz="1800" b="1" spc="-85" dirty="0">
                <a:latin typeface="Tahoma"/>
                <a:cs typeface="Tahoma"/>
              </a:rPr>
              <a:t>ti</a:t>
            </a:r>
            <a:r>
              <a:rPr sz="1800" b="1" spc="-245" dirty="0">
                <a:latin typeface="Tahoma"/>
                <a:cs typeface="Tahoma"/>
              </a:rPr>
              <a:t>m</a:t>
            </a:r>
            <a:r>
              <a:rPr sz="1800" b="1" spc="-145" dirty="0">
                <a:latin typeface="Tahoma"/>
                <a:cs typeface="Tahoma"/>
              </a:rPr>
              <a:t>e</a:t>
            </a:r>
            <a:r>
              <a:rPr sz="1800" b="1" spc="-125" dirty="0">
                <a:latin typeface="Tahoma"/>
                <a:cs typeface="Tahoma"/>
              </a:rPr>
              <a:t>s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voc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35" dirty="0">
                <a:latin typeface="Tahoma"/>
                <a:cs typeface="Tahoma"/>
              </a:rPr>
              <a:t>b</a:t>
            </a:r>
            <a:r>
              <a:rPr sz="1800" b="1" spc="-140" dirty="0">
                <a:latin typeface="Tahoma"/>
                <a:cs typeface="Tahoma"/>
              </a:rPr>
              <a:t>u</a:t>
            </a:r>
            <a:r>
              <a:rPr sz="1800" b="1" spc="-145" dirty="0">
                <a:latin typeface="Tahoma"/>
                <a:cs typeface="Tahoma"/>
              </a:rPr>
              <a:t>la</a:t>
            </a:r>
            <a:r>
              <a:rPr sz="1800" b="1" spc="-12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y</a:t>
            </a:r>
            <a:r>
              <a:rPr sz="1800" b="1" spc="-85" dirty="0">
                <a:latin typeface="Tahoma"/>
                <a:cs typeface="Tahoma"/>
              </a:rPr>
              <a:t> i</a:t>
            </a:r>
            <a:r>
              <a:rPr sz="1800" b="1" spc="-165" dirty="0">
                <a:latin typeface="Tahoma"/>
                <a:cs typeface="Tahoma"/>
              </a:rPr>
              <a:t>n</a:t>
            </a:r>
            <a:r>
              <a:rPr sz="1800" b="1" spc="-120" dirty="0">
                <a:latin typeface="Tahoma"/>
                <a:cs typeface="Tahoma"/>
              </a:rPr>
              <a:t>d</a:t>
            </a:r>
            <a:r>
              <a:rPr sz="1800" b="1" spc="-125" dirty="0">
                <a:latin typeface="Tahoma"/>
                <a:cs typeface="Tahoma"/>
              </a:rPr>
              <a:t>epe</a:t>
            </a:r>
            <a:r>
              <a:rPr sz="1800" b="1" spc="-130" dirty="0">
                <a:latin typeface="Tahoma"/>
                <a:cs typeface="Tahoma"/>
              </a:rPr>
              <a:t>n</a:t>
            </a:r>
            <a:r>
              <a:rPr sz="1800" b="1" spc="-120" dirty="0">
                <a:latin typeface="Tahoma"/>
                <a:cs typeface="Tahoma"/>
              </a:rPr>
              <a:t>d</a:t>
            </a:r>
            <a:r>
              <a:rPr sz="1800" b="1" spc="-135" dirty="0">
                <a:latin typeface="Tahoma"/>
                <a:cs typeface="Tahoma"/>
              </a:rPr>
              <a:t>e</a:t>
            </a:r>
            <a:r>
              <a:rPr sz="1800" b="1" spc="-140" dirty="0">
                <a:latin typeface="Tahoma"/>
                <a:cs typeface="Tahoma"/>
              </a:rPr>
              <a:t>n</a:t>
            </a:r>
            <a:r>
              <a:rPr sz="1800" b="1" spc="-8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450">
              <a:latin typeface="Times New Roman"/>
              <a:cs typeface="Times New Roman"/>
            </a:endParaRPr>
          </a:p>
          <a:p>
            <a:pPr marL="477520" marR="579755">
              <a:lnSpc>
                <a:spcPct val="100000"/>
              </a:lnSpc>
            </a:pPr>
            <a:r>
              <a:rPr sz="1800" spc="27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5" dirty="0">
                <a:latin typeface="Tahoma"/>
                <a:cs typeface="Tahoma"/>
              </a:rPr>
              <a:t>ch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b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ur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ep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ua</a:t>
            </a:r>
            <a:r>
              <a:rPr sz="1800" spc="-15" dirty="0">
                <a:latin typeface="Tahoma"/>
                <a:cs typeface="Tahoma"/>
              </a:rPr>
              <a:t>l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15" dirty="0">
                <a:latin typeface="Tahoma"/>
                <a:cs typeface="Tahoma"/>
              </a:rPr>
              <a:t>ut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r</a:t>
            </a:r>
            <a:r>
              <a:rPr sz="1800" spc="10" dirty="0">
                <a:latin typeface="Tahoma"/>
                <a:cs typeface="Tahoma"/>
              </a:rPr>
              <a:t>oll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cab</a:t>
            </a:r>
            <a:r>
              <a:rPr sz="1800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lar</a:t>
            </a:r>
            <a:r>
              <a:rPr sz="1800" spc="-15" dirty="0">
                <a:latin typeface="Tahoma"/>
                <a:cs typeface="Tahoma"/>
              </a:rPr>
              <a:t>y</a:t>
            </a:r>
            <a:r>
              <a:rPr sz="1800" spc="-13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77520" marR="172085">
              <a:lnSpc>
                <a:spcPct val="100000"/>
              </a:lnSpc>
              <a:spcBef>
                <a:spcPts val="1605"/>
              </a:spcBef>
            </a:pPr>
            <a:r>
              <a:rPr sz="1800" spc="95" dirty="0">
                <a:latin typeface="Tahoma"/>
                <a:cs typeface="Tahoma"/>
              </a:rPr>
              <a:t>B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25" dirty="0">
                <a:latin typeface="Tahoma"/>
                <a:cs typeface="Tahoma"/>
              </a:rPr>
              <a:t>ff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cab</a:t>
            </a:r>
            <a:r>
              <a:rPr sz="1800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lar</a:t>
            </a:r>
            <a:r>
              <a:rPr sz="1800" spc="-10" dirty="0">
                <a:latin typeface="Tahoma"/>
                <a:cs typeface="Tahoma"/>
              </a:rPr>
              <a:t>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f</a:t>
            </a:r>
            <a:r>
              <a:rPr sz="1800" spc="5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m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ep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5" dirty="0">
                <a:latin typeface="Tahoma"/>
                <a:cs typeface="Tahoma"/>
              </a:rPr>
              <a:t>ch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5" dirty="0">
                <a:latin typeface="Tahoma"/>
                <a:cs typeface="Tahoma"/>
              </a:rPr>
              <a:t>rac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fu</a:t>
            </a:r>
            <a:r>
              <a:rPr sz="1800" spc="5" dirty="0">
                <a:latin typeface="Tahoma"/>
                <a:cs typeface="Tahoma"/>
              </a:rPr>
              <a:t>ll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su</a:t>
            </a:r>
            <a:r>
              <a:rPr sz="1800" spc="10" dirty="0">
                <a:latin typeface="Tahoma"/>
                <a:cs typeface="Tahoma"/>
              </a:rPr>
              <a:t>ppo</a:t>
            </a:r>
            <a:r>
              <a:rPr sz="1800" spc="15" dirty="0">
                <a:latin typeface="Tahoma"/>
                <a:cs typeface="Tahoma"/>
              </a:rPr>
              <a:t>r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dif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40" dirty="0">
                <a:latin typeface="Tahoma"/>
                <a:cs typeface="Tahoma"/>
              </a:rPr>
              <a:t>gu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g</a:t>
            </a:r>
            <a:r>
              <a:rPr sz="1800" spc="-35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s,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25" dirty="0">
                <a:latin typeface="Tahoma"/>
                <a:cs typeface="Tahoma"/>
              </a:rPr>
              <a:t>oid,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k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d</a:t>
            </a:r>
            <a:r>
              <a:rPr sz="1800" spc="1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ge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35" dirty="0">
                <a:latin typeface="Tahoma"/>
                <a:cs typeface="Tahoma"/>
              </a:rPr>
              <a:t>f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45" dirty="0">
                <a:latin typeface="Tahoma"/>
                <a:cs typeface="Tahoma"/>
              </a:rPr>
              <a:t>gs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20" dirty="0">
                <a:latin typeface="Tahoma"/>
                <a:cs typeface="Tahoma"/>
              </a:rPr>
              <a:t>or c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50" dirty="0">
                <a:latin typeface="Tahoma"/>
                <a:cs typeface="Tahoma"/>
              </a:rPr>
              <a:t>ds.</a:t>
            </a:r>
            <a:endParaRPr sz="1800">
              <a:latin typeface="Tahoma"/>
              <a:cs typeface="Tahoma"/>
            </a:endParaRPr>
          </a:p>
          <a:p>
            <a:pPr marL="477520" marR="506095">
              <a:lnSpc>
                <a:spcPct val="100000"/>
              </a:lnSpc>
              <a:spcBef>
                <a:spcPts val="1595"/>
              </a:spcBef>
            </a:pPr>
            <a:r>
              <a:rPr sz="1800" spc="160" dirty="0">
                <a:latin typeface="Tahoma"/>
                <a:cs typeface="Tahoma"/>
              </a:rPr>
              <a:t>H</a:t>
            </a:r>
            <a:r>
              <a:rPr sz="1800" spc="55" dirty="0">
                <a:latin typeface="Tahoma"/>
                <a:cs typeface="Tahoma"/>
              </a:rPr>
              <a:t>ow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d</a:t>
            </a:r>
            <a:r>
              <a:rPr sz="1800" spc="1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g</a:t>
            </a:r>
            <a:r>
              <a:rPr sz="1800" spc="-35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of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indir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" dirty="0">
                <a:latin typeface="Tahoma"/>
                <a:cs typeface="Tahoma"/>
              </a:rPr>
              <a:t>ee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15" dirty="0">
                <a:latin typeface="Tahoma"/>
                <a:cs typeface="Tahoma"/>
              </a:rPr>
              <a:t>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0" dirty="0">
                <a:latin typeface="Tahoma"/>
                <a:cs typeface="Tahoma"/>
              </a:rPr>
              <a:t>m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15" dirty="0">
                <a:latin typeface="Tahoma"/>
                <a:cs typeface="Tahoma"/>
              </a:rPr>
              <a:t>ou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0" dirty="0">
                <a:latin typeface="Tahoma"/>
                <a:cs typeface="Tahoma"/>
              </a:rPr>
              <a:t>igh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by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d</a:t>
            </a:r>
            <a:r>
              <a:rPr sz="1800" spc="1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g</a:t>
            </a:r>
            <a:r>
              <a:rPr sz="1800" spc="-35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30" dirty="0">
                <a:latin typeface="Tahoma"/>
                <a:cs typeface="Tahoma"/>
              </a:rPr>
              <a:t>v</a:t>
            </a:r>
            <a:r>
              <a:rPr sz="1800" spc="5" dirty="0">
                <a:latin typeface="Tahoma"/>
                <a:cs typeface="Tahoma"/>
              </a:rPr>
              <a:t>idin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0" dirty="0">
                <a:latin typeface="Tahoma"/>
                <a:cs typeface="Tahoma"/>
              </a:rPr>
              <a:t>m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35" dirty="0">
                <a:latin typeface="Tahoma"/>
                <a:cs typeface="Tahoma"/>
              </a:rPr>
              <a:t>oc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bu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20" dirty="0">
                <a:latin typeface="Tahoma"/>
                <a:cs typeface="Tahoma"/>
              </a:rPr>
              <a:t>y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15" dirty="0">
                <a:latin typeface="Tahoma"/>
                <a:cs typeface="Tahoma"/>
              </a:rPr>
              <a:t>oidin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un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ss</a:t>
            </a:r>
            <a:r>
              <a:rPr sz="1800" spc="-5" dirty="0">
                <a:latin typeface="Tahoma"/>
                <a:cs typeface="Tahoma"/>
              </a:rPr>
              <a:t>ar</a:t>
            </a:r>
            <a:r>
              <a:rPr sz="1800" spc="-10" dirty="0">
                <a:latin typeface="Tahoma"/>
                <a:cs typeface="Tahoma"/>
              </a:rPr>
              <a:t>y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15" dirty="0">
                <a:latin typeface="Tahoma"/>
                <a:cs typeface="Tahoma"/>
              </a:rPr>
              <a:t>ar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3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77520" marR="5080">
              <a:lnSpc>
                <a:spcPct val="100000"/>
              </a:lnSpc>
              <a:spcBef>
                <a:spcPts val="159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n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5" dirty="0">
                <a:latin typeface="Tahoma"/>
                <a:cs typeface="Tahoma"/>
              </a:rPr>
              <a:t>ch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45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ci</a:t>
            </a:r>
            <a:r>
              <a:rPr sz="1800" spc="40" dirty="0">
                <a:latin typeface="Tahoma"/>
                <a:cs typeface="Tahoma"/>
              </a:rPr>
              <a:t>fy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r</a:t>
            </a:r>
            <a:r>
              <a:rPr sz="1800" spc="10" dirty="0">
                <a:latin typeface="Tahoma"/>
                <a:cs typeface="Tahoma"/>
              </a:rPr>
              <a:t>oll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cab</a:t>
            </a:r>
            <a:r>
              <a:rPr sz="1800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lar</a:t>
            </a:r>
            <a:r>
              <a:rPr sz="1800" spc="-10" dirty="0">
                <a:latin typeface="Tahoma"/>
                <a:cs typeface="Tahoma"/>
              </a:rPr>
              <a:t>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ep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ual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75" dirty="0">
                <a:latin typeface="Tahoma"/>
                <a:cs typeface="Tahoma"/>
              </a:rPr>
              <a:t>;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10" dirty="0">
                <a:latin typeface="Tahoma"/>
                <a:cs typeface="Tahoma"/>
              </a:rPr>
              <a:t>ish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se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0" dirty="0">
                <a:latin typeface="Tahoma"/>
                <a:cs typeface="Tahoma"/>
              </a:rPr>
              <a:t>i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35" dirty="0">
                <a:latin typeface="Tahoma"/>
                <a:cs typeface="Tahoma"/>
              </a:rPr>
              <a:t>oc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bu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sa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15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30" dirty="0">
                <a:latin typeface="Tahoma"/>
                <a:cs typeface="Tahoma"/>
              </a:rPr>
              <a:t>v</a:t>
            </a:r>
            <a:r>
              <a:rPr sz="1800" spc="5" dirty="0">
                <a:latin typeface="Tahoma"/>
                <a:cs typeface="Tahoma"/>
              </a:rPr>
              <a:t>ide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dirty="0">
                <a:latin typeface="Tahoma"/>
                <a:cs typeface="Tahoma"/>
              </a:rPr>
              <a:t>ppi</a:t>
            </a:r>
            <a:r>
              <a:rPr sz="1800" spc="1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g.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37253"/>
            <a:ext cx="89179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777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hat Is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Metadata?	[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t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Def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on]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0772"/>
            <a:ext cx="6029325" cy="81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00"/>
              </a:lnSpc>
            </a:pP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sim</a:t>
            </a:r>
            <a:r>
              <a:rPr sz="2000" spc="-1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le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25" dirty="0">
                <a:latin typeface="Tahoma"/>
                <a:cs typeface="Tahoma"/>
              </a:rPr>
              <a:t>mm</a:t>
            </a:r>
            <a:r>
              <a:rPr sz="2000" spc="-15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q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125" dirty="0">
                <a:latin typeface="Tahoma"/>
                <a:cs typeface="Tahoma"/>
              </a:rPr>
              <a:t>s: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167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z="4400" b="1" spc="-150" dirty="0">
                <a:latin typeface="Tahoma"/>
                <a:cs typeface="Tahoma"/>
              </a:rPr>
              <a:t>P</a:t>
            </a:r>
            <a:r>
              <a:rPr sz="4400" b="1" spc="-370" dirty="0">
                <a:latin typeface="Tahoma"/>
                <a:cs typeface="Tahoma"/>
              </a:rPr>
              <a:t>u</a:t>
            </a:r>
            <a:r>
              <a:rPr sz="4400" b="1" spc="-254" dirty="0">
                <a:latin typeface="Tahoma"/>
                <a:cs typeface="Tahoma"/>
              </a:rPr>
              <a:t>r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400" b="1" spc="-500" dirty="0">
                <a:latin typeface="Tahoma"/>
                <a:cs typeface="Tahoma"/>
              </a:rPr>
              <a:t>m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5" dirty="0">
                <a:latin typeface="Tahoma"/>
                <a:cs typeface="Tahoma"/>
              </a:rPr>
              <a:t>da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80" dirty="0">
                <a:latin typeface="Tahoma"/>
                <a:cs typeface="Tahoma"/>
              </a:rPr>
              <a:t> </a:t>
            </a:r>
            <a:r>
              <a:rPr sz="4400" b="1" spc="-325" dirty="0">
                <a:latin typeface="Tahoma"/>
                <a:cs typeface="Tahoma"/>
              </a:rPr>
              <a:t>s</a:t>
            </a:r>
            <a:r>
              <a:rPr sz="4400" b="1" spc="-235" dirty="0">
                <a:latin typeface="Tahoma"/>
                <a:cs typeface="Tahoma"/>
              </a:rPr>
              <a:t>c</a:t>
            </a:r>
            <a:r>
              <a:rPr sz="4400" b="1" spc="-290" dirty="0">
                <a:latin typeface="Tahoma"/>
                <a:cs typeface="Tahoma"/>
              </a:rPr>
              <a:t>he</a:t>
            </a:r>
            <a:r>
              <a:rPr sz="4400" b="1" spc="-459" dirty="0">
                <a:latin typeface="Tahoma"/>
                <a:cs typeface="Tahoma"/>
              </a:rPr>
              <a:t>m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r>
              <a:rPr sz="4400" b="1" spc="-250" dirty="0">
                <a:latin typeface="Tahoma"/>
                <a:cs typeface="Tahoma"/>
              </a:rPr>
              <a:t> 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75" dirty="0">
                <a:latin typeface="Tahoma"/>
                <a:cs typeface="Tahoma"/>
              </a:rPr>
              <a:t>r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650" b="1" i="1" spc="-125" dirty="0">
                <a:latin typeface="Cambria"/>
                <a:cs typeface="Cambria"/>
              </a:rPr>
              <a:t>c</a:t>
            </a:r>
            <a:r>
              <a:rPr sz="4650" b="1" i="1" spc="-204" dirty="0">
                <a:latin typeface="Cambria"/>
                <a:cs typeface="Cambria"/>
              </a:rPr>
              <a:t>o</a:t>
            </a:r>
            <a:r>
              <a:rPr sz="4650" b="1" i="1" spc="-345" dirty="0">
                <a:latin typeface="Cambria"/>
                <a:cs typeface="Cambria"/>
              </a:rPr>
              <a:t>n</a:t>
            </a:r>
            <a:r>
              <a:rPr sz="4650" b="1" i="1" spc="-125" dirty="0">
                <a:latin typeface="Cambria"/>
                <a:cs typeface="Cambria"/>
              </a:rPr>
              <a:t>c</a:t>
            </a:r>
            <a:r>
              <a:rPr sz="4650" b="1" i="1" spc="-185" dirty="0">
                <a:latin typeface="Cambria"/>
                <a:cs typeface="Cambria"/>
              </a:rPr>
              <a:t>e</a:t>
            </a:r>
            <a:r>
              <a:rPr sz="4650" b="1" i="1" spc="-290" dirty="0">
                <a:latin typeface="Cambria"/>
                <a:cs typeface="Cambria"/>
              </a:rPr>
              <a:t>p</a:t>
            </a:r>
            <a:r>
              <a:rPr sz="4650" b="1" i="1" spc="-70" dirty="0">
                <a:latin typeface="Cambria"/>
                <a:cs typeface="Cambria"/>
              </a:rPr>
              <a:t>t</a:t>
            </a:r>
            <a:r>
              <a:rPr sz="4650" b="1" i="1" spc="-340" dirty="0">
                <a:latin typeface="Cambria"/>
                <a:cs typeface="Cambria"/>
              </a:rPr>
              <a:t>ua</a:t>
            </a:r>
            <a:r>
              <a:rPr sz="4650" b="1" i="1" spc="-280" dirty="0">
                <a:latin typeface="Cambria"/>
                <a:cs typeface="Cambria"/>
              </a:rPr>
              <a:t>l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0772"/>
            <a:ext cx="10321925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4" dirty="0">
                <a:latin typeface="Tahoma"/>
                <a:cs typeface="Tahoma"/>
              </a:rPr>
              <a:t>**</a:t>
            </a:r>
            <a:r>
              <a:rPr sz="2000" b="1" spc="75" dirty="0">
                <a:latin typeface="Tahoma"/>
                <a:cs typeface="Tahoma"/>
              </a:rPr>
              <a:t>O</a:t>
            </a:r>
            <a:r>
              <a:rPr sz="2000" b="1" spc="-50" dirty="0">
                <a:latin typeface="Tahoma"/>
                <a:cs typeface="Tahoma"/>
              </a:rPr>
              <a:t>f</a:t>
            </a:r>
            <a:r>
              <a:rPr sz="2000" b="1" spc="-120" dirty="0">
                <a:latin typeface="Tahoma"/>
                <a:cs typeface="Tahoma"/>
              </a:rPr>
              <a:t>te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s</a:t>
            </a:r>
            <a:r>
              <a:rPr sz="2000" b="1" spc="-110" dirty="0">
                <a:latin typeface="Tahoma"/>
                <a:cs typeface="Tahoma"/>
              </a:rPr>
              <a:t>y</a:t>
            </a:r>
            <a:r>
              <a:rPr sz="2000" b="1" spc="-145" dirty="0">
                <a:latin typeface="Tahoma"/>
                <a:cs typeface="Tahoma"/>
              </a:rPr>
              <a:t>nt</a:t>
            </a:r>
            <a:r>
              <a:rPr sz="2000" b="1" spc="-160" dirty="0">
                <a:latin typeface="Tahoma"/>
                <a:cs typeface="Tahoma"/>
              </a:rPr>
              <a:t>a</a:t>
            </a:r>
            <a:r>
              <a:rPr sz="2000" b="1" spc="-215" dirty="0">
                <a:latin typeface="Tahoma"/>
                <a:cs typeface="Tahoma"/>
              </a:rPr>
              <a:t>x</a:t>
            </a:r>
            <a:r>
              <a:rPr sz="2000" b="1" spc="-200" dirty="0">
                <a:latin typeface="Tahoma"/>
                <a:cs typeface="Tahoma"/>
              </a:rPr>
              <a:t>/</a:t>
            </a:r>
            <a:r>
              <a:rPr sz="2000" b="1" spc="-160" dirty="0">
                <a:latin typeface="Tahoma"/>
                <a:cs typeface="Tahoma"/>
              </a:rPr>
              <a:t>s</a:t>
            </a:r>
            <a:r>
              <a:rPr sz="2000" b="1" spc="-130" dirty="0">
                <a:latin typeface="Tahoma"/>
                <a:cs typeface="Tahoma"/>
              </a:rPr>
              <a:t>er</a:t>
            </a:r>
            <a:r>
              <a:rPr sz="2000" b="1" spc="-10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05" dirty="0">
                <a:latin typeface="Tahoma"/>
                <a:cs typeface="Tahoma"/>
              </a:rPr>
              <a:t>li</a:t>
            </a:r>
            <a:r>
              <a:rPr sz="2000" b="1" spc="-140" dirty="0">
                <a:latin typeface="Tahoma"/>
                <a:cs typeface="Tahoma"/>
              </a:rPr>
              <a:t>z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00" dirty="0">
                <a:latin typeface="Tahoma"/>
                <a:cs typeface="Tahoma"/>
              </a:rPr>
              <a:t>ti</a:t>
            </a:r>
            <a:r>
              <a:rPr sz="2000" b="1" spc="-90" dirty="0">
                <a:latin typeface="Tahoma"/>
                <a:cs typeface="Tahoma"/>
              </a:rPr>
              <a:t>o</a:t>
            </a:r>
            <a:r>
              <a:rPr sz="2000" b="1" spc="-155" dirty="0">
                <a:latin typeface="Tahoma"/>
                <a:cs typeface="Tahoma"/>
              </a:rPr>
              <a:t>n</a:t>
            </a:r>
            <a:r>
              <a:rPr sz="2000" b="1" spc="-10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i</a:t>
            </a:r>
            <a:r>
              <a:rPr sz="2000" b="1" spc="-150" dirty="0">
                <a:latin typeface="Tahoma"/>
                <a:cs typeface="Tahoma"/>
              </a:rPr>
              <a:t>n</a:t>
            </a:r>
            <a:r>
              <a:rPr sz="2000" b="1" spc="-140" dirty="0">
                <a:latin typeface="Tahoma"/>
                <a:cs typeface="Tahoma"/>
              </a:rPr>
              <a:t>d</a:t>
            </a:r>
            <a:r>
              <a:rPr sz="2000" b="1" spc="-12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40" dirty="0">
                <a:latin typeface="Tahoma"/>
                <a:cs typeface="Tahoma"/>
              </a:rPr>
              <a:t>d</a:t>
            </a:r>
            <a:r>
              <a:rPr sz="2000" b="1" spc="-130" dirty="0">
                <a:latin typeface="Tahoma"/>
                <a:cs typeface="Tahoma"/>
              </a:rPr>
              <a:t>ent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476884" marR="34925">
              <a:lnSpc>
                <a:spcPct val="100000"/>
              </a:lnSpc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0" dirty="0">
                <a:latin typeface="Tahoma"/>
                <a:cs typeface="Tahoma"/>
              </a:rPr>
              <a:t>as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25" dirty="0">
                <a:latin typeface="Tahoma"/>
                <a:cs typeface="Tahoma"/>
              </a:rPr>
              <a:t>ic</a:t>
            </a:r>
            <a:r>
              <a:rPr sz="2000" dirty="0">
                <a:latin typeface="Tahoma"/>
                <a:cs typeface="Tahoma"/>
              </a:rPr>
              <a:t>ul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yn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5" dirty="0">
                <a:latin typeface="Tahoma"/>
                <a:cs typeface="Tahoma"/>
              </a:rPr>
              <a:t>ax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ap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0" dirty="0">
                <a:latin typeface="Tahoma"/>
                <a:cs typeface="Tahoma"/>
              </a:rPr>
              <a:t>yi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35" dirty="0">
                <a:latin typeface="Tahoma"/>
                <a:cs typeface="Tahoma"/>
              </a:rPr>
              <a:t>i</a:t>
            </a:r>
            <a:r>
              <a:rPr sz="2000" spc="5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co</a:t>
            </a:r>
            <a:r>
              <a:rPr sz="2000" spc="15" dirty="0">
                <a:latin typeface="Tahoma"/>
                <a:cs typeface="Tahoma"/>
              </a:rPr>
              <a:t>nce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476884" marR="5080">
              <a:lnSpc>
                <a:spcPct val="100000"/>
              </a:lnSpc>
              <a:spcBef>
                <a:spcPts val="1595"/>
              </a:spcBef>
            </a:pPr>
            <a:r>
              <a:rPr sz="2000" spc="-190" dirty="0">
                <a:latin typeface="Tahoma"/>
                <a:cs typeface="Tahoma"/>
              </a:rPr>
              <a:t>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35" dirty="0">
                <a:latin typeface="Tahoma"/>
                <a:cs typeface="Tahoma"/>
              </a:rPr>
              <a:t>c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nce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5" dirty="0">
                <a:latin typeface="Tahoma"/>
                <a:cs typeface="Tahoma"/>
              </a:rPr>
              <a:t>u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he 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30" dirty="0">
                <a:latin typeface="Tahoma"/>
                <a:cs typeface="Tahoma"/>
              </a:rPr>
              <a:t>io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ap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0" dirty="0">
                <a:latin typeface="Tahoma"/>
                <a:cs typeface="Tahoma"/>
              </a:rPr>
              <a:t>yi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30" dirty="0">
                <a:latin typeface="Tahoma"/>
                <a:cs typeface="Tahoma"/>
              </a:rPr>
              <a:t>j</a:t>
            </a:r>
            <a:r>
              <a:rPr sz="2000" spc="-60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932815" marR="176530">
              <a:lnSpc>
                <a:spcPct val="100000"/>
              </a:lnSpc>
              <a:spcBef>
                <a:spcPts val="1605"/>
              </a:spcBef>
            </a:pPr>
            <a:r>
              <a:rPr sz="2000" spc="120" dirty="0">
                <a:latin typeface="Tahoma"/>
                <a:cs typeface="Tahoma"/>
              </a:rPr>
              <a:t>G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ve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ety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ex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tc</a:t>
            </a:r>
            <a:r>
              <a:rPr sz="2000" spc="-140" dirty="0">
                <a:latin typeface="Tahoma"/>
                <a:cs typeface="Tahoma"/>
              </a:rPr>
              <a:t>.</a:t>
            </a:r>
            <a:r>
              <a:rPr sz="2000" spc="-240" dirty="0">
                <a:latin typeface="Tahoma"/>
                <a:cs typeface="Tahoma"/>
              </a:rPr>
              <a:t>)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whi</a:t>
            </a:r>
            <a:r>
              <a:rPr sz="2000" spc="30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wil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 b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pp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40" dirty="0">
                <a:latin typeface="Tahoma"/>
                <a:cs typeface="Tahoma"/>
              </a:rPr>
              <a:t>owi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di</a:t>
            </a:r>
            <a:r>
              <a:rPr sz="2000" spc="65" dirty="0">
                <a:latin typeface="Tahoma"/>
                <a:cs typeface="Tahoma"/>
              </a:rPr>
              <a:t>ff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li</a:t>
            </a:r>
            <a:r>
              <a:rPr sz="2000" spc="15" dirty="0">
                <a:latin typeface="Tahoma"/>
                <a:cs typeface="Tahoma"/>
              </a:rPr>
              <a:t>z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0" dirty="0">
                <a:latin typeface="Tahoma"/>
                <a:cs typeface="Tahoma"/>
              </a:rPr>
              <a:t>y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xe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un</a:t>
            </a:r>
            <a:r>
              <a:rPr sz="2000" spc="5" dirty="0">
                <a:latin typeface="Tahoma"/>
                <a:cs typeface="Tahoma"/>
              </a:rPr>
              <a:t>dl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wi</a:t>
            </a:r>
            <a:r>
              <a:rPr sz="2000" spc="4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n.</a:t>
            </a:r>
            <a:endParaRPr sz="2000">
              <a:latin typeface="Tahoma"/>
              <a:cs typeface="Tahoma"/>
            </a:endParaRPr>
          </a:p>
          <a:p>
            <a:pPr marL="477520">
              <a:lnSpc>
                <a:spcPct val="100000"/>
              </a:lnSpc>
              <a:spcBef>
                <a:spcPts val="1595"/>
              </a:spcBef>
            </a:pPr>
            <a:r>
              <a:rPr sz="2000" spc="10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mm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li</a:t>
            </a:r>
            <a:r>
              <a:rPr sz="2000" spc="15" dirty="0">
                <a:latin typeface="Tahoma"/>
                <a:cs typeface="Tahoma"/>
              </a:rPr>
              <a:t>z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0" dirty="0">
                <a:latin typeface="Tahoma"/>
                <a:cs typeface="Tahoma"/>
              </a:rPr>
              <a:t>y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xe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evel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15" dirty="0">
                <a:latin typeface="Tahoma"/>
                <a:cs typeface="Tahoma"/>
              </a:rPr>
              <a:t>z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ly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400" dirty="0">
                <a:latin typeface="Tahoma"/>
                <a:cs typeface="Tahoma"/>
              </a:rPr>
              <a:t>.g</a:t>
            </a:r>
            <a:r>
              <a:rPr sz="4400" b="1" spc="-350" dirty="0">
                <a:latin typeface="Tahoma"/>
                <a:cs typeface="Tahoma"/>
              </a:rPr>
              <a:t>.</a:t>
            </a:r>
            <a:r>
              <a:rPr sz="4400" b="1" spc="-345" dirty="0">
                <a:latin typeface="Tahoma"/>
                <a:cs typeface="Tahoma"/>
              </a:rPr>
              <a:t>,</a:t>
            </a:r>
            <a:r>
              <a:rPr sz="4400" b="1" spc="-235" dirty="0">
                <a:latin typeface="Tahoma"/>
                <a:cs typeface="Tahoma"/>
              </a:rPr>
              <a:t> </a:t>
            </a:r>
            <a:r>
              <a:rPr sz="4400" b="1" spc="-175" dirty="0">
                <a:latin typeface="Tahoma"/>
                <a:cs typeface="Tahoma"/>
              </a:rPr>
              <a:t>D</a:t>
            </a:r>
            <a:r>
              <a:rPr sz="4400" b="1" spc="-145" dirty="0">
                <a:latin typeface="Tahoma"/>
                <a:cs typeface="Tahoma"/>
              </a:rPr>
              <a:t>u</a:t>
            </a:r>
            <a:r>
              <a:rPr sz="4400" b="1" spc="-275" dirty="0">
                <a:latin typeface="Tahoma"/>
                <a:cs typeface="Tahoma"/>
              </a:rPr>
              <a:t>b</a:t>
            </a:r>
            <a:r>
              <a:rPr sz="4400" b="1" spc="-195" dirty="0">
                <a:latin typeface="Tahoma"/>
                <a:cs typeface="Tahoma"/>
              </a:rPr>
              <a:t>li</a:t>
            </a:r>
            <a:r>
              <a:rPr sz="4400" b="1" spc="-395" dirty="0">
                <a:latin typeface="Tahoma"/>
                <a:cs typeface="Tahoma"/>
              </a:rPr>
              <a:t>n</a:t>
            </a:r>
            <a:r>
              <a:rPr sz="4400" b="1" spc="-250" dirty="0">
                <a:latin typeface="Tahoma"/>
                <a:cs typeface="Tahoma"/>
              </a:rPr>
              <a:t> </a:t>
            </a:r>
            <a:r>
              <a:rPr sz="4400" b="1" spc="-60" dirty="0">
                <a:latin typeface="Tahoma"/>
                <a:cs typeface="Tahoma"/>
              </a:rPr>
              <a:t>C</a:t>
            </a:r>
            <a:r>
              <a:rPr sz="4400" b="1" spc="-190" dirty="0">
                <a:latin typeface="Tahoma"/>
                <a:cs typeface="Tahoma"/>
              </a:rPr>
              <a:t>o</a:t>
            </a:r>
            <a:r>
              <a:rPr sz="4400" b="1" spc="-280" dirty="0">
                <a:latin typeface="Tahoma"/>
                <a:cs typeface="Tahoma"/>
              </a:rPr>
              <a:t>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7955915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h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2000" u="sng" spc="-2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: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//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www.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b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l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i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nc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2000" u="sng" spc="-1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2000" u="sng" spc="-8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g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c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20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en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-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dc</a:t>
            </a:r>
            <a:r>
              <a:rPr sz="20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i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-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ms/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65" dirty="0">
                <a:latin typeface="Tahoma"/>
                <a:cs typeface="Tahoma"/>
              </a:rPr>
              <a:t>15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web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38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270" dirty="0">
                <a:latin typeface="Tahoma"/>
                <a:cs typeface="Tahoma"/>
              </a:rPr>
              <a:t>W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ine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mm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ie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3387" y="3797075"/>
          <a:ext cx="7738109" cy="227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6995"/>
                <a:gridCol w="3183220"/>
                <a:gridCol w="2097820"/>
              </a:tblGrid>
              <a:tr h="408281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56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8585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ve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rage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56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8585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ator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56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je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8585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Da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56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Pu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lishe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08281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es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pt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56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el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315" dirty="0">
                <a:latin typeface="Tahoma"/>
                <a:cs typeface="Tahoma"/>
              </a:rPr>
              <a:t>S</a:t>
            </a:r>
            <a:r>
              <a:rPr sz="4400" b="1" spc="-254" dirty="0">
                <a:latin typeface="Tahoma"/>
                <a:cs typeface="Tahoma"/>
              </a:rPr>
              <a:t>c</a:t>
            </a:r>
            <a:r>
              <a:rPr sz="4400" b="1" spc="-345" dirty="0">
                <a:latin typeface="Tahoma"/>
                <a:cs typeface="Tahoma"/>
              </a:rPr>
              <a:t>h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500" dirty="0">
                <a:latin typeface="Tahoma"/>
                <a:cs typeface="Tahoma"/>
              </a:rPr>
              <a:t>m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r>
              <a:rPr sz="4400" b="1" spc="-270" dirty="0">
                <a:latin typeface="Tahoma"/>
                <a:cs typeface="Tahoma"/>
              </a:rPr>
              <a:t> </a:t>
            </a:r>
            <a:r>
              <a:rPr sz="4400" b="1" spc="-204" dirty="0">
                <a:latin typeface="Tahoma"/>
                <a:cs typeface="Tahoma"/>
              </a:rPr>
              <a:t>v</a:t>
            </a:r>
            <a:r>
              <a:rPr sz="4400" b="1" spc="-420" dirty="0">
                <a:latin typeface="Tahoma"/>
                <a:cs typeface="Tahoma"/>
              </a:rPr>
              <a:t>s</a:t>
            </a:r>
            <a:r>
              <a:rPr sz="4400" b="1" spc="-250" dirty="0">
                <a:latin typeface="Tahoma"/>
                <a:cs typeface="Tahoma"/>
              </a:rPr>
              <a:t>.</a:t>
            </a:r>
            <a:r>
              <a:rPr sz="4400" b="1" spc="-225" dirty="0">
                <a:latin typeface="Tahoma"/>
                <a:cs typeface="Tahoma"/>
              </a:rPr>
              <a:t> 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345" dirty="0">
                <a:latin typeface="Tahoma"/>
                <a:cs typeface="Tahoma"/>
              </a:rPr>
              <a:t>h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195" dirty="0">
                <a:latin typeface="Tahoma"/>
                <a:cs typeface="Tahoma"/>
              </a:rPr>
              <a:t>i</a:t>
            </a:r>
            <a:r>
              <a:rPr sz="4400" b="1" spc="-270" dirty="0">
                <a:latin typeface="Tahoma"/>
                <a:cs typeface="Tahoma"/>
              </a:rPr>
              <a:t>r</a:t>
            </a:r>
            <a:r>
              <a:rPr sz="4400" b="1" spc="-240" dirty="0">
                <a:latin typeface="Tahoma"/>
                <a:cs typeface="Tahoma"/>
              </a:rPr>
              <a:t> </a:t>
            </a:r>
            <a:r>
              <a:rPr sz="4400" b="1" spc="-285" dirty="0">
                <a:latin typeface="Tahoma"/>
                <a:cs typeface="Tahoma"/>
              </a:rPr>
              <a:t>s</a:t>
            </a:r>
            <a:r>
              <a:rPr sz="4400" b="1" spc="-315" dirty="0">
                <a:latin typeface="Tahoma"/>
                <a:cs typeface="Tahoma"/>
              </a:rPr>
              <a:t>e</a:t>
            </a:r>
            <a:r>
              <a:rPr sz="4400" b="1" spc="-235" dirty="0">
                <a:latin typeface="Tahoma"/>
                <a:cs typeface="Tahoma"/>
              </a:rPr>
              <a:t>ri</a:t>
            </a:r>
            <a:r>
              <a:rPr sz="4400" b="1" spc="-370" dirty="0">
                <a:latin typeface="Tahoma"/>
                <a:cs typeface="Tahoma"/>
              </a:rPr>
              <a:t>a</a:t>
            </a:r>
            <a:r>
              <a:rPr sz="4400" b="1" spc="-195" dirty="0">
                <a:latin typeface="Tahoma"/>
                <a:cs typeface="Tahoma"/>
              </a:rPr>
              <a:t>li</a:t>
            </a:r>
            <a:r>
              <a:rPr sz="4400" b="1" spc="-325" dirty="0">
                <a:latin typeface="Tahoma"/>
                <a:cs typeface="Tahoma"/>
              </a:rPr>
              <a:t>z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125" dirty="0">
                <a:latin typeface="Tahoma"/>
                <a:cs typeface="Tahoma"/>
              </a:rPr>
              <a:t>i</a:t>
            </a:r>
            <a:r>
              <a:rPr sz="4400" b="1" spc="-245" dirty="0">
                <a:latin typeface="Tahoma"/>
                <a:cs typeface="Tahoma"/>
              </a:rPr>
              <a:t>o</a:t>
            </a:r>
            <a:r>
              <a:rPr sz="4400" b="1" spc="-340" dirty="0">
                <a:latin typeface="Tahoma"/>
                <a:cs typeface="Tahoma"/>
              </a:rPr>
              <a:t>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534653"/>
            <a:ext cx="228600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099"/>
              </a:lnSpc>
            </a:pPr>
            <a:r>
              <a:rPr sz="1800" b="1" spc="-90" dirty="0">
                <a:solidFill>
                  <a:srgbClr val="00586D"/>
                </a:solidFill>
                <a:latin typeface="Tahoma"/>
                <a:cs typeface="Tahoma"/>
              </a:rPr>
              <a:t>C</a:t>
            </a:r>
            <a:r>
              <a:rPr sz="1800" b="1" spc="-55" dirty="0">
                <a:solidFill>
                  <a:srgbClr val="00586D"/>
                </a:solidFill>
                <a:latin typeface="Tahoma"/>
                <a:cs typeface="Tahoma"/>
              </a:rPr>
              <a:t>r</a:t>
            </a:r>
            <a:r>
              <a:rPr sz="1800" b="1" spc="-145" dirty="0">
                <a:solidFill>
                  <a:srgbClr val="00586D"/>
                </a:solidFill>
                <a:latin typeface="Tahoma"/>
                <a:cs typeface="Tahoma"/>
              </a:rPr>
              <a:t>ea</a:t>
            </a:r>
            <a:r>
              <a:rPr sz="1800" b="1" spc="-85" dirty="0">
                <a:solidFill>
                  <a:srgbClr val="00586D"/>
                </a:solidFill>
                <a:latin typeface="Tahoma"/>
                <a:cs typeface="Tahoma"/>
              </a:rPr>
              <a:t>t</a:t>
            </a:r>
            <a:r>
              <a:rPr sz="1800" b="1" spc="-120" dirty="0">
                <a:solidFill>
                  <a:srgbClr val="00586D"/>
                </a:solidFill>
                <a:latin typeface="Tahoma"/>
                <a:cs typeface="Tahoma"/>
              </a:rPr>
              <a:t>o</a:t>
            </a:r>
            <a:r>
              <a:rPr sz="1800" b="1" spc="-80" dirty="0">
                <a:solidFill>
                  <a:srgbClr val="00586D"/>
                </a:solidFill>
                <a:latin typeface="Tahoma"/>
                <a:cs typeface="Tahoma"/>
              </a:rPr>
              <a:t>r</a:t>
            </a:r>
            <a:r>
              <a:rPr sz="1800" b="1" spc="-200" dirty="0">
                <a:solidFill>
                  <a:srgbClr val="00586D"/>
                </a:solidFill>
                <a:latin typeface="Tahoma"/>
                <a:cs typeface="Tahoma"/>
              </a:rPr>
              <a:t>:</a:t>
            </a:r>
            <a:r>
              <a:rPr sz="1800" b="1" spc="-80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800" spc="220" dirty="0">
                <a:latin typeface="Tahoma"/>
                <a:cs typeface="Tahoma"/>
              </a:rPr>
              <a:t>W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ll</a:t>
            </a:r>
            <a:r>
              <a:rPr sz="1800" spc="10" dirty="0">
                <a:latin typeface="Tahoma"/>
                <a:cs typeface="Tahoma"/>
              </a:rPr>
              <a:t>i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50" dirty="0">
                <a:latin typeface="Tahoma"/>
                <a:cs typeface="Tahoma"/>
              </a:rPr>
              <a:t>m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B</a:t>
            </a:r>
            <a:r>
              <a:rPr sz="1800" spc="-25" dirty="0">
                <a:latin typeface="Tahoma"/>
                <a:cs typeface="Tahoma"/>
              </a:rPr>
              <a:t>la</a:t>
            </a:r>
            <a:r>
              <a:rPr sz="1800" spc="10" dirty="0">
                <a:latin typeface="Tahoma"/>
                <a:cs typeface="Tahoma"/>
              </a:rPr>
              <a:t>k</a:t>
            </a:r>
            <a:r>
              <a:rPr sz="1800" dirty="0">
                <a:latin typeface="Tahoma"/>
                <a:cs typeface="Tahoma"/>
              </a:rPr>
              <a:t>e </a:t>
            </a:r>
            <a:r>
              <a:rPr sz="1800" b="1" spc="-25" dirty="0">
                <a:solidFill>
                  <a:srgbClr val="00586D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00586D"/>
                </a:solidFill>
                <a:latin typeface="Tahoma"/>
                <a:cs typeface="Tahoma"/>
              </a:rPr>
              <a:t>i</a:t>
            </a:r>
            <a:r>
              <a:rPr sz="1800" b="1" spc="-100" dirty="0">
                <a:solidFill>
                  <a:srgbClr val="00586D"/>
                </a:solidFill>
                <a:latin typeface="Tahoma"/>
                <a:cs typeface="Tahoma"/>
              </a:rPr>
              <a:t>t</a:t>
            </a:r>
            <a:r>
              <a:rPr sz="1800" b="1" spc="-155" dirty="0">
                <a:solidFill>
                  <a:srgbClr val="00586D"/>
                </a:solidFill>
                <a:latin typeface="Tahoma"/>
                <a:cs typeface="Tahoma"/>
              </a:rPr>
              <a:t>le</a:t>
            </a:r>
            <a:r>
              <a:rPr sz="1800" b="1" spc="-120" dirty="0">
                <a:solidFill>
                  <a:srgbClr val="00586D"/>
                </a:solidFill>
                <a:latin typeface="Tahoma"/>
                <a:cs typeface="Tahoma"/>
              </a:rPr>
              <a:t>:</a:t>
            </a:r>
            <a:r>
              <a:rPr sz="1800" b="1" spc="-80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“</a:t>
            </a:r>
            <a:r>
              <a:rPr sz="1800" spc="125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15" dirty="0">
                <a:latin typeface="Tahoma"/>
                <a:cs typeface="Tahoma"/>
              </a:rPr>
              <a:t>ick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Ros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65" dirty="0">
                <a:latin typeface="Tahoma"/>
                <a:cs typeface="Tahoma"/>
              </a:rPr>
              <a:t>”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586D"/>
                </a:solidFill>
                <a:latin typeface="Tahoma"/>
                <a:cs typeface="Tahoma"/>
              </a:rPr>
              <a:t>D</a:t>
            </a:r>
            <a:r>
              <a:rPr sz="1800" b="1" spc="-180" dirty="0">
                <a:solidFill>
                  <a:srgbClr val="00586D"/>
                </a:solidFill>
                <a:latin typeface="Tahoma"/>
                <a:cs typeface="Tahoma"/>
              </a:rPr>
              <a:t>a</a:t>
            </a:r>
            <a:r>
              <a:rPr sz="1800" b="1" spc="-85" dirty="0">
                <a:solidFill>
                  <a:srgbClr val="00586D"/>
                </a:solidFill>
                <a:latin typeface="Tahoma"/>
                <a:cs typeface="Tahoma"/>
              </a:rPr>
              <a:t>t</a:t>
            </a:r>
            <a:r>
              <a:rPr sz="1800" b="1" spc="-200" dirty="0">
                <a:solidFill>
                  <a:srgbClr val="00586D"/>
                </a:solidFill>
                <a:latin typeface="Tahoma"/>
                <a:cs typeface="Tahoma"/>
              </a:rPr>
              <a:t>e</a:t>
            </a:r>
            <a:r>
              <a:rPr sz="1800" b="1" spc="-120" dirty="0">
                <a:solidFill>
                  <a:srgbClr val="00586D"/>
                </a:solidFill>
                <a:latin typeface="Tahoma"/>
                <a:cs typeface="Tahoma"/>
              </a:rPr>
              <a:t>:</a:t>
            </a:r>
            <a:r>
              <a:rPr sz="1800" b="1" spc="-55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1794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350" y="1617865"/>
            <a:ext cx="3517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5" dirty="0">
                <a:latin typeface="Tahoma"/>
                <a:cs typeface="Tahoma"/>
              </a:rPr>
              <a:t>D</a:t>
            </a:r>
            <a:r>
              <a:rPr sz="1800" b="1" spc="-140" dirty="0">
                <a:latin typeface="Tahoma"/>
                <a:cs typeface="Tahoma"/>
              </a:rPr>
              <a:t>u</a:t>
            </a:r>
            <a:r>
              <a:rPr sz="1800" b="1" spc="-135" dirty="0">
                <a:latin typeface="Tahoma"/>
                <a:cs typeface="Tahoma"/>
              </a:rPr>
              <a:t>b</a:t>
            </a:r>
            <a:r>
              <a:rPr sz="1800" b="1" spc="-90" dirty="0">
                <a:latin typeface="Tahoma"/>
                <a:cs typeface="Tahoma"/>
              </a:rPr>
              <a:t>li</a:t>
            </a:r>
            <a:r>
              <a:rPr sz="1800" b="1" spc="-175" dirty="0">
                <a:latin typeface="Tahoma"/>
                <a:cs typeface="Tahoma"/>
              </a:rPr>
              <a:t>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Co</a:t>
            </a:r>
            <a:r>
              <a:rPr sz="1800" b="1" spc="-55" dirty="0">
                <a:latin typeface="Tahoma"/>
                <a:cs typeface="Tahoma"/>
              </a:rPr>
              <a:t>r</a:t>
            </a:r>
            <a:r>
              <a:rPr sz="1800" b="1" spc="-120" dirty="0">
                <a:latin typeface="Tahoma"/>
                <a:cs typeface="Tahoma"/>
              </a:rPr>
              <a:t>e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225" dirty="0">
                <a:latin typeface="Tahoma"/>
                <a:cs typeface="Tahoma"/>
              </a:rPr>
              <a:t>m</a:t>
            </a:r>
            <a:r>
              <a:rPr sz="1800" b="1" spc="-125" dirty="0">
                <a:latin typeface="Tahoma"/>
                <a:cs typeface="Tahoma"/>
              </a:rPr>
              <a:t>e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20" dirty="0">
                <a:latin typeface="Tahoma"/>
                <a:cs typeface="Tahoma"/>
              </a:rPr>
              <a:t>d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75" dirty="0">
                <a:latin typeface="Tahoma"/>
                <a:cs typeface="Tahoma"/>
              </a:rPr>
              <a:t>a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ele</a:t>
            </a:r>
            <a:r>
              <a:rPr sz="1800" b="1" spc="-210" dirty="0">
                <a:latin typeface="Tahoma"/>
                <a:cs typeface="Tahoma"/>
              </a:rPr>
              <a:t>m</a:t>
            </a:r>
            <a:r>
              <a:rPr sz="1800" b="1" spc="-135" dirty="0">
                <a:latin typeface="Tahoma"/>
                <a:cs typeface="Tahoma"/>
              </a:rPr>
              <a:t>e</a:t>
            </a:r>
            <a:r>
              <a:rPr sz="1800" b="1" spc="-140" dirty="0">
                <a:latin typeface="Tahoma"/>
                <a:cs typeface="Tahoma"/>
              </a:rPr>
              <a:t>n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10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350" y="1951037"/>
            <a:ext cx="13893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29" dirty="0">
                <a:latin typeface="Tahoma"/>
                <a:cs typeface="Tahoma"/>
              </a:rPr>
              <a:t>(</a:t>
            </a:r>
            <a:r>
              <a:rPr sz="1800" b="1" spc="-254" dirty="0">
                <a:latin typeface="Tahoma"/>
                <a:cs typeface="Tahoma"/>
              </a:rPr>
              <a:t>s</a:t>
            </a:r>
            <a:r>
              <a:rPr sz="1800" b="1" spc="-105" dirty="0">
                <a:latin typeface="Tahoma"/>
                <a:cs typeface="Tahoma"/>
              </a:rPr>
              <a:t>elec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35" dirty="0">
                <a:latin typeface="Tahoma"/>
                <a:cs typeface="Tahoma"/>
              </a:rPr>
              <a:t>e</a:t>
            </a:r>
            <a:r>
              <a:rPr sz="1800" b="1" spc="-95" dirty="0">
                <a:latin typeface="Tahoma"/>
                <a:cs typeface="Tahoma"/>
              </a:rPr>
              <a:t>r</a:t>
            </a:r>
            <a:r>
              <a:rPr sz="1800" b="1" spc="-225" dirty="0">
                <a:latin typeface="Tahoma"/>
                <a:cs typeface="Tahoma"/>
              </a:rPr>
              <a:t>m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33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8877" y="1880838"/>
            <a:ext cx="1983739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3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500" b="1" spc="-95" dirty="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sz="1500" b="1" spc="-7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500" b="1" spc="-15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500" b="1" spc="-9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500" b="1" spc="-6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500" b="1" spc="-125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1500" b="1" spc="-95" dirty="0">
                <a:solidFill>
                  <a:srgbClr val="FF0000"/>
                </a:solidFill>
                <a:latin typeface="Tahoma"/>
                <a:cs typeface="Tahoma"/>
              </a:rPr>
              <a:t>ed </a:t>
            </a:r>
            <a:r>
              <a:rPr sz="1500" b="1" spc="-15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500" b="1" spc="-12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5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b="1" spc="-1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500" b="1" spc="-10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500" b="1" spc="-10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500" b="1" spc="20" dirty="0">
                <a:solidFill>
                  <a:srgbClr val="FF0000"/>
                </a:solidFill>
                <a:latin typeface="Tahoma"/>
                <a:cs typeface="Tahoma"/>
              </a:rPr>
              <a:t>XM</a:t>
            </a:r>
            <a:r>
              <a:rPr sz="1500" b="1" spc="-9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877" y="2546826"/>
            <a:ext cx="6998334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0"/>
              </a:lnSpc>
            </a:pPr>
            <a:r>
              <a:rPr sz="1500" spc="-130" dirty="0">
                <a:latin typeface="Tahoma"/>
                <a:cs typeface="Tahoma"/>
              </a:rPr>
              <a:t>&lt;</a:t>
            </a:r>
            <a:r>
              <a:rPr sz="1500" spc="-95" dirty="0">
                <a:latin typeface="Tahoma"/>
                <a:cs typeface="Tahoma"/>
              </a:rPr>
              <a:t>x</a:t>
            </a:r>
            <a:r>
              <a:rPr sz="1500" spc="-40" dirty="0">
                <a:latin typeface="Tahoma"/>
                <a:cs typeface="Tahoma"/>
              </a:rPr>
              <a:t>m</a:t>
            </a:r>
            <a:r>
              <a:rPr sz="1500" spc="-50" dirty="0">
                <a:latin typeface="Tahoma"/>
                <a:cs typeface="Tahoma"/>
              </a:rPr>
              <a:t>l</a:t>
            </a:r>
            <a:r>
              <a:rPr sz="1500" spc="-165" dirty="0">
                <a:latin typeface="Tahoma"/>
                <a:cs typeface="Tahoma"/>
              </a:rPr>
              <a:t>&gt;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160" dirty="0">
                <a:latin typeface="Tahoma"/>
                <a:cs typeface="Tahoma"/>
              </a:rPr>
              <a:t>&lt;</a:t>
            </a:r>
            <a:r>
              <a:rPr sz="1500" spc="-110" dirty="0">
                <a:latin typeface="Tahoma"/>
                <a:cs typeface="Tahoma"/>
              </a:rPr>
              <a:t>?</a:t>
            </a:r>
            <a:r>
              <a:rPr sz="1500" dirty="0">
                <a:latin typeface="Tahoma"/>
                <a:cs typeface="Tahoma"/>
              </a:rPr>
              <a:t>n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-40" dirty="0">
                <a:latin typeface="Tahoma"/>
                <a:cs typeface="Tahoma"/>
              </a:rPr>
              <a:t>m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25" dirty="0">
                <a:latin typeface="Tahoma"/>
                <a:cs typeface="Tahoma"/>
              </a:rPr>
              <a:t>s</a:t>
            </a:r>
            <a:r>
              <a:rPr sz="1500" dirty="0">
                <a:latin typeface="Tahoma"/>
                <a:cs typeface="Tahoma"/>
              </a:rPr>
              <a:t>p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20" dirty="0">
                <a:latin typeface="Tahoma"/>
                <a:cs typeface="Tahoma"/>
              </a:rPr>
              <a:t>c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h</a:t>
            </a:r>
            <a:r>
              <a:rPr sz="1500" spc="10" dirty="0">
                <a:latin typeface="Tahoma"/>
                <a:cs typeface="Tahoma"/>
              </a:rPr>
              <a:t>r</a:t>
            </a:r>
            <a:r>
              <a:rPr sz="1500" spc="25" dirty="0">
                <a:latin typeface="Tahoma"/>
                <a:cs typeface="Tahoma"/>
              </a:rPr>
              <a:t>ef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-229" dirty="0">
                <a:latin typeface="Tahoma"/>
                <a:cs typeface="Tahoma"/>
              </a:rPr>
              <a:t>=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dirty="0">
                <a:latin typeface="Tahoma"/>
                <a:cs typeface="Tahoma"/>
                <a:hlinkClick r:id="rId3"/>
              </a:rPr>
              <a:t>h</a:t>
            </a:r>
            <a:r>
              <a:rPr sz="1500" spc="35" dirty="0">
                <a:latin typeface="Tahoma"/>
                <a:cs typeface="Tahoma"/>
                <a:hlinkClick r:id="rId3"/>
              </a:rPr>
              <a:t>tt</a:t>
            </a:r>
            <a:r>
              <a:rPr sz="1500" dirty="0">
                <a:latin typeface="Tahoma"/>
                <a:cs typeface="Tahoma"/>
                <a:hlinkClick r:id="rId3"/>
              </a:rPr>
              <a:t>p</a:t>
            </a:r>
            <a:r>
              <a:rPr sz="1500" spc="-165" dirty="0">
                <a:latin typeface="Tahoma"/>
                <a:cs typeface="Tahoma"/>
                <a:hlinkClick r:id="rId3"/>
              </a:rPr>
              <a:t>:</a:t>
            </a:r>
            <a:r>
              <a:rPr sz="1500" spc="70" dirty="0">
                <a:latin typeface="Tahoma"/>
                <a:cs typeface="Tahoma"/>
                <a:hlinkClick r:id="rId3"/>
              </a:rPr>
              <a:t>//</a:t>
            </a:r>
            <a:r>
              <a:rPr sz="1500" spc="125" dirty="0">
                <a:latin typeface="Tahoma"/>
                <a:cs typeface="Tahoma"/>
                <a:hlinkClick r:id="rId3"/>
              </a:rPr>
              <a:t>w</a:t>
            </a:r>
            <a:r>
              <a:rPr sz="1500" spc="50" dirty="0">
                <a:latin typeface="Tahoma"/>
                <a:cs typeface="Tahoma"/>
                <a:hlinkClick r:id="rId3"/>
              </a:rPr>
              <a:t>ww</a:t>
            </a:r>
            <a:r>
              <a:rPr sz="1500" spc="-10" dirty="0">
                <a:latin typeface="Tahoma"/>
                <a:cs typeface="Tahoma"/>
                <a:hlinkClick r:id="rId3"/>
              </a:rPr>
              <a:t>.</a:t>
            </a:r>
            <a:r>
              <a:rPr sz="1500" spc="-40" dirty="0">
                <a:latin typeface="Tahoma"/>
                <a:cs typeface="Tahoma"/>
                <a:hlinkClick r:id="rId3"/>
              </a:rPr>
              <a:t>w</a:t>
            </a:r>
            <a:r>
              <a:rPr sz="1500" spc="-30" dirty="0">
                <a:latin typeface="Tahoma"/>
                <a:cs typeface="Tahoma"/>
                <a:hlinkClick r:id="rId3"/>
              </a:rPr>
              <a:t>3.</a:t>
            </a:r>
            <a:r>
              <a:rPr sz="1500" spc="30" dirty="0">
                <a:latin typeface="Tahoma"/>
                <a:cs typeface="Tahoma"/>
                <a:hlinkClick r:id="rId3"/>
              </a:rPr>
              <a:t>o</a:t>
            </a:r>
            <a:r>
              <a:rPr sz="1500" spc="-20" dirty="0">
                <a:latin typeface="Tahoma"/>
                <a:cs typeface="Tahoma"/>
                <a:hlinkClick r:id="rId3"/>
              </a:rPr>
              <a:t>r</a:t>
            </a:r>
            <a:r>
              <a:rPr sz="1500" spc="-50" dirty="0">
                <a:latin typeface="Tahoma"/>
                <a:cs typeface="Tahoma"/>
                <a:hlinkClick r:id="rId3"/>
              </a:rPr>
              <a:t>g</a:t>
            </a:r>
            <a:r>
              <a:rPr sz="1500" spc="35" dirty="0">
                <a:latin typeface="Tahoma"/>
                <a:cs typeface="Tahoma"/>
                <a:hlinkClick r:id="rId3"/>
              </a:rPr>
              <a:t>/s</a:t>
            </a:r>
            <a:r>
              <a:rPr sz="1500" spc="10" dirty="0">
                <a:latin typeface="Tahoma"/>
                <a:cs typeface="Tahoma"/>
                <a:hlinkClick r:id="rId3"/>
              </a:rPr>
              <a:t>c</a:t>
            </a:r>
            <a:r>
              <a:rPr sz="1500" dirty="0">
                <a:latin typeface="Tahoma"/>
                <a:cs typeface="Tahoma"/>
                <a:hlinkClick r:id="rId3"/>
              </a:rPr>
              <a:t>h</a:t>
            </a:r>
            <a:r>
              <a:rPr sz="1500" spc="-5" dirty="0">
                <a:latin typeface="Tahoma"/>
                <a:cs typeface="Tahoma"/>
                <a:hlinkClick r:id="rId3"/>
              </a:rPr>
              <a:t>e</a:t>
            </a:r>
            <a:r>
              <a:rPr sz="1500" spc="-40" dirty="0">
                <a:latin typeface="Tahoma"/>
                <a:cs typeface="Tahoma"/>
                <a:hlinkClick r:id="rId3"/>
              </a:rPr>
              <a:t>m</a:t>
            </a:r>
            <a:r>
              <a:rPr sz="1500" spc="-55" dirty="0">
                <a:latin typeface="Tahoma"/>
                <a:cs typeface="Tahoma"/>
                <a:hlinkClick r:id="rId3"/>
              </a:rPr>
              <a:t>a</a:t>
            </a:r>
            <a:r>
              <a:rPr sz="1500" spc="-25" dirty="0">
                <a:latin typeface="Tahoma"/>
                <a:cs typeface="Tahoma"/>
                <a:hlinkClick r:id="rId3"/>
              </a:rPr>
              <a:t>s</a:t>
            </a:r>
            <a:r>
              <a:rPr sz="1500" spc="55" dirty="0">
                <a:latin typeface="Tahoma"/>
                <a:cs typeface="Tahoma"/>
                <a:hlinkClick r:id="rId3"/>
              </a:rPr>
              <a:t>/</a:t>
            </a:r>
            <a:r>
              <a:rPr sz="1500" spc="35" dirty="0">
                <a:latin typeface="Tahoma"/>
                <a:cs typeface="Tahoma"/>
                <a:hlinkClick r:id="rId3"/>
              </a:rPr>
              <a:t>r</a:t>
            </a:r>
            <a:r>
              <a:rPr sz="1500" spc="5" dirty="0">
                <a:latin typeface="Tahoma"/>
                <a:cs typeface="Tahoma"/>
                <a:hlinkClick r:id="rId3"/>
              </a:rPr>
              <a:t>d</a:t>
            </a:r>
            <a:r>
              <a:rPr sz="1500" spc="45" dirty="0">
                <a:latin typeface="Tahoma"/>
                <a:cs typeface="Tahoma"/>
                <a:hlinkClick r:id="rId3"/>
              </a:rPr>
              <a:t>f</a:t>
            </a:r>
            <a:r>
              <a:rPr sz="1500" dirty="0">
                <a:latin typeface="Tahoma"/>
                <a:cs typeface="Tahoma"/>
                <a:hlinkClick r:id="rId3"/>
              </a:rPr>
              <a:t>-</a:t>
            </a:r>
            <a:r>
              <a:rPr sz="1500" spc="-25" dirty="0">
                <a:latin typeface="Tahoma"/>
                <a:cs typeface="Tahoma"/>
                <a:hlinkClick r:id="rId3"/>
              </a:rPr>
              <a:t>s</a:t>
            </a:r>
            <a:r>
              <a:rPr sz="1500" spc="20" dirty="0">
                <a:latin typeface="Tahoma"/>
                <a:cs typeface="Tahoma"/>
                <a:hlinkClick r:id="rId3"/>
              </a:rPr>
              <a:t>c</a:t>
            </a:r>
            <a:r>
              <a:rPr sz="1500" dirty="0">
                <a:latin typeface="Tahoma"/>
                <a:cs typeface="Tahoma"/>
                <a:hlinkClick r:id="rId3"/>
              </a:rPr>
              <a:t>he</a:t>
            </a:r>
            <a:r>
              <a:rPr sz="1500" spc="-40" dirty="0">
                <a:latin typeface="Tahoma"/>
                <a:cs typeface="Tahoma"/>
                <a:hlinkClick r:id="rId3"/>
              </a:rPr>
              <a:t>m</a:t>
            </a:r>
            <a:r>
              <a:rPr sz="1500" spc="-55" dirty="0">
                <a:latin typeface="Tahoma"/>
                <a:cs typeface="Tahoma"/>
                <a:hlinkClick r:id="rId3"/>
              </a:rPr>
              <a:t>a</a:t>
            </a:r>
            <a:r>
              <a:rPr sz="1500" spc="-50" dirty="0">
                <a:latin typeface="Tahoma"/>
                <a:cs typeface="Tahoma"/>
              </a:rPr>
              <a:t>"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-20" dirty="0">
                <a:latin typeface="Tahoma"/>
                <a:cs typeface="Tahoma"/>
              </a:rPr>
              <a:t>s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229" dirty="0">
                <a:latin typeface="Tahoma"/>
                <a:cs typeface="Tahoma"/>
              </a:rPr>
              <a:t>=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"RD</a:t>
            </a:r>
            <a:r>
              <a:rPr sz="1500" spc="60" dirty="0">
                <a:latin typeface="Tahoma"/>
                <a:cs typeface="Tahoma"/>
              </a:rPr>
              <a:t>F</a:t>
            </a:r>
            <a:r>
              <a:rPr sz="1500" spc="-145" dirty="0">
                <a:latin typeface="Tahoma"/>
                <a:cs typeface="Tahoma"/>
              </a:rPr>
              <a:t>"&gt;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ts val="1620"/>
              </a:lnSpc>
            </a:pPr>
            <a:r>
              <a:rPr sz="1500" spc="-225" dirty="0">
                <a:latin typeface="Tahoma"/>
                <a:cs typeface="Tahoma"/>
              </a:rPr>
              <a:t>&lt;</a:t>
            </a:r>
            <a:r>
              <a:rPr sz="1500" spc="-45" dirty="0">
                <a:latin typeface="Tahoma"/>
                <a:cs typeface="Tahoma"/>
              </a:rPr>
              <a:t>?</a:t>
            </a:r>
            <a:r>
              <a:rPr sz="1500" dirty="0">
                <a:latin typeface="Tahoma"/>
                <a:cs typeface="Tahoma"/>
              </a:rPr>
              <a:t>n</a:t>
            </a:r>
            <a:r>
              <a:rPr sz="1500" spc="-40" dirty="0">
                <a:latin typeface="Tahoma"/>
                <a:cs typeface="Tahoma"/>
              </a:rPr>
              <a:t>a</a:t>
            </a:r>
            <a:r>
              <a:rPr sz="1500" spc="-55" dirty="0">
                <a:latin typeface="Tahoma"/>
                <a:cs typeface="Tahoma"/>
              </a:rPr>
              <a:t>m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15" dirty="0">
                <a:latin typeface="Tahoma"/>
                <a:cs typeface="Tahoma"/>
              </a:rPr>
              <a:t>sp</a:t>
            </a:r>
            <a:r>
              <a:rPr sz="1500" spc="-25" dirty="0">
                <a:latin typeface="Tahoma"/>
                <a:cs typeface="Tahoma"/>
              </a:rPr>
              <a:t>a</a:t>
            </a:r>
            <a:r>
              <a:rPr sz="1500" spc="-15" dirty="0">
                <a:latin typeface="Tahoma"/>
                <a:cs typeface="Tahoma"/>
              </a:rPr>
              <a:t>c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h</a:t>
            </a:r>
            <a:r>
              <a:rPr sz="1500" spc="10" dirty="0">
                <a:latin typeface="Tahoma"/>
                <a:cs typeface="Tahoma"/>
              </a:rPr>
              <a:t>r</a:t>
            </a:r>
            <a:r>
              <a:rPr sz="1500" spc="25" dirty="0">
                <a:latin typeface="Tahoma"/>
                <a:cs typeface="Tahoma"/>
              </a:rPr>
              <a:t>ef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-229" dirty="0">
                <a:latin typeface="Tahoma"/>
                <a:cs typeface="Tahoma"/>
              </a:rPr>
              <a:t>=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dirty="0">
                <a:latin typeface="Tahoma"/>
                <a:cs typeface="Tahoma"/>
                <a:hlinkClick r:id="rId4"/>
              </a:rPr>
              <a:t>h</a:t>
            </a:r>
            <a:r>
              <a:rPr sz="1500" spc="35" dirty="0">
                <a:latin typeface="Tahoma"/>
                <a:cs typeface="Tahoma"/>
                <a:hlinkClick r:id="rId4"/>
              </a:rPr>
              <a:t>tt</a:t>
            </a:r>
            <a:r>
              <a:rPr sz="1500" dirty="0">
                <a:latin typeface="Tahoma"/>
                <a:cs typeface="Tahoma"/>
                <a:hlinkClick r:id="rId4"/>
              </a:rPr>
              <a:t>p</a:t>
            </a:r>
            <a:r>
              <a:rPr sz="1500" spc="-165" dirty="0">
                <a:latin typeface="Tahoma"/>
                <a:cs typeface="Tahoma"/>
                <a:hlinkClick r:id="rId4"/>
              </a:rPr>
              <a:t>:</a:t>
            </a:r>
            <a:r>
              <a:rPr sz="1500" spc="70" dirty="0">
                <a:latin typeface="Tahoma"/>
                <a:cs typeface="Tahoma"/>
                <a:hlinkClick r:id="rId4"/>
              </a:rPr>
              <a:t>//</a:t>
            </a:r>
            <a:r>
              <a:rPr sz="1500" spc="125" dirty="0">
                <a:latin typeface="Tahoma"/>
                <a:cs typeface="Tahoma"/>
                <a:hlinkClick r:id="rId4"/>
              </a:rPr>
              <a:t>w</a:t>
            </a:r>
            <a:r>
              <a:rPr sz="1500" spc="50" dirty="0">
                <a:latin typeface="Tahoma"/>
                <a:cs typeface="Tahoma"/>
                <a:hlinkClick r:id="rId4"/>
              </a:rPr>
              <a:t>ww</a:t>
            </a:r>
            <a:r>
              <a:rPr sz="1500" spc="-30" dirty="0">
                <a:latin typeface="Tahoma"/>
                <a:cs typeface="Tahoma"/>
                <a:hlinkClick r:id="rId4"/>
              </a:rPr>
              <a:t>.</a:t>
            </a:r>
            <a:r>
              <a:rPr sz="1500" spc="-65" dirty="0">
                <a:latin typeface="Tahoma"/>
                <a:cs typeface="Tahoma"/>
                <a:hlinkClick r:id="rId4"/>
              </a:rPr>
              <a:t>p</a:t>
            </a:r>
            <a:r>
              <a:rPr sz="1500" spc="-10" dirty="0">
                <a:latin typeface="Tahoma"/>
                <a:cs typeface="Tahoma"/>
                <a:hlinkClick r:id="rId4"/>
              </a:rPr>
              <a:t>u</a:t>
            </a:r>
            <a:r>
              <a:rPr sz="1500" spc="10" dirty="0">
                <a:latin typeface="Tahoma"/>
                <a:cs typeface="Tahoma"/>
                <a:hlinkClick r:id="rId4"/>
              </a:rPr>
              <a:t>r</a:t>
            </a:r>
            <a:r>
              <a:rPr sz="1500" spc="-10" dirty="0">
                <a:latin typeface="Tahoma"/>
                <a:cs typeface="Tahoma"/>
                <a:hlinkClick r:id="rId4"/>
              </a:rPr>
              <a:t>l</a:t>
            </a:r>
            <a:r>
              <a:rPr sz="1500" spc="-114" dirty="0">
                <a:latin typeface="Tahoma"/>
                <a:cs typeface="Tahoma"/>
                <a:hlinkClick r:id="rId4"/>
              </a:rPr>
              <a:t>.</a:t>
            </a:r>
            <a:r>
              <a:rPr sz="1500" spc="30" dirty="0">
                <a:latin typeface="Tahoma"/>
                <a:cs typeface="Tahoma"/>
                <a:hlinkClick r:id="rId4"/>
              </a:rPr>
              <a:t>o</a:t>
            </a:r>
            <a:r>
              <a:rPr sz="1500" spc="-20" dirty="0">
                <a:latin typeface="Tahoma"/>
                <a:cs typeface="Tahoma"/>
                <a:hlinkClick r:id="rId4"/>
              </a:rPr>
              <a:t>r</a:t>
            </a:r>
            <a:r>
              <a:rPr sz="1500" spc="-50" dirty="0">
                <a:latin typeface="Tahoma"/>
                <a:cs typeface="Tahoma"/>
                <a:hlinkClick r:id="rId4"/>
              </a:rPr>
              <a:t>g</a:t>
            </a:r>
            <a:r>
              <a:rPr sz="1500" spc="90" dirty="0">
                <a:latin typeface="Tahoma"/>
                <a:cs typeface="Tahoma"/>
                <a:hlinkClick r:id="rId4"/>
              </a:rPr>
              <a:t>/</a:t>
            </a:r>
            <a:r>
              <a:rPr sz="1500" spc="-5" dirty="0">
                <a:latin typeface="Tahoma"/>
                <a:cs typeface="Tahoma"/>
                <a:hlinkClick r:id="rId4"/>
              </a:rPr>
              <a:t>R</a:t>
            </a:r>
            <a:r>
              <a:rPr sz="1500" spc="114" dirty="0">
                <a:latin typeface="Tahoma"/>
                <a:cs typeface="Tahoma"/>
                <a:hlinkClick r:id="rId4"/>
              </a:rPr>
              <a:t>D</a:t>
            </a:r>
            <a:r>
              <a:rPr sz="1500" spc="60" dirty="0">
                <a:latin typeface="Tahoma"/>
                <a:cs typeface="Tahoma"/>
                <a:hlinkClick r:id="rId4"/>
              </a:rPr>
              <a:t>F</a:t>
            </a:r>
            <a:r>
              <a:rPr sz="1500" spc="90" dirty="0">
                <a:latin typeface="Tahoma"/>
                <a:cs typeface="Tahoma"/>
                <a:hlinkClick r:id="rId4"/>
              </a:rPr>
              <a:t>/</a:t>
            </a:r>
            <a:r>
              <a:rPr sz="1500" spc="114" dirty="0">
                <a:latin typeface="Tahoma"/>
                <a:cs typeface="Tahoma"/>
                <a:hlinkClick r:id="rId4"/>
              </a:rPr>
              <a:t>D</a:t>
            </a:r>
            <a:r>
              <a:rPr sz="1500" spc="120" dirty="0">
                <a:latin typeface="Tahoma"/>
                <a:cs typeface="Tahoma"/>
                <a:hlinkClick r:id="rId4"/>
              </a:rPr>
              <a:t>C</a:t>
            </a:r>
            <a:r>
              <a:rPr sz="1500" spc="60" dirty="0">
                <a:latin typeface="Tahoma"/>
                <a:cs typeface="Tahoma"/>
                <a:hlinkClick r:id="rId4"/>
              </a:rPr>
              <a:t>/</a:t>
            </a:r>
            <a:r>
              <a:rPr sz="1500" spc="-50" dirty="0">
                <a:latin typeface="Tahoma"/>
                <a:cs typeface="Tahoma"/>
              </a:rPr>
              <a:t>"</a:t>
            </a:r>
            <a:r>
              <a:rPr sz="1500" spc="-13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-20" dirty="0">
                <a:latin typeface="Tahoma"/>
                <a:cs typeface="Tahoma"/>
              </a:rPr>
              <a:t>s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spc="-229" dirty="0">
                <a:latin typeface="Tahoma"/>
                <a:cs typeface="Tahoma"/>
              </a:rPr>
              <a:t>=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30" dirty="0">
                <a:latin typeface="Tahoma"/>
                <a:cs typeface="Tahoma"/>
              </a:rPr>
              <a:t>C</a:t>
            </a:r>
            <a:r>
              <a:rPr sz="1500" spc="10" dirty="0">
                <a:latin typeface="Tahoma"/>
                <a:cs typeface="Tahoma"/>
              </a:rPr>
              <a:t>"</a:t>
            </a:r>
            <a:r>
              <a:rPr sz="1500" spc="-229" dirty="0">
                <a:latin typeface="Tahoma"/>
                <a:cs typeface="Tahoma"/>
              </a:rPr>
              <a:t>&gt;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120" dirty="0">
                <a:latin typeface="Tahoma"/>
                <a:cs typeface="Tahoma"/>
              </a:rPr>
              <a:t>&lt;</a:t>
            </a:r>
            <a:r>
              <a:rPr sz="1500" spc="-110" dirty="0">
                <a:latin typeface="Tahoma"/>
                <a:cs typeface="Tahoma"/>
              </a:rPr>
              <a:t>R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60" dirty="0">
                <a:latin typeface="Tahoma"/>
                <a:cs typeface="Tahoma"/>
              </a:rPr>
              <a:t>F</a:t>
            </a:r>
            <a:r>
              <a:rPr sz="1500" spc="-165" dirty="0">
                <a:latin typeface="Tahoma"/>
                <a:cs typeface="Tahoma"/>
              </a:rPr>
              <a:t>:</a:t>
            </a:r>
            <a:r>
              <a:rPr sz="1500" spc="-5" dirty="0">
                <a:latin typeface="Tahoma"/>
                <a:cs typeface="Tahoma"/>
              </a:rPr>
              <a:t>R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60" dirty="0">
                <a:latin typeface="Tahoma"/>
                <a:cs typeface="Tahoma"/>
              </a:rPr>
              <a:t>F</a:t>
            </a:r>
            <a:r>
              <a:rPr sz="1500" spc="-229" dirty="0">
                <a:latin typeface="Tahoma"/>
                <a:cs typeface="Tahoma"/>
              </a:rPr>
              <a:t>&gt;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ts val="1710"/>
              </a:lnSpc>
            </a:pPr>
            <a:r>
              <a:rPr sz="1500" spc="-225" dirty="0">
                <a:latin typeface="Tahoma"/>
                <a:cs typeface="Tahoma"/>
              </a:rPr>
              <a:t>&lt;</a:t>
            </a:r>
            <a:r>
              <a:rPr sz="1500" spc="-5" dirty="0">
                <a:latin typeface="Tahoma"/>
                <a:cs typeface="Tahoma"/>
              </a:rPr>
              <a:t>R</a:t>
            </a:r>
            <a:r>
              <a:rPr sz="1500" spc="95" dirty="0">
                <a:latin typeface="Tahoma"/>
                <a:cs typeface="Tahoma"/>
              </a:rPr>
              <a:t>D</a:t>
            </a:r>
            <a:r>
              <a:rPr sz="1500" spc="75" dirty="0">
                <a:latin typeface="Tahoma"/>
                <a:cs typeface="Tahoma"/>
              </a:rPr>
              <a:t>F</a:t>
            </a:r>
            <a:r>
              <a:rPr sz="1500" spc="-165" dirty="0">
                <a:latin typeface="Tahoma"/>
                <a:cs typeface="Tahoma"/>
              </a:rPr>
              <a:t>:</a:t>
            </a:r>
            <a:r>
              <a:rPr sz="1500" spc="25" dirty="0">
                <a:latin typeface="Tahoma"/>
                <a:cs typeface="Tahoma"/>
              </a:rPr>
              <a:t>Des</a:t>
            </a:r>
            <a:r>
              <a:rPr sz="1500" spc="20" dirty="0">
                <a:latin typeface="Tahoma"/>
                <a:cs typeface="Tahoma"/>
              </a:rPr>
              <a:t>c</a:t>
            </a:r>
            <a:r>
              <a:rPr sz="1500" spc="10" dirty="0">
                <a:latin typeface="Tahoma"/>
                <a:cs typeface="Tahoma"/>
              </a:rPr>
              <a:t>r</a:t>
            </a:r>
            <a:r>
              <a:rPr sz="1500" spc="15" dirty="0">
                <a:latin typeface="Tahoma"/>
                <a:cs typeface="Tahoma"/>
              </a:rPr>
              <a:t>ipt</a:t>
            </a:r>
            <a:r>
              <a:rPr sz="1500" spc="20" dirty="0">
                <a:latin typeface="Tahoma"/>
                <a:cs typeface="Tahoma"/>
              </a:rPr>
              <a:t>io</a:t>
            </a:r>
            <a:r>
              <a:rPr sz="1500" dirty="0">
                <a:latin typeface="Tahoma"/>
                <a:cs typeface="Tahoma"/>
              </a:rPr>
              <a:t>n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R</a:t>
            </a:r>
            <a:r>
              <a:rPr sz="1500" spc="95" dirty="0">
                <a:latin typeface="Tahoma"/>
                <a:cs typeface="Tahoma"/>
              </a:rPr>
              <a:t>D</a:t>
            </a:r>
            <a:r>
              <a:rPr sz="1500" spc="75" dirty="0">
                <a:latin typeface="Tahoma"/>
                <a:cs typeface="Tahoma"/>
              </a:rPr>
              <a:t>F</a:t>
            </a:r>
            <a:r>
              <a:rPr sz="1500" spc="-165" dirty="0">
                <a:latin typeface="Tahoma"/>
                <a:cs typeface="Tahoma"/>
              </a:rPr>
              <a:t>:</a:t>
            </a:r>
            <a:r>
              <a:rPr sz="1500" spc="120" dirty="0">
                <a:latin typeface="Tahoma"/>
                <a:cs typeface="Tahoma"/>
              </a:rPr>
              <a:t>H</a:t>
            </a:r>
            <a:r>
              <a:rPr sz="1500" spc="-5" dirty="0">
                <a:latin typeface="Tahoma"/>
                <a:cs typeface="Tahoma"/>
              </a:rPr>
              <a:t>R</a:t>
            </a:r>
            <a:r>
              <a:rPr sz="1500" spc="10" dirty="0">
                <a:latin typeface="Tahoma"/>
                <a:cs typeface="Tahoma"/>
              </a:rPr>
              <a:t>E</a:t>
            </a:r>
            <a:r>
              <a:rPr sz="1500" spc="60" dirty="0">
                <a:latin typeface="Tahoma"/>
                <a:cs typeface="Tahoma"/>
              </a:rPr>
              <a:t>F</a:t>
            </a:r>
            <a:r>
              <a:rPr sz="1500" spc="-225" dirty="0">
                <a:latin typeface="Tahoma"/>
                <a:cs typeface="Tahoma"/>
              </a:rPr>
              <a:t>=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dirty="0">
                <a:latin typeface="Tahoma"/>
                <a:cs typeface="Tahoma"/>
                <a:hlinkClick r:id="rId5"/>
              </a:rPr>
              <a:t>h</a:t>
            </a:r>
            <a:r>
              <a:rPr sz="1500" spc="35" dirty="0">
                <a:latin typeface="Tahoma"/>
                <a:cs typeface="Tahoma"/>
                <a:hlinkClick r:id="rId5"/>
              </a:rPr>
              <a:t>tt</a:t>
            </a:r>
            <a:r>
              <a:rPr sz="1500" spc="-80" dirty="0">
                <a:latin typeface="Tahoma"/>
                <a:cs typeface="Tahoma"/>
                <a:hlinkClick r:id="rId5"/>
              </a:rPr>
              <a:t>p:</a:t>
            </a:r>
            <a:r>
              <a:rPr sz="1500" spc="105" dirty="0">
                <a:latin typeface="Tahoma"/>
                <a:cs typeface="Tahoma"/>
                <a:hlinkClick r:id="rId5"/>
              </a:rPr>
              <a:t>//</a:t>
            </a:r>
            <a:r>
              <a:rPr sz="1500" spc="-5" dirty="0">
                <a:latin typeface="Tahoma"/>
                <a:cs typeface="Tahoma"/>
                <a:hlinkClick r:id="rId5"/>
              </a:rPr>
              <a:t>p</a:t>
            </a:r>
            <a:r>
              <a:rPr sz="1500" dirty="0">
                <a:latin typeface="Tahoma"/>
                <a:cs typeface="Tahoma"/>
                <a:hlinkClick r:id="rId5"/>
              </a:rPr>
              <a:t>u</a:t>
            </a:r>
            <a:r>
              <a:rPr sz="1500" spc="10" dirty="0">
                <a:latin typeface="Tahoma"/>
                <a:cs typeface="Tahoma"/>
                <a:hlinkClick r:id="rId5"/>
              </a:rPr>
              <a:t>r</a:t>
            </a:r>
            <a:r>
              <a:rPr sz="1500" spc="15" dirty="0">
                <a:latin typeface="Tahoma"/>
                <a:cs typeface="Tahoma"/>
                <a:hlinkClick r:id="rId5"/>
              </a:rPr>
              <a:t>l</a:t>
            </a:r>
            <a:r>
              <a:rPr sz="1500" spc="-114" dirty="0">
                <a:latin typeface="Tahoma"/>
                <a:cs typeface="Tahoma"/>
                <a:hlinkClick r:id="rId5"/>
              </a:rPr>
              <a:t>.</a:t>
            </a:r>
            <a:r>
              <a:rPr sz="1500" spc="30" dirty="0">
                <a:latin typeface="Tahoma"/>
                <a:cs typeface="Tahoma"/>
                <a:hlinkClick r:id="rId5"/>
              </a:rPr>
              <a:t>o</a:t>
            </a:r>
            <a:r>
              <a:rPr sz="1500" spc="-5" dirty="0">
                <a:latin typeface="Tahoma"/>
                <a:cs typeface="Tahoma"/>
                <a:hlinkClick r:id="rId5"/>
              </a:rPr>
              <a:t>r</a:t>
            </a:r>
            <a:r>
              <a:rPr sz="1500" spc="20" dirty="0">
                <a:latin typeface="Tahoma"/>
                <a:cs typeface="Tahoma"/>
                <a:hlinkClick r:id="rId5"/>
              </a:rPr>
              <a:t>g</a:t>
            </a:r>
            <a:r>
              <a:rPr sz="1500" spc="5" dirty="0">
                <a:latin typeface="Tahoma"/>
                <a:cs typeface="Tahoma"/>
                <a:hlinkClick r:id="rId5"/>
              </a:rPr>
              <a:t>/</a:t>
            </a:r>
            <a:r>
              <a:rPr sz="1500" spc="-40" dirty="0">
                <a:latin typeface="Tahoma"/>
                <a:cs typeface="Tahoma"/>
                <a:hlinkClick r:id="rId5"/>
              </a:rPr>
              <a:t>m</a:t>
            </a:r>
            <a:r>
              <a:rPr sz="1500" spc="15" dirty="0">
                <a:latin typeface="Tahoma"/>
                <a:cs typeface="Tahoma"/>
                <a:hlinkClick r:id="rId5"/>
              </a:rPr>
              <a:t>et</a:t>
            </a:r>
            <a:r>
              <a:rPr sz="1500" spc="-55" dirty="0">
                <a:latin typeface="Tahoma"/>
                <a:cs typeface="Tahoma"/>
                <a:hlinkClick r:id="rId5"/>
              </a:rPr>
              <a:t>a</a:t>
            </a:r>
            <a:r>
              <a:rPr sz="1500" spc="-20" dirty="0">
                <a:latin typeface="Tahoma"/>
                <a:cs typeface="Tahoma"/>
                <a:hlinkClick r:id="rId5"/>
              </a:rPr>
              <a:t>d</a:t>
            </a:r>
            <a:r>
              <a:rPr sz="1500" spc="-25" dirty="0">
                <a:latin typeface="Tahoma"/>
                <a:cs typeface="Tahoma"/>
                <a:hlinkClick r:id="rId5"/>
              </a:rPr>
              <a:t>a</a:t>
            </a:r>
            <a:r>
              <a:rPr sz="1500" spc="35" dirty="0">
                <a:latin typeface="Tahoma"/>
                <a:cs typeface="Tahoma"/>
                <a:hlinkClick r:id="rId5"/>
              </a:rPr>
              <a:t>t</a:t>
            </a:r>
            <a:r>
              <a:rPr sz="1500" spc="-55" dirty="0">
                <a:latin typeface="Tahoma"/>
                <a:cs typeface="Tahoma"/>
                <a:hlinkClick r:id="rId5"/>
              </a:rPr>
              <a:t>a</a:t>
            </a:r>
            <a:r>
              <a:rPr sz="1500" spc="105" dirty="0">
                <a:latin typeface="Tahoma"/>
                <a:cs typeface="Tahoma"/>
                <a:hlinkClick r:id="rId5"/>
              </a:rPr>
              <a:t>/</a:t>
            </a:r>
            <a:r>
              <a:rPr sz="1500" dirty="0">
                <a:latin typeface="Tahoma"/>
                <a:cs typeface="Tahoma"/>
                <a:hlinkClick r:id="rId5"/>
              </a:rPr>
              <a:t>du</a:t>
            </a:r>
            <a:r>
              <a:rPr sz="1500" spc="-10" dirty="0">
                <a:latin typeface="Tahoma"/>
                <a:cs typeface="Tahoma"/>
                <a:hlinkClick r:id="rId5"/>
              </a:rPr>
              <a:t>b</a:t>
            </a:r>
            <a:r>
              <a:rPr sz="1500" spc="15" dirty="0">
                <a:latin typeface="Tahoma"/>
                <a:cs typeface="Tahoma"/>
                <a:hlinkClick r:id="rId5"/>
              </a:rPr>
              <a:t>l</a:t>
            </a:r>
            <a:r>
              <a:rPr sz="1500" spc="5" dirty="0">
                <a:latin typeface="Tahoma"/>
                <a:cs typeface="Tahoma"/>
                <a:hlinkClick r:id="rId5"/>
              </a:rPr>
              <a:t>in</a:t>
            </a:r>
            <a:r>
              <a:rPr sz="1500" spc="-140" dirty="0">
                <a:latin typeface="Tahoma"/>
                <a:cs typeface="Tahoma"/>
                <a:hlinkClick r:id="rId5"/>
              </a:rPr>
              <a:t>_</a:t>
            </a:r>
            <a:r>
              <a:rPr sz="1500" spc="10" dirty="0">
                <a:latin typeface="Tahoma"/>
                <a:cs typeface="Tahoma"/>
                <a:hlinkClick r:id="rId5"/>
              </a:rPr>
              <a:t>c</a:t>
            </a:r>
            <a:r>
              <a:rPr sz="1500" spc="30" dirty="0">
                <a:latin typeface="Tahoma"/>
                <a:cs typeface="Tahoma"/>
                <a:hlinkClick r:id="rId5"/>
              </a:rPr>
              <a:t>o</a:t>
            </a:r>
            <a:r>
              <a:rPr sz="1500" spc="10" dirty="0">
                <a:latin typeface="Tahoma"/>
                <a:cs typeface="Tahoma"/>
                <a:hlinkClick r:id="rId5"/>
              </a:rPr>
              <a:t>r</a:t>
            </a:r>
            <a:r>
              <a:rPr sz="1500" spc="-65" dirty="0">
                <a:latin typeface="Tahoma"/>
                <a:cs typeface="Tahoma"/>
                <a:hlinkClick r:id="rId5"/>
              </a:rPr>
              <a:t>e</a:t>
            </a:r>
            <a:r>
              <a:rPr sz="1500" spc="-75" dirty="0">
                <a:latin typeface="Tahoma"/>
                <a:cs typeface="Tahoma"/>
                <a:hlinkClick r:id="rId5"/>
              </a:rPr>
              <a:t>_</a:t>
            </a:r>
            <a:r>
              <a:rPr sz="1500" spc="5" dirty="0">
                <a:latin typeface="Tahoma"/>
                <a:cs typeface="Tahoma"/>
                <a:hlinkClick r:id="rId5"/>
              </a:rPr>
              <a:t>e</a:t>
            </a:r>
            <a:r>
              <a:rPr sz="1500" spc="-10" dirty="0">
                <a:latin typeface="Tahoma"/>
                <a:cs typeface="Tahoma"/>
                <a:hlinkClick r:id="rId5"/>
              </a:rPr>
              <a:t>l</a:t>
            </a:r>
            <a:r>
              <a:rPr sz="1500" spc="-15" dirty="0">
                <a:latin typeface="Tahoma"/>
                <a:cs typeface="Tahoma"/>
                <a:hlinkClick r:id="rId5"/>
              </a:rPr>
              <a:t>e</a:t>
            </a:r>
            <a:r>
              <a:rPr sz="1500" spc="-40" dirty="0">
                <a:latin typeface="Tahoma"/>
                <a:cs typeface="Tahoma"/>
                <a:hlinkClick r:id="rId5"/>
              </a:rPr>
              <a:t>m</a:t>
            </a:r>
            <a:r>
              <a:rPr sz="1500" dirty="0">
                <a:latin typeface="Tahoma"/>
                <a:cs typeface="Tahoma"/>
                <a:hlinkClick r:id="rId5"/>
              </a:rPr>
              <a:t>en</a:t>
            </a:r>
            <a:r>
              <a:rPr sz="1500" spc="35" dirty="0">
                <a:latin typeface="Tahoma"/>
                <a:cs typeface="Tahoma"/>
                <a:hlinkClick r:id="rId5"/>
              </a:rPr>
              <a:t>t</a:t>
            </a:r>
            <a:r>
              <a:rPr sz="1500" spc="-25" dirty="0">
                <a:latin typeface="Tahoma"/>
                <a:cs typeface="Tahoma"/>
                <a:hlinkClick r:id="rId5"/>
              </a:rPr>
              <a:t>s</a:t>
            </a:r>
            <a:r>
              <a:rPr sz="1500" spc="-50" dirty="0">
                <a:latin typeface="Tahoma"/>
                <a:cs typeface="Tahoma"/>
              </a:rPr>
              <a:t>"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b="1" spc="-20" dirty="0">
                <a:solidFill>
                  <a:srgbClr val="00586D"/>
                </a:solidFill>
                <a:latin typeface="Tahoma"/>
                <a:cs typeface="Tahoma"/>
              </a:rPr>
              <a:t>D</a:t>
            </a:r>
            <a:r>
              <a:rPr sz="1500" b="1" spc="-10" dirty="0">
                <a:solidFill>
                  <a:srgbClr val="00586D"/>
                </a:solidFill>
                <a:latin typeface="Tahoma"/>
                <a:cs typeface="Tahoma"/>
              </a:rPr>
              <a:t>C</a:t>
            </a:r>
            <a:r>
              <a:rPr sz="1500" b="1" spc="-170" dirty="0">
                <a:solidFill>
                  <a:srgbClr val="00586D"/>
                </a:solidFill>
                <a:latin typeface="Tahoma"/>
                <a:cs typeface="Tahoma"/>
              </a:rPr>
              <a:t>:</a:t>
            </a:r>
            <a:r>
              <a:rPr sz="1500" b="1" spc="-50" dirty="0">
                <a:solidFill>
                  <a:srgbClr val="00586D"/>
                </a:solidFill>
                <a:latin typeface="Tahoma"/>
                <a:cs typeface="Tahoma"/>
              </a:rPr>
              <a:t>Ti</a:t>
            </a:r>
            <a:r>
              <a:rPr sz="1500" b="1" spc="-65" dirty="0">
                <a:solidFill>
                  <a:srgbClr val="00586D"/>
                </a:solidFill>
                <a:latin typeface="Tahoma"/>
                <a:cs typeface="Tahoma"/>
              </a:rPr>
              <a:t>tl</a:t>
            </a:r>
            <a:r>
              <a:rPr sz="1500" b="1" spc="-120" dirty="0">
                <a:solidFill>
                  <a:srgbClr val="00586D"/>
                </a:solidFill>
                <a:latin typeface="Tahoma"/>
                <a:cs typeface="Tahoma"/>
              </a:rPr>
              <a:t>e</a:t>
            </a:r>
            <a:r>
              <a:rPr sz="1500" b="1" spc="-90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500" b="1" spc="-370" dirty="0">
                <a:solidFill>
                  <a:srgbClr val="00586D"/>
                </a:solidFill>
                <a:latin typeface="Tahoma"/>
                <a:cs typeface="Tahoma"/>
              </a:rPr>
              <a:t>=</a:t>
            </a:r>
            <a:r>
              <a:rPr sz="1500" b="1" spc="-75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500" b="1" spc="-160" dirty="0">
                <a:latin typeface="Tahoma"/>
                <a:cs typeface="Tahoma"/>
              </a:rPr>
              <a:t>"</a:t>
            </a:r>
            <a:r>
              <a:rPr sz="1500" b="1" spc="-20" dirty="0">
                <a:latin typeface="Tahoma"/>
                <a:cs typeface="Tahoma"/>
              </a:rPr>
              <a:t>T</a:t>
            </a:r>
            <a:r>
              <a:rPr sz="1500" b="1" spc="-114" dirty="0">
                <a:latin typeface="Tahoma"/>
                <a:cs typeface="Tahoma"/>
              </a:rPr>
              <a:t>h</a:t>
            </a:r>
            <a:r>
              <a:rPr sz="1500" b="1" spc="-100" dirty="0">
                <a:latin typeface="Tahoma"/>
                <a:cs typeface="Tahoma"/>
              </a:rPr>
              <a:t>e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30" dirty="0">
                <a:latin typeface="Tahoma"/>
                <a:cs typeface="Tahoma"/>
              </a:rPr>
              <a:t>S</a:t>
            </a:r>
            <a:r>
              <a:rPr sz="1500" b="1" spc="-55" dirty="0">
                <a:latin typeface="Tahoma"/>
                <a:cs typeface="Tahoma"/>
              </a:rPr>
              <a:t>i</a:t>
            </a:r>
            <a:r>
              <a:rPr sz="1500" b="1" spc="-100" dirty="0">
                <a:latin typeface="Tahoma"/>
                <a:cs typeface="Tahoma"/>
              </a:rPr>
              <a:t>c</a:t>
            </a:r>
            <a:r>
              <a:rPr sz="1500" b="1" spc="-110" dirty="0">
                <a:latin typeface="Tahoma"/>
                <a:cs typeface="Tahoma"/>
              </a:rPr>
              <a:t>k</a:t>
            </a:r>
            <a:r>
              <a:rPr sz="1500" b="1" spc="-80" dirty="0">
                <a:latin typeface="Tahoma"/>
                <a:cs typeface="Tahoma"/>
              </a:rPr>
              <a:t> </a:t>
            </a:r>
            <a:r>
              <a:rPr sz="1500" b="1" spc="-140" dirty="0">
                <a:latin typeface="Tahoma"/>
                <a:cs typeface="Tahoma"/>
              </a:rPr>
              <a:t>R</a:t>
            </a:r>
            <a:r>
              <a:rPr sz="1500" b="1" spc="-95" dirty="0">
                <a:latin typeface="Tahoma"/>
                <a:cs typeface="Tahoma"/>
              </a:rPr>
              <a:t>os</a:t>
            </a:r>
            <a:r>
              <a:rPr sz="1500" b="1" spc="-125" dirty="0">
                <a:latin typeface="Tahoma"/>
                <a:cs typeface="Tahoma"/>
              </a:rPr>
              <a:t>e"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586D"/>
                </a:solidFill>
                <a:latin typeface="Tahoma"/>
                <a:cs typeface="Tahoma"/>
              </a:rPr>
              <a:t>D</a:t>
            </a:r>
            <a:r>
              <a:rPr sz="1500" b="1" spc="-110" dirty="0">
                <a:solidFill>
                  <a:srgbClr val="00586D"/>
                </a:solidFill>
                <a:latin typeface="Tahoma"/>
                <a:cs typeface="Tahoma"/>
              </a:rPr>
              <a:t>C</a:t>
            </a:r>
            <a:r>
              <a:rPr sz="1500" b="1" spc="-65" dirty="0">
                <a:solidFill>
                  <a:srgbClr val="00586D"/>
                </a:solidFill>
                <a:latin typeface="Tahoma"/>
                <a:cs typeface="Tahoma"/>
              </a:rPr>
              <a:t>:</a:t>
            </a:r>
            <a:r>
              <a:rPr sz="1500" b="1" spc="-70" dirty="0">
                <a:solidFill>
                  <a:srgbClr val="00586D"/>
                </a:solidFill>
                <a:latin typeface="Tahoma"/>
                <a:cs typeface="Tahoma"/>
              </a:rPr>
              <a:t>Cre</a:t>
            </a:r>
            <a:r>
              <a:rPr sz="1500" b="1" spc="-155" dirty="0">
                <a:solidFill>
                  <a:srgbClr val="00586D"/>
                </a:solidFill>
                <a:latin typeface="Tahoma"/>
                <a:cs typeface="Tahoma"/>
              </a:rPr>
              <a:t>a</a:t>
            </a:r>
            <a:r>
              <a:rPr sz="1500" b="1" spc="-65" dirty="0">
                <a:solidFill>
                  <a:srgbClr val="00586D"/>
                </a:solidFill>
                <a:latin typeface="Tahoma"/>
                <a:cs typeface="Tahoma"/>
              </a:rPr>
              <a:t>to</a:t>
            </a:r>
            <a:r>
              <a:rPr sz="1500" b="1" spc="-100" dirty="0">
                <a:solidFill>
                  <a:srgbClr val="00586D"/>
                </a:solidFill>
                <a:latin typeface="Tahoma"/>
                <a:cs typeface="Tahoma"/>
              </a:rPr>
              <a:t>r </a:t>
            </a:r>
            <a:r>
              <a:rPr sz="1500" b="1" spc="-370" dirty="0">
                <a:solidFill>
                  <a:srgbClr val="00586D"/>
                </a:solidFill>
                <a:latin typeface="Tahoma"/>
                <a:cs typeface="Tahoma"/>
              </a:rPr>
              <a:t>=</a:t>
            </a:r>
            <a:r>
              <a:rPr sz="1500" b="1" spc="-65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500" b="1" spc="-160" dirty="0">
                <a:latin typeface="Tahoma"/>
                <a:cs typeface="Tahoma"/>
              </a:rPr>
              <a:t>“</a:t>
            </a:r>
            <a:r>
              <a:rPr sz="1500" b="1" spc="-40" dirty="0">
                <a:latin typeface="Tahoma"/>
                <a:cs typeface="Tahoma"/>
              </a:rPr>
              <a:t>W</a:t>
            </a:r>
            <a:r>
              <a:rPr sz="1500" b="1" spc="-10" dirty="0">
                <a:latin typeface="Tahoma"/>
                <a:cs typeface="Tahoma"/>
              </a:rPr>
              <a:t>i</a:t>
            </a:r>
            <a:r>
              <a:rPr sz="1500" b="1" spc="-90" dirty="0">
                <a:latin typeface="Tahoma"/>
                <a:cs typeface="Tahoma"/>
              </a:rPr>
              <a:t>ll</a:t>
            </a:r>
            <a:r>
              <a:rPr sz="1500" b="1" spc="-75" dirty="0">
                <a:latin typeface="Tahoma"/>
                <a:cs typeface="Tahoma"/>
              </a:rPr>
              <a:t>i</a:t>
            </a:r>
            <a:r>
              <a:rPr sz="1500" b="1" spc="-140" dirty="0">
                <a:latin typeface="Tahoma"/>
                <a:cs typeface="Tahoma"/>
              </a:rPr>
              <a:t>a</a:t>
            </a:r>
            <a:r>
              <a:rPr sz="1500" b="1" spc="-204" dirty="0">
                <a:latin typeface="Tahoma"/>
                <a:cs typeface="Tahoma"/>
              </a:rPr>
              <a:t>m</a:t>
            </a:r>
            <a:r>
              <a:rPr sz="1500" b="1" spc="-80" dirty="0">
                <a:latin typeface="Tahoma"/>
                <a:cs typeface="Tahoma"/>
              </a:rPr>
              <a:t> </a:t>
            </a:r>
            <a:r>
              <a:rPr sz="1500" b="1" spc="-60" dirty="0">
                <a:latin typeface="Tahoma"/>
                <a:cs typeface="Tahoma"/>
              </a:rPr>
              <a:t>B</a:t>
            </a:r>
            <a:r>
              <a:rPr sz="1500" b="1" spc="-90" dirty="0">
                <a:latin typeface="Tahoma"/>
                <a:cs typeface="Tahoma"/>
              </a:rPr>
              <a:t>l</a:t>
            </a:r>
            <a:r>
              <a:rPr sz="1500" b="1" spc="-140" dirty="0">
                <a:latin typeface="Tahoma"/>
                <a:cs typeface="Tahoma"/>
              </a:rPr>
              <a:t>a</a:t>
            </a:r>
            <a:r>
              <a:rPr sz="1500" b="1" spc="-130" dirty="0">
                <a:latin typeface="Tahoma"/>
                <a:cs typeface="Tahoma"/>
              </a:rPr>
              <a:t>k</a:t>
            </a:r>
            <a:r>
              <a:rPr sz="1500" b="1" spc="-100" dirty="0">
                <a:latin typeface="Tahoma"/>
                <a:cs typeface="Tahoma"/>
              </a:rPr>
              <a:t>e</a:t>
            </a:r>
            <a:r>
              <a:rPr sz="1500" b="1" spc="-150" dirty="0">
                <a:latin typeface="Tahoma"/>
                <a:cs typeface="Tahoma"/>
              </a:rPr>
              <a:t>"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00586D"/>
                </a:solidFill>
                <a:latin typeface="Tahoma"/>
                <a:cs typeface="Tahoma"/>
              </a:rPr>
              <a:t>D</a:t>
            </a:r>
            <a:r>
              <a:rPr sz="1500" b="1" spc="-10" dirty="0">
                <a:solidFill>
                  <a:srgbClr val="00586D"/>
                </a:solidFill>
                <a:latin typeface="Tahoma"/>
                <a:cs typeface="Tahoma"/>
              </a:rPr>
              <a:t>C</a:t>
            </a:r>
            <a:r>
              <a:rPr sz="1500" b="1" spc="-170" dirty="0">
                <a:solidFill>
                  <a:srgbClr val="00586D"/>
                </a:solidFill>
                <a:latin typeface="Tahoma"/>
                <a:cs typeface="Tahoma"/>
              </a:rPr>
              <a:t>:</a:t>
            </a:r>
            <a:r>
              <a:rPr sz="1500" b="1" spc="-85" dirty="0">
                <a:solidFill>
                  <a:srgbClr val="00586D"/>
                </a:solidFill>
                <a:latin typeface="Tahoma"/>
                <a:cs typeface="Tahoma"/>
              </a:rPr>
              <a:t>D</a:t>
            </a:r>
            <a:r>
              <a:rPr sz="1500" b="1" spc="-75" dirty="0">
                <a:solidFill>
                  <a:srgbClr val="00586D"/>
                </a:solidFill>
                <a:latin typeface="Tahoma"/>
                <a:cs typeface="Tahoma"/>
              </a:rPr>
              <a:t>a</a:t>
            </a:r>
            <a:r>
              <a:rPr sz="1500" b="1" spc="-65" dirty="0">
                <a:solidFill>
                  <a:srgbClr val="00586D"/>
                </a:solidFill>
                <a:latin typeface="Tahoma"/>
                <a:cs typeface="Tahoma"/>
              </a:rPr>
              <a:t>t</a:t>
            </a:r>
            <a:r>
              <a:rPr sz="1500" b="1" spc="-100" dirty="0">
                <a:solidFill>
                  <a:srgbClr val="00586D"/>
                </a:solidFill>
                <a:latin typeface="Tahoma"/>
                <a:cs typeface="Tahoma"/>
              </a:rPr>
              <a:t>e</a:t>
            </a:r>
            <a:r>
              <a:rPr sz="1500" b="1" spc="-80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500" b="1" spc="-370" dirty="0">
                <a:solidFill>
                  <a:srgbClr val="00586D"/>
                </a:solidFill>
                <a:latin typeface="Tahoma"/>
                <a:cs typeface="Tahoma"/>
              </a:rPr>
              <a:t>=</a:t>
            </a:r>
            <a:r>
              <a:rPr sz="1500" b="1" spc="-75" dirty="0">
                <a:solidFill>
                  <a:srgbClr val="00586D"/>
                </a:solidFill>
                <a:latin typeface="Tahoma"/>
                <a:cs typeface="Tahoma"/>
              </a:rPr>
              <a:t> </a:t>
            </a:r>
            <a:r>
              <a:rPr sz="1500" b="1" spc="-160" dirty="0">
                <a:latin typeface="Tahoma"/>
                <a:cs typeface="Tahoma"/>
              </a:rPr>
              <a:t>“</a:t>
            </a:r>
            <a:r>
              <a:rPr sz="1500" b="1" spc="-105" dirty="0">
                <a:latin typeface="Tahoma"/>
                <a:cs typeface="Tahoma"/>
              </a:rPr>
              <a:t>1794</a:t>
            </a:r>
            <a:r>
              <a:rPr sz="1500" b="1" spc="-85" dirty="0">
                <a:latin typeface="Tahoma"/>
                <a:cs typeface="Tahoma"/>
              </a:rPr>
              <a:t>" </a:t>
            </a:r>
            <a:r>
              <a:rPr sz="1500" spc="-65" dirty="0">
                <a:latin typeface="Tahoma"/>
                <a:cs typeface="Tahoma"/>
              </a:rPr>
              <a:t>/&gt;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500" spc="-40" dirty="0">
                <a:latin typeface="Tahoma"/>
                <a:cs typeface="Tahoma"/>
              </a:rPr>
              <a:t>&lt;/</a:t>
            </a:r>
            <a:r>
              <a:rPr sz="1500" spc="-55" dirty="0">
                <a:latin typeface="Tahoma"/>
                <a:cs typeface="Tahoma"/>
              </a:rPr>
              <a:t>R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60" dirty="0">
                <a:latin typeface="Tahoma"/>
                <a:cs typeface="Tahoma"/>
              </a:rPr>
              <a:t>F</a:t>
            </a:r>
            <a:r>
              <a:rPr sz="1500" spc="-165" dirty="0">
                <a:latin typeface="Tahoma"/>
                <a:cs typeface="Tahoma"/>
              </a:rPr>
              <a:t>:</a:t>
            </a:r>
            <a:r>
              <a:rPr sz="1500" spc="-5" dirty="0">
                <a:latin typeface="Tahoma"/>
                <a:cs typeface="Tahoma"/>
              </a:rPr>
              <a:t>R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60" dirty="0">
                <a:latin typeface="Tahoma"/>
                <a:cs typeface="Tahoma"/>
              </a:rPr>
              <a:t>F</a:t>
            </a:r>
            <a:r>
              <a:rPr sz="1500" spc="-229" dirty="0">
                <a:latin typeface="Tahoma"/>
                <a:cs typeface="Tahoma"/>
              </a:rPr>
              <a:t>&gt;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40" dirty="0">
                <a:latin typeface="Tahoma"/>
                <a:cs typeface="Tahoma"/>
              </a:rPr>
              <a:t>&lt;/</a:t>
            </a:r>
            <a:r>
              <a:rPr sz="1500" spc="-45" dirty="0">
                <a:latin typeface="Tahoma"/>
                <a:cs typeface="Tahoma"/>
              </a:rPr>
              <a:t>x</a:t>
            </a:r>
            <a:r>
              <a:rPr sz="1500" spc="-40" dirty="0">
                <a:latin typeface="Tahoma"/>
                <a:cs typeface="Tahoma"/>
              </a:rPr>
              <a:t>m</a:t>
            </a:r>
            <a:r>
              <a:rPr sz="1500" spc="-105" dirty="0">
                <a:latin typeface="Tahoma"/>
                <a:cs typeface="Tahoma"/>
              </a:rPr>
              <a:t>l&gt;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8877" y="4288758"/>
            <a:ext cx="319532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3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500" b="1" spc="-95" dirty="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sz="1500" b="1" spc="-7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500" b="1" spc="-15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500" b="1" spc="-9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500" b="1" spc="-6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500" b="1" spc="-125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1500" b="1" spc="-95" dirty="0">
                <a:solidFill>
                  <a:srgbClr val="FF0000"/>
                </a:solidFill>
                <a:latin typeface="Tahoma"/>
                <a:cs typeface="Tahoma"/>
              </a:rPr>
              <a:t>ed </a:t>
            </a:r>
            <a:r>
              <a:rPr sz="1500" b="1" spc="-14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500" b="1" spc="-6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500" b="1" spc="-8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00" b="1" spc="-120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5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500" b="1" spc="-2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00" b="1" spc="6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500" b="1" spc="-9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5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b="1" spc="-19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500" b="1" spc="-1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500" b="1" spc="-6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00" b="1" spc="-14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5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b="1" spc="-1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500" b="1" spc="-6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500" b="1" spc="-130" dirty="0">
                <a:solidFill>
                  <a:srgbClr val="FF0000"/>
                </a:solidFill>
                <a:latin typeface="Tahoma"/>
                <a:cs typeface="Tahoma"/>
              </a:rPr>
              <a:t>eme</a:t>
            </a:r>
            <a:r>
              <a:rPr sz="1500" b="1" spc="-114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500" b="1" spc="-6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00" b="1" spc="-120" dirty="0">
                <a:solidFill>
                  <a:srgbClr val="FF0000"/>
                </a:solidFill>
                <a:latin typeface="Tahoma"/>
                <a:cs typeface="Tahoma"/>
              </a:rPr>
              <a:t>s.</a:t>
            </a:r>
            <a:endParaRPr sz="1500">
              <a:latin typeface="Tahoma"/>
              <a:cs typeface="Tahoma"/>
            </a:endParaRPr>
          </a:p>
          <a:p>
            <a:pPr marL="927100">
              <a:lnSpc>
                <a:spcPts val="1710"/>
              </a:lnSpc>
              <a:spcBef>
                <a:spcPts val="825"/>
              </a:spcBef>
            </a:pPr>
            <a:r>
              <a:rPr sz="1500" spc="-225" dirty="0">
                <a:latin typeface="Tahoma"/>
                <a:cs typeface="Tahoma"/>
              </a:rPr>
              <a:t>&lt;</a:t>
            </a:r>
            <a:r>
              <a:rPr sz="1500" spc="-25" dirty="0">
                <a:latin typeface="Tahoma"/>
                <a:cs typeface="Tahoma"/>
              </a:rPr>
              <a:t>me</a:t>
            </a:r>
            <a:r>
              <a:rPr sz="1500" spc="-10" dirty="0">
                <a:latin typeface="Tahoma"/>
                <a:cs typeface="Tahoma"/>
              </a:rPr>
              <a:t>ta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na</a:t>
            </a:r>
            <a:r>
              <a:rPr sz="1500" spc="-25" dirty="0">
                <a:latin typeface="Tahoma"/>
                <a:cs typeface="Tahoma"/>
              </a:rPr>
              <a:t>me</a:t>
            </a:r>
            <a:r>
              <a:rPr sz="1500" spc="-225" dirty="0">
                <a:latin typeface="Tahoma"/>
                <a:cs typeface="Tahoma"/>
              </a:rPr>
              <a:t>=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5" dirty="0">
                <a:latin typeface="Tahoma"/>
                <a:cs typeface="Tahoma"/>
              </a:rPr>
              <a:t>C.</a:t>
            </a:r>
            <a:r>
              <a:rPr sz="1500" dirty="0">
                <a:latin typeface="Tahoma"/>
                <a:cs typeface="Tahoma"/>
              </a:rPr>
              <a:t>T</a:t>
            </a:r>
            <a:r>
              <a:rPr sz="1500" spc="10" dirty="0">
                <a:latin typeface="Tahoma"/>
                <a:cs typeface="Tahoma"/>
              </a:rPr>
              <a:t>i</a:t>
            </a:r>
            <a:r>
              <a:rPr sz="1500" spc="35" dirty="0">
                <a:latin typeface="Tahoma"/>
                <a:cs typeface="Tahoma"/>
              </a:rPr>
              <a:t>t</a:t>
            </a:r>
            <a:r>
              <a:rPr sz="1500" spc="5" dirty="0">
                <a:latin typeface="Tahoma"/>
                <a:cs typeface="Tahoma"/>
              </a:rPr>
              <a:t>le</a:t>
            </a:r>
            <a:r>
              <a:rPr sz="1500" spc="-50" dirty="0">
                <a:latin typeface="Tahoma"/>
                <a:cs typeface="Tahoma"/>
              </a:rPr>
              <a:t>"</a:t>
            </a:r>
            <a:endParaRPr sz="1500">
              <a:latin typeface="Tahoma"/>
              <a:cs typeface="Tahoma"/>
            </a:endParaRPr>
          </a:p>
          <a:p>
            <a:pPr marL="927100">
              <a:lnSpc>
                <a:spcPts val="1620"/>
              </a:lnSpc>
            </a:pPr>
            <a:r>
              <a:rPr sz="1500" spc="-225" dirty="0">
                <a:latin typeface="Tahoma"/>
                <a:cs typeface="Tahoma"/>
              </a:rPr>
              <a:t>&lt;</a:t>
            </a:r>
            <a:r>
              <a:rPr sz="1500" spc="-25" dirty="0">
                <a:latin typeface="Tahoma"/>
                <a:cs typeface="Tahoma"/>
              </a:rPr>
              <a:t>me</a:t>
            </a:r>
            <a:r>
              <a:rPr sz="1500" spc="-10" dirty="0">
                <a:latin typeface="Tahoma"/>
                <a:cs typeface="Tahoma"/>
              </a:rPr>
              <a:t>ta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na</a:t>
            </a:r>
            <a:r>
              <a:rPr sz="1500" spc="-25" dirty="0">
                <a:latin typeface="Tahoma"/>
                <a:cs typeface="Tahoma"/>
              </a:rPr>
              <a:t>me</a:t>
            </a:r>
            <a:r>
              <a:rPr sz="1500" spc="-225" dirty="0">
                <a:latin typeface="Tahoma"/>
                <a:cs typeface="Tahoma"/>
              </a:rPr>
              <a:t>=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spc="114" dirty="0">
                <a:latin typeface="Tahoma"/>
                <a:cs typeface="Tahoma"/>
              </a:rPr>
              <a:t>D</a:t>
            </a:r>
            <a:r>
              <a:rPr sz="1500" spc="25" dirty="0">
                <a:latin typeface="Tahoma"/>
                <a:cs typeface="Tahoma"/>
              </a:rPr>
              <a:t>C.Cr</a:t>
            </a:r>
            <a:r>
              <a:rPr sz="1500" spc="2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35" dirty="0">
                <a:latin typeface="Tahoma"/>
                <a:cs typeface="Tahoma"/>
              </a:rPr>
              <a:t>t</a:t>
            </a:r>
            <a:r>
              <a:rPr sz="1500" spc="30" dirty="0">
                <a:latin typeface="Tahoma"/>
                <a:cs typeface="Tahoma"/>
              </a:rPr>
              <a:t>o</a:t>
            </a:r>
            <a:r>
              <a:rPr sz="1500" spc="10" dirty="0">
                <a:latin typeface="Tahoma"/>
                <a:cs typeface="Tahoma"/>
              </a:rPr>
              <a:t>r</a:t>
            </a:r>
            <a:r>
              <a:rPr sz="1500" spc="-50" dirty="0">
                <a:latin typeface="Tahoma"/>
                <a:cs typeface="Tahoma"/>
              </a:rPr>
              <a:t>"</a:t>
            </a:r>
            <a:endParaRPr sz="1500">
              <a:latin typeface="Tahoma"/>
              <a:cs typeface="Tahoma"/>
            </a:endParaRPr>
          </a:p>
          <a:p>
            <a:pPr marL="926465">
              <a:lnSpc>
                <a:spcPts val="1710"/>
              </a:lnSpc>
            </a:pPr>
            <a:r>
              <a:rPr sz="1500" spc="-225" dirty="0">
                <a:latin typeface="Tahoma"/>
                <a:cs typeface="Tahoma"/>
              </a:rPr>
              <a:t>&lt;</a:t>
            </a:r>
            <a:r>
              <a:rPr sz="1500" spc="-25" dirty="0">
                <a:latin typeface="Tahoma"/>
                <a:cs typeface="Tahoma"/>
              </a:rPr>
              <a:t>me</a:t>
            </a:r>
            <a:r>
              <a:rPr sz="1500" spc="-10" dirty="0">
                <a:latin typeface="Tahoma"/>
                <a:cs typeface="Tahoma"/>
              </a:rPr>
              <a:t>ta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na</a:t>
            </a:r>
            <a:r>
              <a:rPr sz="1500" spc="-25" dirty="0">
                <a:latin typeface="Tahoma"/>
                <a:cs typeface="Tahoma"/>
              </a:rPr>
              <a:t>me</a:t>
            </a:r>
            <a:r>
              <a:rPr sz="1500" spc="-225" dirty="0">
                <a:latin typeface="Tahoma"/>
                <a:cs typeface="Tahoma"/>
              </a:rPr>
              <a:t>=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spc="105" dirty="0">
                <a:latin typeface="Tahoma"/>
                <a:cs typeface="Tahoma"/>
              </a:rPr>
              <a:t>D</a:t>
            </a:r>
            <a:r>
              <a:rPr sz="1500" spc="100" dirty="0">
                <a:latin typeface="Tahoma"/>
                <a:cs typeface="Tahoma"/>
              </a:rPr>
              <a:t>C</a:t>
            </a:r>
            <a:r>
              <a:rPr sz="1500" spc="-100" dirty="0">
                <a:latin typeface="Tahoma"/>
                <a:cs typeface="Tahoma"/>
              </a:rPr>
              <a:t>.</a:t>
            </a:r>
            <a:r>
              <a:rPr sz="1500" spc="30" dirty="0">
                <a:latin typeface="Tahoma"/>
                <a:cs typeface="Tahoma"/>
              </a:rPr>
              <a:t>Da</a:t>
            </a:r>
            <a:r>
              <a:rPr sz="1500" spc="35" dirty="0">
                <a:latin typeface="Tahoma"/>
                <a:cs typeface="Tahoma"/>
              </a:rPr>
              <a:t>t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50" dirty="0">
                <a:latin typeface="Tahoma"/>
                <a:cs typeface="Tahoma"/>
              </a:rPr>
              <a:t>"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6477" y="4622514"/>
            <a:ext cx="21996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620"/>
              </a:lnSpc>
            </a:pPr>
            <a:r>
              <a:rPr sz="1500" spc="20" dirty="0">
                <a:latin typeface="Tahoma"/>
                <a:cs typeface="Tahoma"/>
              </a:rPr>
              <a:t>c</a:t>
            </a:r>
            <a:r>
              <a:rPr sz="1500" spc="30" dirty="0">
                <a:latin typeface="Tahoma"/>
                <a:cs typeface="Tahoma"/>
              </a:rPr>
              <a:t>o</a:t>
            </a:r>
            <a:r>
              <a:rPr sz="1500" spc="5" dirty="0">
                <a:latin typeface="Tahoma"/>
                <a:cs typeface="Tahoma"/>
              </a:rPr>
              <a:t>nt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nt</a:t>
            </a:r>
            <a:r>
              <a:rPr sz="1500" spc="-85" dirty="0">
                <a:latin typeface="Tahoma"/>
                <a:cs typeface="Tahoma"/>
              </a:rPr>
              <a:t>=</a:t>
            </a:r>
            <a:r>
              <a:rPr sz="1500" spc="-55" dirty="0">
                <a:latin typeface="Tahoma"/>
                <a:cs typeface="Tahoma"/>
              </a:rPr>
              <a:t>”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Si</a:t>
            </a:r>
            <a:r>
              <a:rPr sz="1500" spc="20" dirty="0">
                <a:latin typeface="Tahoma"/>
                <a:cs typeface="Tahoma"/>
              </a:rPr>
              <a:t>c</a:t>
            </a:r>
            <a:r>
              <a:rPr sz="1500" spc="15" dirty="0">
                <a:latin typeface="Tahoma"/>
                <a:cs typeface="Tahoma"/>
              </a:rPr>
              <a:t>k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R</a:t>
            </a:r>
            <a:r>
              <a:rPr sz="1500" spc="30" dirty="0">
                <a:latin typeface="Tahoma"/>
                <a:cs typeface="Tahoma"/>
              </a:rPr>
              <a:t>o</a:t>
            </a:r>
            <a:r>
              <a:rPr sz="1500" spc="-25" dirty="0">
                <a:latin typeface="Tahoma"/>
                <a:cs typeface="Tahoma"/>
              </a:rPr>
              <a:t>s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spc="-229" dirty="0">
                <a:latin typeface="Tahoma"/>
                <a:cs typeface="Tahoma"/>
              </a:rPr>
              <a:t>&gt;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c</a:t>
            </a:r>
            <a:r>
              <a:rPr sz="1500" spc="30" dirty="0">
                <a:latin typeface="Tahoma"/>
                <a:cs typeface="Tahoma"/>
              </a:rPr>
              <a:t>o</a:t>
            </a:r>
            <a:r>
              <a:rPr sz="1500" spc="5" dirty="0">
                <a:latin typeface="Tahoma"/>
                <a:cs typeface="Tahoma"/>
              </a:rPr>
              <a:t>nt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nt</a:t>
            </a:r>
            <a:r>
              <a:rPr sz="1500" spc="-85" dirty="0">
                <a:latin typeface="Tahoma"/>
                <a:cs typeface="Tahoma"/>
              </a:rPr>
              <a:t>=</a:t>
            </a:r>
            <a:r>
              <a:rPr sz="1500" spc="-55" dirty="0">
                <a:latin typeface="Tahoma"/>
                <a:cs typeface="Tahoma"/>
              </a:rPr>
              <a:t>“</a:t>
            </a:r>
            <a:r>
              <a:rPr sz="1500" spc="175" dirty="0">
                <a:latin typeface="Tahoma"/>
                <a:cs typeface="Tahoma"/>
              </a:rPr>
              <a:t>W</a:t>
            </a:r>
            <a:r>
              <a:rPr sz="1500" spc="10" dirty="0">
                <a:latin typeface="Tahoma"/>
                <a:cs typeface="Tahoma"/>
              </a:rPr>
              <a:t>i</a:t>
            </a:r>
            <a:r>
              <a:rPr sz="1500" spc="15" dirty="0">
                <a:latin typeface="Tahoma"/>
                <a:cs typeface="Tahoma"/>
              </a:rPr>
              <a:t>l</a:t>
            </a:r>
            <a:r>
              <a:rPr sz="1500" dirty="0">
                <a:latin typeface="Tahoma"/>
                <a:cs typeface="Tahoma"/>
              </a:rPr>
              <a:t>l</a:t>
            </a:r>
            <a:r>
              <a:rPr sz="1500" spc="10" dirty="0">
                <a:latin typeface="Tahoma"/>
                <a:cs typeface="Tahoma"/>
              </a:rPr>
              <a:t>i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-40" dirty="0">
                <a:latin typeface="Tahoma"/>
                <a:cs typeface="Tahoma"/>
              </a:rPr>
              <a:t>m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60" dirty="0">
                <a:latin typeface="Tahoma"/>
                <a:cs typeface="Tahoma"/>
              </a:rPr>
              <a:t>B</a:t>
            </a:r>
            <a:r>
              <a:rPr sz="1500" spc="25" dirty="0">
                <a:latin typeface="Tahoma"/>
                <a:cs typeface="Tahoma"/>
              </a:rPr>
              <a:t>l</a:t>
            </a:r>
            <a:r>
              <a:rPr sz="1500" spc="-55" dirty="0">
                <a:latin typeface="Tahoma"/>
                <a:cs typeface="Tahoma"/>
              </a:rPr>
              <a:t>a</a:t>
            </a:r>
            <a:r>
              <a:rPr sz="1500" spc="20" dirty="0">
                <a:latin typeface="Tahoma"/>
                <a:cs typeface="Tahoma"/>
              </a:rPr>
              <a:t>k</a:t>
            </a:r>
            <a:r>
              <a:rPr sz="150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"</a:t>
            </a:r>
            <a:r>
              <a:rPr sz="1500" spc="-229" dirty="0">
                <a:latin typeface="Tahoma"/>
                <a:cs typeface="Tahoma"/>
              </a:rPr>
              <a:t>&gt;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c</a:t>
            </a:r>
            <a:r>
              <a:rPr sz="1500" spc="30" dirty="0">
                <a:latin typeface="Tahoma"/>
                <a:cs typeface="Tahoma"/>
              </a:rPr>
              <a:t>o</a:t>
            </a:r>
            <a:r>
              <a:rPr sz="1500" dirty="0">
                <a:latin typeface="Tahoma"/>
                <a:cs typeface="Tahoma"/>
              </a:rPr>
              <a:t>n</a:t>
            </a:r>
            <a:r>
              <a:rPr sz="1500" spc="35" dirty="0">
                <a:latin typeface="Tahoma"/>
                <a:cs typeface="Tahoma"/>
              </a:rPr>
              <a:t>t</a:t>
            </a:r>
            <a:r>
              <a:rPr sz="1500" dirty="0">
                <a:latin typeface="Tahoma"/>
                <a:cs typeface="Tahoma"/>
              </a:rPr>
              <a:t>en</a:t>
            </a:r>
            <a:r>
              <a:rPr sz="1500" spc="35" dirty="0">
                <a:latin typeface="Tahoma"/>
                <a:cs typeface="Tahoma"/>
              </a:rPr>
              <a:t>t</a:t>
            </a:r>
            <a:r>
              <a:rPr sz="1500" spc="-185" dirty="0">
                <a:latin typeface="Tahoma"/>
                <a:cs typeface="Tahoma"/>
              </a:rPr>
              <a:t>=</a:t>
            </a:r>
            <a:r>
              <a:rPr sz="1500" spc="-105" dirty="0">
                <a:latin typeface="Tahoma"/>
                <a:cs typeface="Tahoma"/>
              </a:rPr>
              <a:t>”</a:t>
            </a:r>
            <a:r>
              <a:rPr sz="1500" spc="35" dirty="0">
                <a:latin typeface="Tahoma"/>
                <a:cs typeface="Tahoma"/>
              </a:rPr>
              <a:t>1794</a:t>
            </a:r>
            <a:r>
              <a:rPr sz="1500" spc="15" dirty="0">
                <a:latin typeface="Tahoma"/>
                <a:cs typeface="Tahoma"/>
              </a:rPr>
              <a:t>"</a:t>
            </a:r>
            <a:r>
              <a:rPr sz="1500" spc="-229" dirty="0">
                <a:latin typeface="Tahoma"/>
                <a:cs typeface="Tahoma"/>
              </a:rPr>
              <a:t>&gt;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z="4400" b="1" spc="-114" dirty="0">
                <a:latin typeface="Tahoma"/>
                <a:cs typeface="Tahoma"/>
              </a:rPr>
              <a:t>Co</a:t>
            </a:r>
            <a:r>
              <a:rPr sz="4400" b="1" spc="-505" dirty="0">
                <a:latin typeface="Tahoma"/>
                <a:cs typeface="Tahoma"/>
              </a:rPr>
              <a:t>m</a:t>
            </a:r>
            <a:r>
              <a:rPr sz="4400" b="1" spc="-275" dirty="0">
                <a:latin typeface="Tahoma"/>
                <a:cs typeface="Tahoma"/>
              </a:rPr>
              <a:t>b</a:t>
            </a:r>
            <a:r>
              <a:rPr sz="4400" b="1" spc="-200" dirty="0">
                <a:latin typeface="Tahoma"/>
                <a:cs typeface="Tahoma"/>
              </a:rPr>
              <a:t>i</a:t>
            </a:r>
            <a:r>
              <a:rPr sz="4400" b="1" spc="-370" dirty="0">
                <a:latin typeface="Tahoma"/>
                <a:cs typeface="Tahoma"/>
              </a:rPr>
              <a:t>n</a:t>
            </a:r>
            <a:r>
              <a:rPr sz="4400" b="1" spc="-185" dirty="0">
                <a:latin typeface="Tahoma"/>
                <a:cs typeface="Tahoma"/>
              </a:rPr>
              <a:t>i</a:t>
            </a:r>
            <a:r>
              <a:rPr sz="4400" b="1" spc="-375" dirty="0">
                <a:latin typeface="Tahoma"/>
                <a:cs typeface="Tahoma"/>
              </a:rPr>
              <a:t>ng,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400" b="1" spc="-325" dirty="0">
                <a:latin typeface="Tahoma"/>
                <a:cs typeface="Tahoma"/>
              </a:rPr>
              <a:t>s</a:t>
            </a:r>
            <a:r>
              <a:rPr sz="4400" b="1" spc="-275" dirty="0">
                <a:latin typeface="Tahoma"/>
                <a:cs typeface="Tahoma"/>
              </a:rPr>
              <a:t>p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10" dirty="0">
                <a:latin typeface="Tahoma"/>
                <a:cs typeface="Tahoma"/>
              </a:rPr>
              <a:t>c</a:t>
            </a:r>
            <a:r>
              <a:rPr sz="4400" b="1" spc="-200" dirty="0">
                <a:latin typeface="Tahoma"/>
                <a:cs typeface="Tahoma"/>
              </a:rPr>
              <a:t>i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04" dirty="0">
                <a:latin typeface="Tahoma"/>
                <a:cs typeface="Tahoma"/>
              </a:rPr>
              <a:t>l</a:t>
            </a:r>
            <a:r>
              <a:rPr sz="4400" b="1" spc="-200" dirty="0">
                <a:latin typeface="Tahoma"/>
                <a:cs typeface="Tahoma"/>
              </a:rPr>
              <a:t>i</a:t>
            </a:r>
            <a:r>
              <a:rPr sz="4400" b="1" spc="-280" dirty="0">
                <a:latin typeface="Tahoma"/>
                <a:cs typeface="Tahoma"/>
              </a:rPr>
              <a:t>z</a:t>
            </a:r>
            <a:r>
              <a:rPr sz="4400" b="1" spc="-195" dirty="0">
                <a:latin typeface="Tahoma"/>
                <a:cs typeface="Tahoma"/>
              </a:rPr>
              <a:t>i</a:t>
            </a:r>
            <a:r>
              <a:rPr sz="4400" b="1" spc="-375" dirty="0">
                <a:latin typeface="Tahoma"/>
                <a:cs typeface="Tahoma"/>
              </a:rPr>
              <a:t>ng,</a:t>
            </a:r>
            <a:r>
              <a:rPr sz="4400" b="1" spc="-250" dirty="0">
                <a:latin typeface="Tahoma"/>
                <a:cs typeface="Tahoma"/>
              </a:rPr>
              <a:t> </a:t>
            </a:r>
            <a:r>
              <a:rPr sz="4400" b="1" spc="-330" dirty="0">
                <a:latin typeface="Tahoma"/>
                <a:cs typeface="Tahoma"/>
              </a:rPr>
              <a:t>and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325" dirty="0">
                <a:latin typeface="Tahoma"/>
                <a:cs typeface="Tahoma"/>
              </a:rPr>
              <a:t>x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310" dirty="0">
                <a:latin typeface="Tahoma"/>
                <a:cs typeface="Tahoma"/>
              </a:rPr>
              <a:t>n</a:t>
            </a:r>
            <a:r>
              <a:rPr sz="4400" b="1" spc="-300" dirty="0">
                <a:latin typeface="Tahoma"/>
                <a:cs typeface="Tahoma"/>
              </a:rPr>
              <a:t>d</a:t>
            </a:r>
            <a:r>
              <a:rPr sz="4400" b="1" spc="-195" dirty="0">
                <a:latin typeface="Tahoma"/>
                <a:cs typeface="Tahoma"/>
              </a:rPr>
              <a:t>i</a:t>
            </a:r>
            <a:r>
              <a:rPr sz="4400" b="1" spc="-395" dirty="0">
                <a:latin typeface="Tahoma"/>
                <a:cs typeface="Tahoma"/>
              </a:rPr>
              <a:t>ng</a:t>
            </a:r>
            <a:r>
              <a:rPr sz="4400" b="1" spc="-185" dirty="0">
                <a:latin typeface="Tahoma"/>
                <a:cs typeface="Tahoma"/>
              </a:rPr>
              <a:t> </a:t>
            </a:r>
            <a:r>
              <a:rPr sz="4400" b="1" spc="-500" dirty="0">
                <a:latin typeface="Tahoma"/>
                <a:cs typeface="Tahoma"/>
              </a:rPr>
              <a:t>m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5" dirty="0">
                <a:latin typeface="Tahoma"/>
                <a:cs typeface="Tahoma"/>
              </a:rPr>
              <a:t>da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60" dirty="0">
                <a:latin typeface="Tahoma"/>
                <a:cs typeface="Tahoma"/>
              </a:rPr>
              <a:t> </a:t>
            </a:r>
            <a:r>
              <a:rPr sz="4400" b="1" spc="-325" dirty="0">
                <a:latin typeface="Tahoma"/>
                <a:cs typeface="Tahoma"/>
              </a:rPr>
              <a:t>s</a:t>
            </a:r>
            <a:r>
              <a:rPr sz="4400" b="1" spc="-235" dirty="0">
                <a:latin typeface="Tahoma"/>
                <a:cs typeface="Tahoma"/>
              </a:rPr>
              <a:t>c</a:t>
            </a:r>
            <a:r>
              <a:rPr sz="4400" b="1" spc="-290" dirty="0">
                <a:latin typeface="Tahoma"/>
                <a:cs typeface="Tahoma"/>
              </a:rPr>
              <a:t>he</a:t>
            </a:r>
            <a:r>
              <a:rPr sz="4400" b="1" spc="-459" dirty="0">
                <a:latin typeface="Tahoma"/>
                <a:cs typeface="Tahoma"/>
              </a:rPr>
              <a:t>m</a:t>
            </a:r>
            <a:r>
              <a:rPr sz="4400" b="1" spc="-415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13472"/>
            <a:ext cx="10024745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6335">
              <a:lnSpc>
                <a:spcPct val="150000"/>
              </a:lnSpc>
            </a:pPr>
            <a:r>
              <a:rPr sz="2000" spc="30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ine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ze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ex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5" dirty="0">
                <a:latin typeface="Tahoma"/>
                <a:cs typeface="Tahoma"/>
              </a:rPr>
              <a:t>de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y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ex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00" dirty="0">
                <a:latin typeface="Tahoma"/>
                <a:cs typeface="Tahoma"/>
              </a:rPr>
              <a:t>e</a:t>
            </a:r>
            <a:r>
              <a:rPr sz="2000" spc="-55" dirty="0">
                <a:latin typeface="Tahoma"/>
                <a:cs typeface="Tahoma"/>
              </a:rPr>
              <a:t>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ine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pp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3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Du</a:t>
            </a:r>
            <a:r>
              <a:rPr sz="2000" spc="60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80" dirty="0">
                <a:latin typeface="Tahoma"/>
                <a:cs typeface="Tahoma"/>
              </a:rPr>
              <a:t>e,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5715" marR="396240" indent="-342900">
              <a:lnSpc>
                <a:spcPct val="100000"/>
              </a:lnSpc>
              <a:spcBef>
                <a:spcPts val="1300"/>
              </a:spcBef>
              <a:buFont typeface="PMingLiU-ExtB"/>
              <a:buChar char="-"/>
              <a:tabLst>
                <a:tab pos="1276350" algn="l"/>
              </a:tabLst>
            </a:pP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i="1" spc="25" dirty="0">
                <a:latin typeface="Calibri"/>
                <a:cs typeface="Calibri"/>
              </a:rPr>
              <a:t>d</a:t>
            </a:r>
            <a:r>
              <a:rPr sz="2000" i="1" spc="70" dirty="0">
                <a:latin typeface="Calibri"/>
                <a:cs typeface="Calibri"/>
              </a:rPr>
              <a:t>c</a:t>
            </a:r>
            <a:r>
              <a:rPr sz="2000" i="1" spc="-55" dirty="0">
                <a:latin typeface="Calibri"/>
                <a:cs typeface="Calibri"/>
              </a:rPr>
              <a:t>:</a:t>
            </a:r>
            <a:r>
              <a:rPr sz="2000" i="1" spc="35" dirty="0">
                <a:latin typeface="Calibri"/>
                <a:cs typeface="Calibri"/>
              </a:rPr>
              <a:t>f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-15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m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t</a:t>
            </a:r>
            <a:r>
              <a:rPr sz="2000" i="1" spc="70" dirty="0">
                <a:latin typeface="Calibri"/>
                <a:cs typeface="Calibri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lled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ul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90" dirty="0">
                <a:latin typeface="Tahoma"/>
                <a:cs typeface="Tahoma"/>
              </a:rPr>
              <a:t>I</a:t>
            </a: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175" dirty="0">
                <a:latin typeface="Tahoma"/>
                <a:cs typeface="Tahoma"/>
              </a:rPr>
              <a:t>N</a:t>
            </a: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di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y</a:t>
            </a:r>
            <a:r>
              <a:rPr sz="2000" spc="2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70" dirty="0">
                <a:latin typeface="Tahoma"/>
                <a:cs typeface="Tahoma"/>
              </a:rPr>
              <a:t>M</a:t>
            </a:r>
            <a:r>
              <a:rPr sz="2000" spc="35" dirty="0">
                <a:latin typeface="Tahoma"/>
                <a:cs typeface="Tahoma"/>
              </a:rPr>
              <a:t>I</a:t>
            </a:r>
            <a:r>
              <a:rPr sz="2000" spc="195" dirty="0">
                <a:latin typeface="Tahoma"/>
                <a:cs typeface="Tahoma"/>
              </a:rPr>
              <a:t>M</a:t>
            </a:r>
            <a:r>
              <a:rPr sz="2000" spc="145" dirty="0">
                <a:latin typeface="Tahoma"/>
                <a:cs typeface="Tahoma"/>
              </a:rPr>
              <a:t>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y</a:t>
            </a:r>
            <a:r>
              <a:rPr sz="2000" spc="2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240" dirty="0">
                <a:latin typeface="Tahoma"/>
                <a:cs typeface="Tahoma"/>
              </a:rPr>
              <a:t>)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932180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1275715" indent="-342900">
              <a:lnSpc>
                <a:spcPct val="100000"/>
              </a:lnSpc>
              <a:spcBef>
                <a:spcPts val="1200"/>
              </a:spcBef>
              <a:buFont typeface="PMingLiU-ExtB"/>
              <a:buChar char="-"/>
              <a:tabLst>
                <a:tab pos="1276350" algn="l"/>
              </a:tabLst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15" dirty="0">
                <a:latin typeface="Tahoma"/>
                <a:cs typeface="Tahoma"/>
              </a:rPr>
              <a:t>eci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20" dirty="0">
                <a:latin typeface="Tahoma"/>
                <a:cs typeface="Tahoma"/>
              </a:rPr>
              <a:t>nem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25" dirty="0">
                <a:latin typeface="Calibri"/>
                <a:cs typeface="Calibri"/>
              </a:rPr>
              <a:t>p</a:t>
            </a:r>
            <a:r>
              <a:rPr sz="2000" i="1" spc="10" dirty="0">
                <a:latin typeface="Calibri"/>
                <a:cs typeface="Calibri"/>
              </a:rPr>
              <a:t>at</a:t>
            </a:r>
            <a:r>
              <a:rPr sz="2000" i="1" spc="-15" dirty="0">
                <a:latin typeface="Calibri"/>
                <a:cs typeface="Calibri"/>
              </a:rPr>
              <a:t>ia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spc="90" dirty="0">
                <a:latin typeface="Calibri"/>
                <a:cs typeface="Calibri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2000" i="1" spc="15" dirty="0">
                <a:latin typeface="Calibri"/>
                <a:cs typeface="Calibri"/>
              </a:rPr>
              <a:t>e</a:t>
            </a:r>
            <a:r>
              <a:rPr sz="2000" i="1" spc="-25" dirty="0">
                <a:latin typeface="Calibri"/>
                <a:cs typeface="Calibri"/>
              </a:rPr>
              <a:t>m</a:t>
            </a:r>
            <a:r>
              <a:rPr sz="2000" i="1" spc="15" dirty="0">
                <a:latin typeface="Calibri"/>
                <a:cs typeface="Calibri"/>
              </a:rPr>
              <a:t>p</a:t>
            </a:r>
            <a:r>
              <a:rPr sz="2000" i="1" spc="20" dirty="0">
                <a:latin typeface="Calibri"/>
                <a:cs typeface="Calibri"/>
              </a:rPr>
              <a:t>o</a:t>
            </a:r>
            <a:r>
              <a:rPr sz="2000" i="1" spc="-15" dirty="0">
                <a:latin typeface="Calibri"/>
                <a:cs typeface="Calibri"/>
              </a:rPr>
              <a:t>ra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30" dirty="0">
                <a:latin typeface="Calibri"/>
                <a:cs typeface="Calibri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90" dirty="0">
                <a:latin typeface="Tahoma"/>
                <a:cs typeface="Tahoma"/>
              </a:rPr>
              <a:t>c:</a:t>
            </a:r>
            <a:r>
              <a:rPr sz="2000" spc="40" dirty="0">
                <a:latin typeface="Tahoma"/>
                <a:cs typeface="Tahoma"/>
              </a:rPr>
              <a:t>co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ag</a:t>
            </a:r>
            <a:r>
              <a:rPr sz="200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150">
              <a:latin typeface="Times New Roman"/>
              <a:cs typeface="Times New Roman"/>
            </a:endParaRPr>
          </a:p>
          <a:p>
            <a:pPr marL="20955" marR="508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ens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ing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dirty="0">
                <a:latin typeface="Tahoma"/>
                <a:cs typeface="Tahoma"/>
              </a:rPr>
              <a:t>hniq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30" dirty="0">
                <a:latin typeface="Tahoma"/>
                <a:cs typeface="Tahoma"/>
              </a:rPr>
              <a:t>i</a:t>
            </a:r>
            <a:r>
              <a:rPr sz="2000" spc="5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3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her n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25" dirty="0">
                <a:latin typeface="Tahoma"/>
                <a:cs typeface="Tahoma"/>
              </a:rPr>
              <a:t>ic</a:t>
            </a:r>
            <a:r>
              <a:rPr sz="2000" spc="-15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15" dirty="0">
                <a:latin typeface="Tahoma"/>
                <a:cs typeface="Tahoma"/>
              </a:rPr>
              <a:t>ay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ls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z="4400" b="1" spc="-215" dirty="0">
                <a:latin typeface="Tahoma"/>
                <a:cs typeface="Tahoma"/>
              </a:rPr>
              <a:t>Ta</a:t>
            </a:r>
            <a:r>
              <a:rPr sz="4400" b="1" spc="-275" dirty="0">
                <a:latin typeface="Tahoma"/>
                <a:cs typeface="Tahoma"/>
              </a:rPr>
              <a:t>k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245" dirty="0">
                <a:latin typeface="Tahoma"/>
                <a:cs typeface="Tahoma"/>
              </a:rPr>
              <a:t> </a:t>
            </a:r>
            <a:r>
              <a:rPr sz="4400" b="1" spc="-220" dirty="0">
                <a:latin typeface="Tahoma"/>
                <a:cs typeface="Tahoma"/>
              </a:rPr>
              <a:t>look</a:t>
            </a:r>
            <a:r>
              <a:rPr sz="4400" b="1" spc="-265" dirty="0">
                <a:latin typeface="Tahoma"/>
                <a:cs typeface="Tahoma"/>
              </a:rPr>
              <a:t> 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185" dirty="0">
                <a:latin typeface="Tahoma"/>
                <a:cs typeface="Tahoma"/>
              </a:rPr>
              <a:t>t</a:t>
            </a:r>
            <a:r>
              <a:rPr sz="4400" b="1" spc="-254" dirty="0">
                <a:latin typeface="Tahoma"/>
                <a:cs typeface="Tahoma"/>
              </a:rPr>
              <a:t> 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345" dirty="0">
                <a:latin typeface="Tahoma"/>
                <a:cs typeface="Tahoma"/>
              </a:rPr>
              <a:t>h</a:t>
            </a:r>
            <a:r>
              <a:rPr sz="4400" b="1" spc="-315" dirty="0">
                <a:latin typeface="Tahoma"/>
                <a:cs typeface="Tahoma"/>
              </a:rPr>
              <a:t>e</a:t>
            </a:r>
            <a:r>
              <a:rPr sz="4400" b="1" spc="-280" dirty="0">
                <a:latin typeface="Tahoma"/>
                <a:cs typeface="Tahoma"/>
              </a:rPr>
              <a:t>s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229" dirty="0">
                <a:latin typeface="Tahoma"/>
                <a:cs typeface="Tahoma"/>
              </a:rPr>
              <a:t> </a:t>
            </a:r>
            <a:r>
              <a:rPr sz="4400" b="1" spc="-325" dirty="0">
                <a:latin typeface="Tahoma"/>
                <a:cs typeface="Tahoma"/>
              </a:rPr>
              <a:t>s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45" dirty="0">
                <a:latin typeface="Tahoma"/>
                <a:cs typeface="Tahoma"/>
              </a:rPr>
              <a:t>n</a:t>
            </a:r>
            <a:r>
              <a:rPr sz="4400" b="1" spc="-325" dirty="0">
                <a:latin typeface="Tahoma"/>
                <a:cs typeface="Tahoma"/>
              </a:rPr>
              <a:t>da</a:t>
            </a:r>
            <a:r>
              <a:rPr sz="4400" b="1" spc="-275" dirty="0">
                <a:latin typeface="Tahoma"/>
                <a:cs typeface="Tahoma"/>
              </a:rPr>
              <a:t>r</a:t>
            </a:r>
            <a:r>
              <a:rPr sz="4400" b="1" spc="-280" dirty="0">
                <a:latin typeface="Tahoma"/>
                <a:cs typeface="Tahoma"/>
              </a:rPr>
              <a:t>d</a:t>
            </a:r>
            <a:r>
              <a:rPr sz="4400" b="1" spc="-254" dirty="0">
                <a:latin typeface="Tahoma"/>
                <a:cs typeface="Tahoma"/>
              </a:rPr>
              <a:t> </a:t>
            </a:r>
            <a:r>
              <a:rPr sz="4400" b="1" spc="-500" dirty="0">
                <a:latin typeface="Tahoma"/>
                <a:cs typeface="Tahoma"/>
              </a:rPr>
              <a:t>m</a:t>
            </a:r>
            <a:r>
              <a:rPr sz="4400" b="1" spc="-265" dirty="0">
                <a:latin typeface="Tahoma"/>
                <a:cs typeface="Tahoma"/>
              </a:rPr>
              <a:t>e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5" dirty="0">
                <a:latin typeface="Tahoma"/>
                <a:cs typeface="Tahoma"/>
              </a:rPr>
              <a:t>da</a:t>
            </a:r>
            <a:r>
              <a:rPr sz="4400" b="1" spc="-180" dirty="0">
                <a:latin typeface="Tahoma"/>
                <a:cs typeface="Tahoma"/>
              </a:rPr>
              <a:t>t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195" dirty="0">
                <a:latin typeface="Tahoma"/>
                <a:cs typeface="Tahoma"/>
              </a:rPr>
              <a:t> </a:t>
            </a:r>
            <a:r>
              <a:rPr sz="4400" b="1" spc="-325" dirty="0">
                <a:latin typeface="Tahoma"/>
                <a:cs typeface="Tahoma"/>
              </a:rPr>
              <a:t>s</a:t>
            </a:r>
            <a:r>
              <a:rPr sz="4400" b="1" spc="-235" dirty="0">
                <a:latin typeface="Tahoma"/>
                <a:cs typeface="Tahoma"/>
              </a:rPr>
              <a:t>c</a:t>
            </a:r>
            <a:r>
              <a:rPr sz="4400" b="1" spc="-290" dirty="0">
                <a:latin typeface="Tahoma"/>
                <a:cs typeface="Tahoma"/>
              </a:rPr>
              <a:t>he</a:t>
            </a:r>
            <a:r>
              <a:rPr sz="4400" b="1" spc="-459" dirty="0">
                <a:latin typeface="Tahoma"/>
                <a:cs typeface="Tahoma"/>
              </a:rPr>
              <a:t>m</a:t>
            </a:r>
            <a:r>
              <a:rPr sz="4400" b="1" spc="-400" dirty="0">
                <a:latin typeface="Tahoma"/>
                <a:cs typeface="Tahoma"/>
              </a:rPr>
              <a:t>a</a:t>
            </a:r>
            <a:r>
              <a:rPr sz="4400" b="1" spc="-320" dirty="0">
                <a:latin typeface="Tahoma"/>
                <a:cs typeface="Tahoma"/>
              </a:rPr>
              <a:t>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083" y="1913472"/>
            <a:ext cx="9775825" cy="372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5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50" dirty="0">
                <a:latin typeface="Tahoma"/>
                <a:cs typeface="Tahoma"/>
              </a:rPr>
              <a:t>s</a:t>
            </a:r>
            <a:r>
              <a:rPr sz="2000" spc="-21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460375" indent="-635">
              <a:lnSpc>
                <a:spcPct val="100000"/>
              </a:lnSpc>
              <a:spcBef>
                <a:spcPts val="1595"/>
              </a:spcBef>
            </a:pPr>
            <a:r>
              <a:rPr sz="2000" spc="105" dirty="0">
                <a:latin typeface="Tahoma"/>
                <a:cs typeface="Tahoma"/>
              </a:rPr>
              <a:t>B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di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105" dirty="0">
                <a:latin typeface="Tahoma"/>
                <a:cs typeface="Tahoma"/>
              </a:rPr>
              <a:t>y</a:t>
            </a:r>
            <a:r>
              <a:rPr sz="2000" spc="-75" dirty="0">
                <a:latin typeface="Tahoma"/>
                <a:cs typeface="Tahoma"/>
              </a:rPr>
              <a:t>: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h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2000" u="sng" spc="-2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: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//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www.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2000" u="sng" spc="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cc</a:t>
            </a:r>
            <a:r>
              <a:rPr sz="2000" u="sng" spc="-1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2000" u="sng" spc="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c</a:t>
            </a:r>
            <a:r>
              <a:rPr sz="2000" u="sng" spc="-1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k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es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c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2000" u="sng" spc="-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20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2000" u="sng" spc="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2000" u="sng" spc="3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-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2000" u="sng" spc="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li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st</a:t>
            </a:r>
            <a:endParaRPr sz="2000">
              <a:latin typeface="Tahoma"/>
              <a:cs typeface="Tahoma"/>
            </a:endParaRPr>
          </a:p>
          <a:p>
            <a:pPr marL="460375" marR="890269">
              <a:lnSpc>
                <a:spcPct val="100000"/>
              </a:lnSpc>
              <a:spcBef>
                <a:spcPts val="1595"/>
              </a:spcBef>
            </a:pPr>
            <a:r>
              <a:rPr sz="2000" spc="25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ib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mu</a:t>
            </a:r>
            <a:r>
              <a:rPr sz="2000" spc="-15" dirty="0">
                <a:latin typeface="Tahoma"/>
                <a:cs typeface="Tahoma"/>
              </a:rPr>
              <a:t>se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105" dirty="0">
                <a:latin typeface="Tahoma"/>
                <a:cs typeface="Tahoma"/>
              </a:rPr>
              <a:t>ms: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h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tt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p</a:t>
            </a:r>
            <a:r>
              <a:rPr sz="2000" u="sng" spc="-2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: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//</a:t>
            </a:r>
            <a:r>
              <a:rPr sz="2000" u="sng" spc="-9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j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en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n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ril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e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y</a:t>
            </a:r>
            <a:r>
              <a:rPr sz="2000" u="sng" spc="-14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.</a:t>
            </a:r>
            <a:r>
              <a:rPr sz="2000" u="sng" spc="2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c</a:t>
            </a:r>
            <a:r>
              <a:rPr sz="2000" u="sng" spc="3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o</a:t>
            </a:r>
            <a:r>
              <a:rPr sz="2000" u="sng" spc="6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m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/</a:t>
            </a:r>
            <a:r>
              <a:rPr sz="2000" u="sng" spc="-2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me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t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d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t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-7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m</a:t>
            </a:r>
            <a:r>
              <a:rPr sz="2000" u="sng" spc="-4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p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/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se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e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i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n</a:t>
            </a:r>
            <a:r>
              <a:rPr sz="2000" u="sng" spc="-7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g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s</a:t>
            </a:r>
            <a:r>
              <a:rPr sz="2000" u="sng" spc="-1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t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n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d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r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d</a:t>
            </a:r>
            <a:r>
              <a:rPr sz="2000" u="sng" spc="-9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s</a:t>
            </a:r>
            <a:r>
              <a:rPr sz="2000" u="sng" spc="-12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_</a:t>
            </a:r>
            <a:r>
              <a:rPr sz="2000" u="sng" spc="-7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g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l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o</a:t>
            </a:r>
            <a:r>
              <a:rPr sz="2000" u="sng" spc="-4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ssa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r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y</a:t>
            </a:r>
            <a:r>
              <a:rPr sz="2000" u="sng" spc="-18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_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p</a:t>
            </a:r>
            <a:r>
              <a:rPr sz="2000" u="sng" spc="-6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a</a:t>
            </a:r>
            <a:r>
              <a:rPr sz="2000" u="sng" spc="-2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m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p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h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le</a:t>
            </a:r>
            <a:r>
              <a:rPr sz="2000" u="sng" spc="3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t</a:t>
            </a:r>
            <a:r>
              <a:rPr sz="2000" u="sng" spc="-14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.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p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d</a:t>
            </a:r>
            <a:r>
              <a:rPr sz="2000" u="sng" spc="60" dirty="0">
                <a:solidFill>
                  <a:srgbClr val="00B4DE"/>
                </a:solidFill>
                <a:latin typeface="Tahoma"/>
                <a:cs typeface="Tahoma"/>
                <a:hlinkClick r:id="rId4"/>
              </a:rPr>
              <a:t>f</a:t>
            </a:r>
            <a:endParaRPr sz="2000">
              <a:latin typeface="Tahoma"/>
              <a:cs typeface="Tahoma"/>
            </a:endParaRPr>
          </a:p>
          <a:p>
            <a:pPr marL="460375">
              <a:lnSpc>
                <a:spcPct val="100000"/>
              </a:lnSpc>
              <a:spcBef>
                <a:spcPts val="1605"/>
              </a:spcBef>
            </a:pPr>
            <a:r>
              <a:rPr sz="2000" spc="18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as</a:t>
            </a:r>
            <a:r>
              <a:rPr sz="2000" spc="-215" dirty="0">
                <a:latin typeface="Tahoma"/>
                <a:cs typeface="Tahoma"/>
              </a:rPr>
              <a:t>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h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tt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p</a:t>
            </a:r>
            <a:r>
              <a:rPr sz="2000" u="sng" spc="-3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s</a:t>
            </a:r>
            <a:r>
              <a:rPr sz="2000" u="sng" spc="-21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: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//</a:t>
            </a:r>
            <a:r>
              <a:rPr sz="2000" u="sng" spc="-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en</a:t>
            </a:r>
            <a:r>
              <a:rPr sz="2000" u="sng" spc="-14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.</a:t>
            </a:r>
            <a:r>
              <a:rPr sz="2000" u="sng" spc="8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w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i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k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i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p</a:t>
            </a:r>
            <a:r>
              <a:rPr sz="2000" u="sng" spc="-1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e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di</a:t>
            </a:r>
            <a:r>
              <a:rPr sz="2000" u="sng" spc="-13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a</a:t>
            </a:r>
            <a:r>
              <a:rPr sz="2000" u="sng" spc="-8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.</a:t>
            </a:r>
            <a:r>
              <a:rPr sz="2000" u="sng" spc="4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o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r</a:t>
            </a:r>
            <a:r>
              <a:rPr sz="2000" u="sng" spc="-8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g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/</a:t>
            </a:r>
            <a:r>
              <a:rPr sz="2000" u="sng" spc="8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w</a:t>
            </a:r>
            <a:r>
              <a:rPr sz="2000" u="sng" spc="1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i</a:t>
            </a:r>
            <a:r>
              <a:rPr sz="2000" u="sng" spc="2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k</a:t>
            </a:r>
            <a:r>
              <a:rPr sz="2000" u="sng" spc="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i</a:t>
            </a:r>
            <a:r>
              <a:rPr sz="2000" u="sng" spc="12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/</a:t>
            </a:r>
            <a:r>
              <a:rPr sz="2000" u="sng" spc="15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Me</a:t>
            </a:r>
            <a:r>
              <a:rPr sz="2000" u="sng" spc="3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t</a:t>
            </a:r>
            <a:r>
              <a:rPr sz="2000" u="sng" spc="-2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a</a:t>
            </a:r>
            <a:r>
              <a:rPr sz="2000" u="sng" spc="-2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d</a:t>
            </a:r>
            <a:r>
              <a:rPr sz="2000" u="sng" spc="-1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at</a:t>
            </a:r>
            <a:r>
              <a:rPr sz="2000" u="sng" spc="-12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a</a:t>
            </a:r>
            <a:r>
              <a:rPr sz="2000" u="sng" spc="-13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_</a:t>
            </a:r>
            <a:r>
              <a:rPr sz="2000" u="sng" spc="-3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s</a:t>
            </a:r>
            <a:r>
              <a:rPr sz="2000" u="sng" spc="4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t</a:t>
            </a:r>
            <a:r>
              <a:rPr sz="2000" u="sng" spc="-35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a</a:t>
            </a:r>
            <a:r>
              <a:rPr sz="2000" u="sng" spc="-4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n</a:t>
            </a:r>
            <a:r>
              <a:rPr sz="2000" u="sng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d</a:t>
            </a:r>
            <a:r>
              <a:rPr sz="2000" u="sng" spc="-3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ar</a:t>
            </a:r>
            <a:r>
              <a:rPr sz="2000" u="sng" spc="10" dirty="0">
                <a:solidFill>
                  <a:srgbClr val="00B4DE"/>
                </a:solidFill>
                <a:latin typeface="Tahoma"/>
                <a:cs typeface="Tahoma"/>
                <a:hlinkClick r:id="rId5"/>
              </a:rPr>
              <a:t>d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9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0" dirty="0">
                <a:latin typeface="Tahoma"/>
                <a:cs typeface="Tahoma"/>
              </a:rPr>
              <a:t>vi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ines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ga</a:t>
            </a:r>
            <a:r>
              <a:rPr sz="2000" dirty="0">
                <a:latin typeface="Tahoma"/>
                <a:cs typeface="Tahoma"/>
              </a:rPr>
              <a:t>ni</a:t>
            </a:r>
            <a:r>
              <a:rPr sz="2000" spc="-5" dirty="0">
                <a:latin typeface="Tahoma"/>
                <a:cs typeface="Tahoma"/>
              </a:rPr>
              <a:t>z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evel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va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25" dirty="0">
                <a:latin typeface="Tahoma"/>
                <a:cs typeface="Tahoma"/>
              </a:rPr>
              <a:t>e</a:t>
            </a:r>
            <a:r>
              <a:rPr sz="2000" spc="-80" dirty="0">
                <a:latin typeface="Tahoma"/>
                <a:cs typeface="Tahoma"/>
              </a:rPr>
              <a:t>;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hes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z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exis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ing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spc="-75" dirty="0">
                <a:latin typeface="Tahoma"/>
                <a:cs typeface="Tahoma"/>
              </a:rPr>
              <a:t>m</a:t>
            </a:r>
            <a:r>
              <a:rPr sz="2000" spc="-45" dirty="0">
                <a:latin typeface="Tahoma"/>
                <a:cs typeface="Tahoma"/>
              </a:rPr>
              <a:t>a</a:t>
            </a:r>
            <a:r>
              <a:rPr sz="2000" spc="-90" dirty="0">
                <a:latin typeface="Tahoma"/>
                <a:cs typeface="Tahoma"/>
              </a:rPr>
              <a:t>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9005"/>
            <a:ext cx="10358120" cy="971548"/>
          </a:xfrm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lang="en-US" sz="4400" spc="-270" dirty="0" smtClean="0">
                <a:latin typeface="Lucida Sans"/>
                <a:cs typeface="Lucida Sans"/>
              </a:rPr>
              <a:t>3. </a:t>
            </a:r>
            <a:r>
              <a:rPr sz="4400" spc="-270" dirty="0" smtClean="0">
                <a:latin typeface="Lucida Sans"/>
                <a:cs typeface="Lucida Sans"/>
              </a:rPr>
              <a:t>Co</a:t>
            </a:r>
            <a:r>
              <a:rPr sz="4400" spc="-555" dirty="0" smtClean="0">
                <a:latin typeface="Lucida Sans"/>
                <a:cs typeface="Lucida Sans"/>
              </a:rPr>
              <a:t>m</a:t>
            </a:r>
            <a:r>
              <a:rPr sz="4400" spc="-550" dirty="0" smtClean="0">
                <a:latin typeface="Lucida Sans"/>
                <a:cs typeface="Lucida Sans"/>
              </a:rPr>
              <a:t>m</a:t>
            </a:r>
            <a:r>
              <a:rPr sz="4400" spc="-285" dirty="0" smtClean="0">
                <a:latin typeface="Lucida Sans"/>
                <a:cs typeface="Lucida Sans"/>
              </a:rPr>
              <a:t>o</a:t>
            </a:r>
            <a:r>
              <a:rPr sz="4400" spc="-405" dirty="0" smtClean="0">
                <a:latin typeface="Lucida Sans"/>
                <a:cs typeface="Lucida Sans"/>
              </a:rPr>
              <a:t>n</a:t>
            </a:r>
            <a:r>
              <a:rPr sz="4400" spc="-385" dirty="0" smtClean="0">
                <a:latin typeface="Lucida Sans"/>
                <a:cs typeface="Lucida Sans"/>
              </a:rPr>
              <a:t> </a:t>
            </a:r>
            <a:r>
              <a:rPr sz="4400" spc="150" dirty="0">
                <a:latin typeface="Lucida Sans"/>
                <a:cs typeface="Lucida Sans"/>
              </a:rPr>
              <a:t>M</a:t>
            </a:r>
            <a:r>
              <a:rPr sz="4400" spc="-210" dirty="0">
                <a:latin typeface="Lucida Sans"/>
                <a:cs typeface="Lucida Sans"/>
              </a:rPr>
              <a:t>e</a:t>
            </a:r>
            <a:r>
              <a:rPr sz="4400" spc="-140" dirty="0">
                <a:latin typeface="Lucida Sans"/>
                <a:cs typeface="Lucida Sans"/>
              </a:rPr>
              <a:t>t</a:t>
            </a:r>
            <a:r>
              <a:rPr sz="4400" spc="-340" dirty="0">
                <a:latin typeface="Lucida Sans"/>
                <a:cs typeface="Lucida Sans"/>
              </a:rPr>
              <a:t>a</a:t>
            </a:r>
            <a:r>
              <a:rPr sz="4400" spc="-390" dirty="0">
                <a:latin typeface="Lucida Sans"/>
                <a:cs typeface="Lucida Sans"/>
              </a:rPr>
              <a:t>da</a:t>
            </a:r>
            <a:r>
              <a:rPr sz="4400" spc="-120" dirty="0">
                <a:latin typeface="Lucida Sans"/>
                <a:cs typeface="Lucida Sans"/>
              </a:rPr>
              <a:t>t</a:t>
            </a:r>
            <a:r>
              <a:rPr sz="4400" spc="-340" dirty="0">
                <a:latin typeface="Lucida Sans"/>
                <a:cs typeface="Lucida Sans"/>
              </a:rPr>
              <a:t>a</a:t>
            </a:r>
            <a:r>
              <a:rPr sz="4400" spc="-395" dirty="0">
                <a:latin typeface="Lucida Sans"/>
                <a:cs typeface="Lucida Sans"/>
              </a:rPr>
              <a:t> </a:t>
            </a:r>
            <a:r>
              <a:rPr sz="4400" spc="-325" dirty="0">
                <a:latin typeface="Lucida Sans"/>
                <a:cs typeface="Lucida Sans"/>
              </a:rPr>
              <a:t>A</a:t>
            </a:r>
            <a:r>
              <a:rPr sz="4400" spc="-425" dirty="0">
                <a:latin typeface="Lucida Sans"/>
                <a:cs typeface="Lucida Sans"/>
              </a:rPr>
              <a:t>m</a:t>
            </a:r>
            <a:r>
              <a:rPr sz="4400" spc="-470" dirty="0">
                <a:latin typeface="Lucida Sans"/>
                <a:cs typeface="Lucida Sans"/>
              </a:rPr>
              <a:t>b</a:t>
            </a:r>
            <a:r>
              <a:rPr sz="4400" spc="-240" dirty="0">
                <a:latin typeface="Lucida Sans"/>
                <a:cs typeface="Lucida Sans"/>
              </a:rPr>
              <a:t>i</a:t>
            </a:r>
            <a:r>
              <a:rPr sz="4400" spc="-590" dirty="0">
                <a:latin typeface="Lucida Sans"/>
                <a:cs typeface="Lucida Sans"/>
              </a:rPr>
              <a:t>g</a:t>
            </a:r>
            <a:r>
              <a:rPr sz="4400" spc="-465" dirty="0">
                <a:latin typeface="Lucida Sans"/>
                <a:cs typeface="Lucida Sans"/>
              </a:rPr>
              <a:t>u</a:t>
            </a:r>
            <a:r>
              <a:rPr sz="4400" spc="-235" dirty="0">
                <a:latin typeface="Lucida Sans"/>
                <a:cs typeface="Lucida Sans"/>
              </a:rPr>
              <a:t>i</a:t>
            </a:r>
            <a:r>
              <a:rPr sz="4400" spc="-120" dirty="0">
                <a:latin typeface="Lucida Sans"/>
                <a:cs typeface="Lucida Sans"/>
              </a:rPr>
              <a:t>t</a:t>
            </a:r>
            <a:r>
              <a:rPr sz="4400" spc="-295" dirty="0">
                <a:latin typeface="Lucida Sans"/>
                <a:cs typeface="Lucida Sans"/>
              </a:rPr>
              <a:t>i</a:t>
            </a:r>
            <a:r>
              <a:rPr sz="4400" spc="-380" dirty="0">
                <a:latin typeface="Lucida Sans"/>
                <a:cs typeface="Lucida Sans"/>
              </a:rPr>
              <a:t>es</a:t>
            </a:r>
            <a:endParaRPr sz="4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7515225" cy="284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29640">
              <a:lnSpc>
                <a:spcPct val="121500"/>
              </a:lnSpc>
            </a:pPr>
            <a:r>
              <a:rPr sz="2000" spc="150" dirty="0">
                <a:latin typeface="Tahoma"/>
                <a:cs typeface="Tahoma"/>
              </a:rPr>
              <a:t>Me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50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ual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</a:t>
            </a:r>
            <a:r>
              <a:rPr sz="2000" spc="-75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bi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15" dirty="0">
                <a:latin typeface="Tahoma"/>
                <a:cs typeface="Tahoma"/>
              </a:rPr>
              <a:t>u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u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m</a:t>
            </a:r>
            <a:r>
              <a:rPr sz="2000" spc="-4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65" dirty="0">
                <a:latin typeface="Tahoma"/>
                <a:cs typeface="Tahoma"/>
              </a:rPr>
              <a:t>m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su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sp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90" dirty="0">
                <a:latin typeface="Tahoma"/>
                <a:cs typeface="Tahoma"/>
              </a:rPr>
              <a:t>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-75" dirty="0">
                <a:latin typeface="Tahoma"/>
                <a:cs typeface="Tahoma"/>
              </a:rPr>
              <a:t>It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40" dirty="0">
                <a:latin typeface="Tahoma"/>
                <a:cs typeface="Tahoma"/>
              </a:rPr>
              <a:t>(</a:t>
            </a:r>
            <a:r>
              <a:rPr sz="2000" spc="4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ro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95" dirty="0">
                <a:latin typeface="Tahoma"/>
                <a:cs typeface="Tahoma"/>
              </a:rPr>
              <a:t>t)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30" dirty="0">
                <a:latin typeface="Tahoma"/>
                <a:cs typeface="Tahoma"/>
              </a:rPr>
              <a:t>ttri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e</a:t>
            </a:r>
            <a:r>
              <a:rPr sz="2000" spc="125" dirty="0">
                <a:latin typeface="Tahoma"/>
                <a:cs typeface="Tahoma"/>
              </a:rPr>
              <a:t>/</a:t>
            </a:r>
            <a:r>
              <a:rPr sz="2000" spc="20" dirty="0">
                <a:latin typeface="Tahoma"/>
                <a:cs typeface="Tahoma"/>
              </a:rPr>
              <a:t>v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25" dirty="0">
                <a:latin typeface="Calibri"/>
                <a:cs typeface="Calibri"/>
              </a:rPr>
              <a:t>b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25" dirty="0">
                <a:latin typeface="Calibri"/>
                <a:cs typeface="Calibri"/>
              </a:rPr>
              <a:t>u</a:t>
            </a:r>
            <a:r>
              <a:rPr sz="2000" i="1" spc="4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h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20" dirty="0">
                <a:latin typeface="Tahoma"/>
                <a:cs typeface="Tahoma"/>
              </a:rPr>
              <a:t>vi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1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hu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ns</a:t>
            </a:r>
            <a:endParaRPr sz="2000">
              <a:latin typeface="Tahoma"/>
              <a:cs typeface="Tahoma"/>
            </a:endParaRPr>
          </a:p>
          <a:p>
            <a:pPr marL="927100" marR="12065" indent="-915035">
              <a:lnSpc>
                <a:spcPct val="121500"/>
              </a:lnSpc>
            </a:pPr>
            <a:r>
              <a:rPr sz="2000" spc="150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20" dirty="0">
                <a:latin typeface="Tahoma"/>
                <a:cs typeface="Tahoma"/>
              </a:rPr>
              <a:t>hem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5" dirty="0">
                <a:latin typeface="Tahoma"/>
                <a:cs typeface="Tahoma"/>
              </a:rPr>
              <a:t>ve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100" dirty="0">
                <a:latin typeface="Tahoma"/>
                <a:cs typeface="Tahoma"/>
              </a:rPr>
              <a:t>e</a:t>
            </a:r>
            <a:r>
              <a:rPr sz="2000" spc="-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em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3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bi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ve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whe</a:t>
            </a:r>
            <a:r>
              <a:rPr sz="2000" spc="20" dirty="0">
                <a:latin typeface="Tahoma"/>
                <a:cs typeface="Tahoma"/>
              </a:rPr>
              <a:t>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25" dirty="0">
                <a:latin typeface="Tahoma"/>
                <a:cs typeface="Tahoma"/>
              </a:rPr>
              <a:t>y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4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hu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spc="15" dirty="0">
                <a:latin typeface="Tahoma"/>
                <a:cs typeface="Tahoma"/>
              </a:rPr>
              <a:t>Yes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hu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hi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30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ts val="2355"/>
              </a:lnSpc>
              <a:spcBef>
                <a:spcPts val="515"/>
              </a:spcBef>
            </a:pPr>
            <a:r>
              <a:rPr sz="2000" spc="180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k,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h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t’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40" dirty="0">
                <a:latin typeface="Calibri"/>
                <a:cs typeface="Calibri"/>
              </a:rPr>
              <a:t>t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4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35" dirty="0">
                <a:latin typeface="Calibri"/>
                <a:cs typeface="Calibri"/>
              </a:rPr>
              <a:t>f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15" dirty="0">
                <a:latin typeface="Calibri"/>
                <a:cs typeface="Calibri"/>
              </a:rPr>
              <a:t>t</a:t>
            </a:r>
            <a:r>
              <a:rPr sz="2000" i="1" spc="30" dirty="0">
                <a:latin typeface="Calibri"/>
                <a:cs typeface="Calibri"/>
              </a:rPr>
              <a:t>o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15" dirty="0">
                <a:latin typeface="Calibri"/>
                <a:cs typeface="Calibri"/>
              </a:rPr>
              <a:t>b</a:t>
            </a:r>
            <a:r>
              <a:rPr sz="2000" i="1" spc="20" dirty="0">
                <a:latin typeface="Calibri"/>
                <a:cs typeface="Calibri"/>
              </a:rPr>
              <a:t>ot</a:t>
            </a:r>
            <a:r>
              <a:rPr sz="2000" i="1" spc="30" dirty="0">
                <a:latin typeface="Calibri"/>
                <a:cs typeface="Calibri"/>
              </a:rPr>
              <a:t>s</a:t>
            </a:r>
            <a:r>
              <a:rPr sz="2000" i="1" spc="-150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395" dirty="0">
                <a:latin typeface="Lucida Sans"/>
                <a:cs typeface="Lucida Sans"/>
              </a:rPr>
              <a:t>T</a:t>
            </a:r>
            <a:r>
              <a:rPr sz="4400" spc="-285" dirty="0">
                <a:latin typeface="Lucida Sans"/>
                <a:cs typeface="Lucida Sans"/>
              </a:rPr>
              <a:t>o</a:t>
            </a:r>
            <a:r>
              <a:rPr sz="4400" spc="-360" dirty="0">
                <a:latin typeface="Lucida Sans"/>
                <a:cs typeface="Lucida Sans"/>
              </a:rPr>
              <a:t> </a:t>
            </a:r>
            <a:r>
              <a:rPr sz="4400" spc="-445" dirty="0">
                <a:latin typeface="Lucida Sans"/>
                <a:cs typeface="Lucida Sans"/>
              </a:rPr>
              <a:t>g</a:t>
            </a:r>
            <a:r>
              <a:rPr sz="4400" spc="-390" dirty="0">
                <a:latin typeface="Lucida Sans"/>
                <a:cs typeface="Lucida Sans"/>
              </a:rPr>
              <a:t>e</a:t>
            </a:r>
            <a:r>
              <a:rPr sz="4400" spc="-125" dirty="0">
                <a:latin typeface="Lucida Sans"/>
                <a:cs typeface="Lucida Sans"/>
              </a:rPr>
              <a:t>t</a:t>
            </a:r>
            <a:r>
              <a:rPr sz="4400" spc="-355" dirty="0">
                <a:latin typeface="Lucida Sans"/>
                <a:cs typeface="Lucida Sans"/>
              </a:rPr>
              <a:t> </a:t>
            </a:r>
            <a:r>
              <a:rPr sz="4400" spc="-240" dirty="0">
                <a:latin typeface="Lucida Sans"/>
                <a:cs typeface="Lucida Sans"/>
              </a:rPr>
              <a:t>y</a:t>
            </a:r>
            <a:r>
              <a:rPr sz="4400" spc="-285" dirty="0">
                <a:latin typeface="Lucida Sans"/>
                <a:cs typeface="Lucida Sans"/>
              </a:rPr>
              <a:t>o</a:t>
            </a:r>
            <a:r>
              <a:rPr sz="4400" spc="-405" dirty="0">
                <a:latin typeface="Lucida Sans"/>
                <a:cs typeface="Lucida Sans"/>
              </a:rPr>
              <a:t>u</a:t>
            </a:r>
            <a:r>
              <a:rPr sz="4400" spc="-365" dirty="0">
                <a:latin typeface="Lucida Sans"/>
                <a:cs typeface="Lucida Sans"/>
              </a:rPr>
              <a:t>r</a:t>
            </a:r>
            <a:r>
              <a:rPr sz="4400" spc="-380" dirty="0">
                <a:latin typeface="Lucida Sans"/>
                <a:cs typeface="Lucida Sans"/>
              </a:rPr>
              <a:t> </a:t>
            </a:r>
            <a:r>
              <a:rPr sz="4400" spc="-295" dirty="0">
                <a:latin typeface="Lucida Sans"/>
                <a:cs typeface="Lucida Sans"/>
              </a:rPr>
              <a:t>i</a:t>
            </a:r>
            <a:r>
              <a:rPr sz="4400" spc="-320" dirty="0">
                <a:latin typeface="Lucida Sans"/>
                <a:cs typeface="Lucida Sans"/>
              </a:rPr>
              <a:t>n</a:t>
            </a:r>
            <a:r>
              <a:rPr sz="4400" spc="-195" dirty="0">
                <a:latin typeface="Lucida Sans"/>
                <a:cs typeface="Lucida Sans"/>
              </a:rPr>
              <a:t>t</a:t>
            </a:r>
            <a:r>
              <a:rPr sz="4400" spc="-405" dirty="0">
                <a:latin typeface="Lucida Sans"/>
                <a:cs typeface="Lucida Sans"/>
              </a:rPr>
              <a:t>u</a:t>
            </a:r>
            <a:r>
              <a:rPr sz="4400" spc="-300" dirty="0">
                <a:latin typeface="Lucida Sans"/>
                <a:cs typeface="Lucida Sans"/>
              </a:rPr>
              <a:t>i</a:t>
            </a:r>
            <a:r>
              <a:rPr sz="4400" spc="-120" dirty="0">
                <a:latin typeface="Lucida Sans"/>
                <a:cs typeface="Lucida Sans"/>
              </a:rPr>
              <a:t>t</a:t>
            </a:r>
            <a:r>
              <a:rPr sz="4400" spc="-300" dirty="0">
                <a:latin typeface="Lucida Sans"/>
                <a:cs typeface="Lucida Sans"/>
              </a:rPr>
              <a:t>i</a:t>
            </a:r>
            <a:r>
              <a:rPr sz="4400" spc="-285" dirty="0">
                <a:latin typeface="Lucida Sans"/>
                <a:cs typeface="Lucida Sans"/>
              </a:rPr>
              <a:t>o</a:t>
            </a:r>
            <a:r>
              <a:rPr sz="4400" spc="-484" dirty="0">
                <a:latin typeface="Lucida Sans"/>
                <a:cs typeface="Lucida Sans"/>
              </a:rPr>
              <a:t>ns</a:t>
            </a:r>
            <a:r>
              <a:rPr sz="4400" spc="-340" dirty="0">
                <a:latin typeface="Lucida Sans"/>
                <a:cs typeface="Lucida Sans"/>
              </a:rPr>
              <a:t> </a:t>
            </a:r>
            <a:r>
              <a:rPr sz="4400" spc="-445" dirty="0">
                <a:latin typeface="Lucida Sans"/>
                <a:cs typeface="Lucida Sans"/>
              </a:rPr>
              <a:t>g</a:t>
            </a:r>
            <a:r>
              <a:rPr sz="4400" spc="-425" dirty="0">
                <a:latin typeface="Lucida Sans"/>
                <a:cs typeface="Lucida Sans"/>
              </a:rPr>
              <a:t>o</a:t>
            </a:r>
            <a:r>
              <a:rPr sz="4400" spc="-300" dirty="0">
                <a:latin typeface="Lucida Sans"/>
                <a:cs typeface="Lucida Sans"/>
              </a:rPr>
              <a:t>i</a:t>
            </a:r>
            <a:r>
              <a:rPr sz="4400" spc="-495" dirty="0">
                <a:latin typeface="Lucida Sans"/>
                <a:cs typeface="Lucida Sans"/>
              </a:rPr>
              <a:t>ng</a:t>
            </a:r>
            <a:r>
              <a:rPr sz="4400" spc="-350" dirty="0">
                <a:latin typeface="Lucida Sans"/>
                <a:cs typeface="Lucida Sans"/>
              </a:rPr>
              <a:t> </a:t>
            </a:r>
            <a:r>
              <a:rPr sz="4400" spc="-45" dirty="0">
                <a:latin typeface="Lucida Sans"/>
                <a:cs typeface="Lucida Sans"/>
              </a:rPr>
              <a:t>.</a:t>
            </a:r>
            <a:r>
              <a:rPr sz="4400" spc="-355" dirty="0">
                <a:latin typeface="Lucida Sans"/>
                <a:cs typeface="Lucida Sans"/>
              </a:rPr>
              <a:t> </a:t>
            </a:r>
            <a:r>
              <a:rPr sz="4400" spc="-45" dirty="0">
                <a:latin typeface="Lucida Sans"/>
                <a:cs typeface="Lucida Sans"/>
              </a:rPr>
              <a:t>.</a:t>
            </a:r>
            <a:r>
              <a:rPr sz="4400" spc="-355" dirty="0">
                <a:latin typeface="Lucida Sans"/>
                <a:cs typeface="Lucida Sans"/>
              </a:rPr>
              <a:t> </a:t>
            </a:r>
            <a:r>
              <a:rPr sz="4400" spc="-45" dirty="0">
                <a:latin typeface="Lucida Sans"/>
                <a:cs typeface="Lucida Sans"/>
              </a:rPr>
              <a:t>.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0772"/>
            <a:ext cx="1030224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90" dirty="0">
                <a:latin typeface="Tahoma"/>
                <a:cs typeface="Tahoma"/>
              </a:rPr>
              <a:t>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ll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di</a:t>
            </a:r>
            <a:r>
              <a:rPr sz="2000" spc="-70" dirty="0">
                <a:latin typeface="Tahoma"/>
                <a:cs typeface="Tahoma"/>
              </a:rPr>
              <a:t>g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im</a:t>
            </a:r>
            <a:r>
              <a:rPr sz="2000" spc="-65" dirty="0">
                <a:latin typeface="Tahoma"/>
                <a:cs typeface="Tahoma"/>
              </a:rPr>
              <a:t>ag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ing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185" dirty="0">
                <a:latin typeface="Tahoma"/>
                <a:cs typeface="Tahoma"/>
              </a:rPr>
              <a:t>;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nc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mm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70" dirty="0">
                <a:latin typeface="Tahoma"/>
                <a:cs typeface="Tahoma"/>
              </a:rPr>
              <a:t>ee</a:t>
            </a:r>
            <a:r>
              <a:rPr sz="2000" spc="-40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he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ag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21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132" y="2865357"/>
            <a:ext cx="89725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90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D: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spc="150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rt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85" dirty="0">
                <a:latin typeface="Tahoma"/>
                <a:cs typeface="Tahoma"/>
              </a:rPr>
              <a:t>t: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t: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t: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5579" y="2865357"/>
            <a:ext cx="12471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40" dirty="0">
                <a:latin typeface="Tahoma"/>
                <a:cs typeface="Tahoma"/>
              </a:rPr>
              <a:t>B</a:t>
            </a:r>
            <a:r>
              <a:rPr sz="2000" spc="165" dirty="0">
                <a:latin typeface="Tahoma"/>
                <a:cs typeface="Tahoma"/>
              </a:rPr>
              <a:t>N</a:t>
            </a: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4242a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579" y="3525042"/>
            <a:ext cx="20389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30" dirty="0">
                <a:latin typeface="Tahoma"/>
                <a:cs typeface="Tahoma"/>
              </a:rPr>
              <a:t>ar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V</a:t>
            </a:r>
            <a:r>
              <a:rPr sz="2000" spc="4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20" dirty="0"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281" y="4186254"/>
            <a:ext cx="6184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J</a:t>
            </a:r>
            <a:r>
              <a:rPr sz="2000" spc="90" dirty="0">
                <a:latin typeface="Tahoma"/>
                <a:cs typeface="Tahoma"/>
              </a:rPr>
              <a:t>P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120" dirty="0"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0536" y="4845938"/>
            <a:ext cx="13125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15" dirty="0">
                <a:latin typeface="Tahoma"/>
                <a:cs typeface="Tahoma"/>
              </a:rPr>
              <a:t>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449" y="5710247"/>
            <a:ext cx="1035685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75" dirty="0">
                <a:latin typeface="Calibri"/>
                <a:cs typeface="Calibri"/>
              </a:rPr>
              <a:t>W</a:t>
            </a:r>
            <a:r>
              <a:rPr sz="2000" i="1" spc="45" dirty="0">
                <a:latin typeface="Calibri"/>
                <a:cs typeface="Calibri"/>
              </a:rPr>
              <a:t>h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-95" dirty="0">
                <a:latin typeface="Calibri"/>
                <a:cs typeface="Calibri"/>
              </a:rPr>
              <a:t>’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30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w</a:t>
            </a:r>
            <a:r>
              <a:rPr sz="2000" i="1" spc="-15" dirty="0">
                <a:latin typeface="Calibri"/>
                <a:cs typeface="Calibri"/>
              </a:rPr>
              <a:t>r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-65" dirty="0">
                <a:latin typeface="Calibri"/>
                <a:cs typeface="Calibri"/>
              </a:rPr>
              <a:t>g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w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30" dirty="0">
                <a:latin typeface="Calibri"/>
                <a:cs typeface="Calibri"/>
              </a:rPr>
              <a:t>h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25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15" dirty="0">
                <a:latin typeface="Calibri"/>
                <a:cs typeface="Calibri"/>
              </a:rPr>
              <a:t>s</a:t>
            </a:r>
            <a:r>
              <a:rPr sz="2000" i="1" spc="-9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05"/>
              </a:spcBef>
            </a:pPr>
            <a:r>
              <a:rPr sz="1600" spc="11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ro</a:t>
            </a:r>
            <a:r>
              <a:rPr sz="1600" dirty="0">
                <a:latin typeface="Tahoma"/>
                <a:cs typeface="Tahoma"/>
              </a:rPr>
              <a:t>m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wor</a:t>
            </a:r>
            <a:r>
              <a:rPr sz="1600" spc="20" dirty="0">
                <a:latin typeface="Tahoma"/>
                <a:cs typeface="Tahoma"/>
              </a:rPr>
              <a:t>k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0" dirty="0">
                <a:latin typeface="Tahoma"/>
                <a:cs typeface="Tahoma"/>
              </a:rPr>
              <a:t>y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114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b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90" dirty="0">
                <a:latin typeface="Lucida Sans"/>
                <a:cs typeface="Lucida Sans"/>
              </a:rPr>
              <a:t>R</a:t>
            </a:r>
            <a:r>
              <a:rPr sz="4400" spc="-280" dirty="0">
                <a:latin typeface="Lucida Sans"/>
                <a:cs typeface="Lucida Sans"/>
              </a:rPr>
              <a:t>eca</a:t>
            </a:r>
            <a:r>
              <a:rPr sz="4400" spc="-320" dirty="0">
                <a:latin typeface="Lucida Sans"/>
                <a:cs typeface="Lucida Sans"/>
              </a:rPr>
              <a:t>ll</a:t>
            </a:r>
            <a:r>
              <a:rPr sz="4400" spc="50" dirty="0">
                <a:latin typeface="Lucida Sans"/>
                <a:cs typeface="Lucida Sans"/>
              </a:rPr>
              <a:t>:</a:t>
            </a:r>
            <a:r>
              <a:rPr sz="4400" spc="-370" dirty="0">
                <a:latin typeface="Lucida Sans"/>
                <a:cs typeface="Lucida Sans"/>
              </a:rPr>
              <a:t> </a:t>
            </a:r>
            <a:r>
              <a:rPr sz="4400" spc="140" dirty="0">
                <a:latin typeface="Lucida Sans"/>
                <a:cs typeface="Lucida Sans"/>
              </a:rPr>
              <a:t>B</a:t>
            </a:r>
            <a:r>
              <a:rPr sz="4400" spc="-300" dirty="0">
                <a:latin typeface="Lucida Sans"/>
                <a:cs typeface="Lucida Sans"/>
              </a:rPr>
              <a:t>i</a:t>
            </a:r>
            <a:r>
              <a:rPr sz="4400" spc="-500" dirty="0">
                <a:latin typeface="Lucida Sans"/>
                <a:cs typeface="Lucida Sans"/>
              </a:rPr>
              <a:t>b</a:t>
            </a:r>
            <a:r>
              <a:rPr sz="4400" spc="-250" dirty="0">
                <a:latin typeface="Lucida Sans"/>
                <a:cs typeface="Lucida Sans"/>
              </a:rPr>
              <a:t>l</a:t>
            </a:r>
            <a:r>
              <a:rPr sz="4400" spc="-295" dirty="0">
                <a:latin typeface="Lucida Sans"/>
                <a:cs typeface="Lucida Sans"/>
              </a:rPr>
              <a:t>i</a:t>
            </a:r>
            <a:r>
              <a:rPr sz="4400" spc="-425" dirty="0">
                <a:latin typeface="Lucida Sans"/>
                <a:cs typeface="Lucida Sans"/>
              </a:rPr>
              <a:t>o</a:t>
            </a:r>
            <a:r>
              <a:rPr sz="4400" spc="-445" dirty="0">
                <a:latin typeface="Lucida Sans"/>
                <a:cs typeface="Lucida Sans"/>
              </a:rPr>
              <a:t>g</a:t>
            </a:r>
            <a:r>
              <a:rPr sz="4400" spc="-370" dirty="0">
                <a:latin typeface="Lucida Sans"/>
                <a:cs typeface="Lucida Sans"/>
              </a:rPr>
              <a:t>r</a:t>
            </a:r>
            <a:r>
              <a:rPr sz="4400" spc="-340" dirty="0">
                <a:latin typeface="Lucida Sans"/>
                <a:cs typeface="Lucida Sans"/>
              </a:rPr>
              <a:t>a</a:t>
            </a:r>
            <a:r>
              <a:rPr sz="4400" spc="-409" dirty="0">
                <a:latin typeface="Lucida Sans"/>
                <a:cs typeface="Lucida Sans"/>
              </a:rPr>
              <a:t>ph</a:t>
            </a:r>
            <a:r>
              <a:rPr sz="4400" spc="-300" dirty="0">
                <a:latin typeface="Lucida Sans"/>
                <a:cs typeface="Lucida Sans"/>
              </a:rPr>
              <a:t>i</a:t>
            </a:r>
            <a:r>
              <a:rPr sz="4400" spc="-215" dirty="0">
                <a:latin typeface="Lucida Sans"/>
                <a:cs typeface="Lucida Sans"/>
              </a:rPr>
              <a:t>c</a:t>
            </a:r>
            <a:r>
              <a:rPr sz="4400" spc="-355" dirty="0">
                <a:latin typeface="Lucida Sans"/>
                <a:cs typeface="Lucida Sans"/>
              </a:rPr>
              <a:t> </a:t>
            </a:r>
            <a:r>
              <a:rPr sz="4400" spc="-555" dirty="0">
                <a:latin typeface="Lucida Sans"/>
                <a:cs typeface="Lucida Sans"/>
              </a:rPr>
              <a:t>m</a:t>
            </a:r>
            <a:r>
              <a:rPr sz="4400" spc="-210" dirty="0">
                <a:latin typeface="Lucida Sans"/>
                <a:cs typeface="Lucida Sans"/>
              </a:rPr>
              <a:t>e</a:t>
            </a:r>
            <a:r>
              <a:rPr sz="4400" spc="-140" dirty="0">
                <a:latin typeface="Lucida Sans"/>
                <a:cs typeface="Lucida Sans"/>
              </a:rPr>
              <a:t>t</a:t>
            </a:r>
            <a:r>
              <a:rPr sz="4400" spc="-340" dirty="0">
                <a:latin typeface="Lucida Sans"/>
                <a:cs typeface="Lucida Sans"/>
              </a:rPr>
              <a:t>a</a:t>
            </a:r>
            <a:r>
              <a:rPr sz="4400" spc="-390" dirty="0">
                <a:latin typeface="Lucida Sans"/>
                <a:cs typeface="Lucida Sans"/>
              </a:rPr>
              <a:t>da</a:t>
            </a:r>
            <a:r>
              <a:rPr sz="4400" spc="-135" dirty="0">
                <a:latin typeface="Lucida Sans"/>
                <a:cs typeface="Lucida Sans"/>
              </a:rPr>
              <a:t>t</a:t>
            </a:r>
            <a:r>
              <a:rPr sz="4400" spc="-340" dirty="0">
                <a:latin typeface="Lucida Sans"/>
                <a:cs typeface="Lucida Sans"/>
              </a:rPr>
              <a:t>a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8719" y="1810511"/>
            <a:ext cx="3179063" cy="3771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3741" y="2005410"/>
            <a:ext cx="2590507" cy="318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1792" y="2261317"/>
            <a:ext cx="7329170" cy="2672715"/>
          </a:xfrm>
          <a:custGeom>
            <a:avLst/>
            <a:gdLst/>
            <a:ahLst/>
            <a:cxnLst/>
            <a:rect l="l" t="t" r="r" b="b"/>
            <a:pathLst>
              <a:path w="7329170" h="2672715">
                <a:moveTo>
                  <a:pt x="7328839" y="0"/>
                </a:moveTo>
                <a:lnTo>
                  <a:pt x="814324" y="0"/>
                </a:lnTo>
                <a:lnTo>
                  <a:pt x="814324" y="445363"/>
                </a:lnTo>
                <a:lnTo>
                  <a:pt x="0" y="779399"/>
                </a:lnTo>
                <a:lnTo>
                  <a:pt x="814324" y="1113409"/>
                </a:lnTo>
                <a:lnTo>
                  <a:pt x="814324" y="2672194"/>
                </a:lnTo>
                <a:lnTo>
                  <a:pt x="7328839" y="2672194"/>
                </a:lnTo>
                <a:lnTo>
                  <a:pt x="7328839" y="0"/>
                </a:lnTo>
                <a:close/>
              </a:path>
            </a:pathLst>
          </a:custGeom>
          <a:solidFill>
            <a:srgbClr val="007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1792" y="2261317"/>
            <a:ext cx="7329170" cy="2672715"/>
          </a:xfrm>
          <a:custGeom>
            <a:avLst/>
            <a:gdLst/>
            <a:ahLst/>
            <a:cxnLst/>
            <a:rect l="l" t="t" r="r" b="b"/>
            <a:pathLst>
              <a:path w="7329170" h="2672715">
                <a:moveTo>
                  <a:pt x="7328839" y="0"/>
                </a:moveTo>
                <a:lnTo>
                  <a:pt x="7328839" y="445363"/>
                </a:lnTo>
                <a:lnTo>
                  <a:pt x="7328839" y="1113409"/>
                </a:lnTo>
                <a:lnTo>
                  <a:pt x="7328839" y="2672194"/>
                </a:lnTo>
                <a:lnTo>
                  <a:pt x="3528707" y="2672194"/>
                </a:lnTo>
                <a:lnTo>
                  <a:pt x="1900072" y="2672194"/>
                </a:lnTo>
                <a:lnTo>
                  <a:pt x="814324" y="2672194"/>
                </a:lnTo>
                <a:lnTo>
                  <a:pt x="814324" y="1113409"/>
                </a:lnTo>
                <a:lnTo>
                  <a:pt x="0" y="779399"/>
                </a:lnTo>
                <a:lnTo>
                  <a:pt x="814324" y="445363"/>
                </a:lnTo>
                <a:lnTo>
                  <a:pt x="814324" y="0"/>
                </a:lnTo>
                <a:lnTo>
                  <a:pt x="1900072" y="0"/>
                </a:lnTo>
                <a:lnTo>
                  <a:pt x="3528707" y="0"/>
                </a:lnTo>
                <a:lnTo>
                  <a:pt x="7328839" y="0"/>
                </a:lnTo>
                <a:close/>
              </a:path>
            </a:pathLst>
          </a:custGeom>
          <a:ln w="12700">
            <a:solidFill>
              <a:srgbClr val="00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7503" y="2387800"/>
            <a:ext cx="1717675" cy="2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9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190" dirty="0">
                <a:solidFill>
                  <a:srgbClr val="FFFFFF"/>
                </a:solidFill>
                <a:latin typeface="Trebuchet MS"/>
                <a:cs typeface="Trebuchet MS"/>
              </a:rPr>
              <a:t>):</a:t>
            </a:r>
            <a:r>
              <a:rPr sz="1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 marR="699135">
              <a:lnSpc>
                <a:spcPct val="100000"/>
              </a:lnSpc>
            </a:pP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jec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jec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2331" y="2387800"/>
            <a:ext cx="304419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978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01237510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tthe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opin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igh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2102" y="3485080"/>
            <a:ext cx="348551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2011</a:t>
            </a:r>
            <a:endParaRPr sz="1800">
              <a:latin typeface="Tahoma"/>
              <a:cs typeface="Tahoma"/>
            </a:endParaRPr>
          </a:p>
          <a:p>
            <a:pPr marL="12700" marR="1588770">
              <a:lnSpc>
                <a:spcPct val="100000"/>
              </a:lnSpc>
            </a:pP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auf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ruc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ut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ci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408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54854"/>
            <a:ext cx="1076452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229" dirty="0">
                <a:latin typeface="Lucida Sans"/>
                <a:cs typeface="Lucida Sans"/>
              </a:rPr>
              <a:t>“</a:t>
            </a:r>
            <a:r>
              <a:rPr sz="4000" b="1" i="1" spc="-315" dirty="0">
                <a:latin typeface="Book Antiqua"/>
                <a:cs typeface="Book Antiqua"/>
              </a:rPr>
              <a:t>W</a:t>
            </a:r>
            <a:r>
              <a:rPr sz="4000" b="1" i="1" spc="-175" dirty="0">
                <a:latin typeface="Book Antiqua"/>
                <a:cs typeface="Book Antiqua"/>
              </a:rPr>
              <a:t>h</a:t>
            </a:r>
            <a:r>
              <a:rPr sz="4000" b="1" i="1" spc="-235" dirty="0">
                <a:latin typeface="Book Antiqua"/>
                <a:cs typeface="Book Antiqua"/>
              </a:rPr>
              <a:t>a</a:t>
            </a:r>
            <a:r>
              <a:rPr sz="4000" b="1" i="1" spc="-125" dirty="0">
                <a:latin typeface="Book Antiqua"/>
                <a:cs typeface="Book Antiqua"/>
              </a:rPr>
              <a:t>t</a:t>
            </a:r>
            <a:r>
              <a:rPr sz="4000" b="1" i="1" spc="-135" dirty="0">
                <a:latin typeface="Book Antiqua"/>
                <a:cs typeface="Book Antiqua"/>
              </a:rPr>
              <a:t> </a:t>
            </a:r>
            <a:r>
              <a:rPr sz="3800" b="1" spc="-265" dirty="0">
                <a:latin typeface="Lucida Sans"/>
                <a:cs typeface="Lucida Sans"/>
              </a:rPr>
              <a:t>i</a:t>
            </a:r>
            <a:r>
              <a:rPr sz="3800" b="1" spc="-455" dirty="0">
                <a:latin typeface="Lucida Sans"/>
                <a:cs typeface="Lucida Sans"/>
              </a:rPr>
              <a:t>s</a:t>
            </a:r>
            <a:r>
              <a:rPr sz="3800" b="1" spc="-305" dirty="0">
                <a:latin typeface="Lucida Sans"/>
                <a:cs typeface="Lucida Sans"/>
              </a:rPr>
              <a:t> </a:t>
            </a:r>
            <a:r>
              <a:rPr sz="3800" b="1" spc="-355" dirty="0">
                <a:latin typeface="Lucida Sans"/>
                <a:cs typeface="Lucida Sans"/>
              </a:rPr>
              <a:t>b</a:t>
            </a:r>
            <a:r>
              <a:rPr sz="3800" b="1" spc="-204" dirty="0">
                <a:latin typeface="Lucida Sans"/>
                <a:cs typeface="Lucida Sans"/>
              </a:rPr>
              <a:t>ei</a:t>
            </a:r>
            <a:r>
              <a:rPr sz="3800" b="1" spc="-400" dirty="0">
                <a:latin typeface="Lucida Sans"/>
                <a:cs typeface="Lucida Sans"/>
              </a:rPr>
              <a:t>n</a:t>
            </a:r>
            <a:r>
              <a:rPr sz="3800" b="1" spc="-505" dirty="0">
                <a:latin typeface="Lucida Sans"/>
                <a:cs typeface="Lucida Sans"/>
              </a:rPr>
              <a:t>g</a:t>
            </a:r>
            <a:r>
              <a:rPr sz="3800" b="1" spc="-320" dirty="0">
                <a:latin typeface="Lucida Sans"/>
                <a:cs typeface="Lucida Sans"/>
              </a:rPr>
              <a:t> </a:t>
            </a:r>
            <a:r>
              <a:rPr sz="3800" b="1" spc="-355" dirty="0">
                <a:latin typeface="Lucida Sans"/>
                <a:cs typeface="Lucida Sans"/>
              </a:rPr>
              <a:t>d</a:t>
            </a:r>
            <a:r>
              <a:rPr sz="3800" b="1" spc="-204" dirty="0">
                <a:latin typeface="Lucida Sans"/>
                <a:cs typeface="Lucida Sans"/>
              </a:rPr>
              <a:t>e</a:t>
            </a:r>
            <a:r>
              <a:rPr sz="3800" b="1" spc="-480" dirty="0">
                <a:latin typeface="Lucida Sans"/>
                <a:cs typeface="Lucida Sans"/>
              </a:rPr>
              <a:t>s</a:t>
            </a:r>
            <a:r>
              <a:rPr sz="3800" b="1" spc="-270" dirty="0">
                <a:latin typeface="Lucida Sans"/>
                <a:cs typeface="Lucida Sans"/>
              </a:rPr>
              <a:t>c</a:t>
            </a:r>
            <a:r>
              <a:rPr sz="3800" b="1" spc="-220" dirty="0">
                <a:latin typeface="Lucida Sans"/>
                <a:cs typeface="Lucida Sans"/>
              </a:rPr>
              <a:t>r</a:t>
            </a:r>
            <a:r>
              <a:rPr sz="3800" b="1" spc="-204" dirty="0">
                <a:latin typeface="Lucida Sans"/>
                <a:cs typeface="Lucida Sans"/>
              </a:rPr>
              <a:t>i</a:t>
            </a:r>
            <a:r>
              <a:rPr sz="3800" b="1" spc="-405" dirty="0">
                <a:latin typeface="Lucida Sans"/>
                <a:cs typeface="Lucida Sans"/>
              </a:rPr>
              <a:t>b</a:t>
            </a:r>
            <a:r>
              <a:rPr sz="3800" b="1" spc="-204" dirty="0">
                <a:latin typeface="Lucida Sans"/>
                <a:cs typeface="Lucida Sans"/>
              </a:rPr>
              <a:t>e</a:t>
            </a:r>
            <a:r>
              <a:rPr sz="3800" b="1" spc="-355" dirty="0">
                <a:latin typeface="Lucida Sans"/>
                <a:cs typeface="Lucida Sans"/>
              </a:rPr>
              <a:t>d</a:t>
            </a:r>
            <a:r>
              <a:rPr sz="3800" b="1" spc="-195" dirty="0">
                <a:latin typeface="Lucida Sans"/>
                <a:cs typeface="Lucida Sans"/>
              </a:rPr>
              <a:t>?</a:t>
            </a:r>
            <a:r>
              <a:rPr sz="3800" b="1" spc="-175" dirty="0">
                <a:latin typeface="Lucida Sans"/>
                <a:cs typeface="Lucida Sans"/>
              </a:rPr>
              <a:t>”</a:t>
            </a:r>
            <a:r>
              <a:rPr sz="3800" b="1" spc="-310" dirty="0">
                <a:latin typeface="Lucida Sans"/>
                <a:cs typeface="Lucida Sans"/>
              </a:rPr>
              <a:t> </a:t>
            </a:r>
            <a:r>
              <a:rPr sz="3800" b="1" spc="45" dirty="0">
                <a:latin typeface="Lucida Sans"/>
                <a:cs typeface="Lucida Sans"/>
              </a:rPr>
              <a:t>P</a:t>
            </a:r>
            <a:r>
              <a:rPr sz="3800" b="1" spc="-310" dirty="0">
                <a:latin typeface="Lucida Sans"/>
                <a:cs typeface="Lucida Sans"/>
              </a:rPr>
              <a:t>r</a:t>
            </a:r>
            <a:r>
              <a:rPr sz="3800" b="1" spc="-250" dirty="0">
                <a:latin typeface="Lucida Sans"/>
                <a:cs typeface="Lucida Sans"/>
              </a:rPr>
              <a:t>o</a:t>
            </a:r>
            <a:r>
              <a:rPr sz="3800" b="1" spc="-355" dirty="0">
                <a:latin typeface="Lucida Sans"/>
                <a:cs typeface="Lucida Sans"/>
              </a:rPr>
              <a:t>b</a:t>
            </a:r>
            <a:r>
              <a:rPr sz="3800" b="1" spc="-270" dirty="0">
                <a:latin typeface="Lucida Sans"/>
                <a:cs typeface="Lucida Sans"/>
              </a:rPr>
              <a:t>l</a:t>
            </a:r>
            <a:r>
              <a:rPr sz="3800" b="1" spc="-204" dirty="0">
                <a:latin typeface="Lucida Sans"/>
                <a:cs typeface="Lucida Sans"/>
              </a:rPr>
              <a:t>e</a:t>
            </a:r>
            <a:r>
              <a:rPr sz="3800" b="1" spc="-640" dirty="0">
                <a:latin typeface="Lucida Sans"/>
                <a:cs typeface="Lucida Sans"/>
              </a:rPr>
              <a:t>m</a:t>
            </a:r>
            <a:r>
              <a:rPr sz="3800" b="1" spc="-365" dirty="0">
                <a:latin typeface="Lucida Sans"/>
                <a:cs typeface="Lucida Sans"/>
              </a:rPr>
              <a:t>s</a:t>
            </a:r>
            <a:r>
              <a:rPr sz="3800" b="1" spc="-330" dirty="0">
                <a:latin typeface="Lucida Sans"/>
                <a:cs typeface="Lucida Sans"/>
              </a:rPr>
              <a:t> </a:t>
            </a:r>
            <a:r>
              <a:rPr sz="3800" b="1" spc="-300" dirty="0">
                <a:latin typeface="Lucida Sans"/>
                <a:cs typeface="Lucida Sans"/>
              </a:rPr>
              <a:t>(</a:t>
            </a:r>
            <a:r>
              <a:rPr sz="3800" b="1" spc="-110" dirty="0">
                <a:latin typeface="Lucida Sans"/>
                <a:cs typeface="Lucida Sans"/>
              </a:rPr>
              <a:t>t</a:t>
            </a:r>
            <a:r>
              <a:rPr sz="3800" b="1" spc="-350" dirty="0">
                <a:latin typeface="Lucida Sans"/>
                <a:cs typeface="Lucida Sans"/>
              </a:rPr>
              <a:t>h</a:t>
            </a:r>
            <a:r>
              <a:rPr sz="3800" b="1" spc="-204" dirty="0">
                <a:latin typeface="Lucida Sans"/>
                <a:cs typeface="Lucida Sans"/>
              </a:rPr>
              <a:t>i</a:t>
            </a:r>
            <a:r>
              <a:rPr sz="3800" b="1" spc="-400" dirty="0">
                <a:latin typeface="Lucida Sans"/>
                <a:cs typeface="Lucida Sans"/>
              </a:rPr>
              <a:t>n</a:t>
            </a:r>
            <a:r>
              <a:rPr sz="3800" b="1" spc="-340" dirty="0">
                <a:latin typeface="Lucida Sans"/>
                <a:cs typeface="Lucida Sans"/>
              </a:rPr>
              <a:t>k </a:t>
            </a:r>
            <a:r>
              <a:rPr sz="3800" b="1" spc="-95" dirty="0">
                <a:latin typeface="Lucida Sans"/>
                <a:cs typeface="Lucida Sans"/>
              </a:rPr>
              <a:t>F</a:t>
            </a:r>
            <a:r>
              <a:rPr sz="3800" b="1" spc="-105" dirty="0">
                <a:latin typeface="Lucida Sans"/>
                <a:cs typeface="Lucida Sans"/>
              </a:rPr>
              <a:t>R</a:t>
            </a:r>
            <a:r>
              <a:rPr sz="3800" b="1" spc="-35" dirty="0">
                <a:latin typeface="Lucida Sans"/>
                <a:cs typeface="Lucida Sans"/>
              </a:rPr>
              <a:t>B</a:t>
            </a:r>
            <a:r>
              <a:rPr sz="3800" b="1" spc="-30" dirty="0">
                <a:latin typeface="Lucida Sans"/>
                <a:cs typeface="Lucida Sans"/>
              </a:rPr>
              <a:t>R</a:t>
            </a:r>
            <a:r>
              <a:rPr sz="3800" b="1" spc="-300" dirty="0">
                <a:latin typeface="Lucida Sans"/>
                <a:cs typeface="Lucida Sans"/>
              </a:rPr>
              <a:t>)</a:t>
            </a:r>
            <a:endParaRPr sz="38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4147" y="1729740"/>
            <a:ext cx="2407919" cy="282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9016" y="1924634"/>
            <a:ext cx="1820263" cy="2237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8272" y="4248911"/>
            <a:ext cx="2383535" cy="2450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983" y="4313390"/>
            <a:ext cx="2200396" cy="22683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3928" y="4294339"/>
            <a:ext cx="2239010" cy="2306955"/>
          </a:xfrm>
          <a:custGeom>
            <a:avLst/>
            <a:gdLst/>
            <a:ahLst/>
            <a:cxnLst/>
            <a:rect l="l" t="t" r="r" b="b"/>
            <a:pathLst>
              <a:path w="2239010" h="2306954">
                <a:moveTo>
                  <a:pt x="0" y="0"/>
                </a:moveTo>
                <a:lnTo>
                  <a:pt x="2238502" y="0"/>
                </a:lnTo>
                <a:lnTo>
                  <a:pt x="2238502" y="2306421"/>
                </a:lnTo>
                <a:lnTo>
                  <a:pt x="0" y="230642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9848" y="4490283"/>
            <a:ext cx="4774565" cy="2091689"/>
          </a:xfrm>
          <a:custGeom>
            <a:avLst/>
            <a:gdLst/>
            <a:ahLst/>
            <a:cxnLst/>
            <a:rect l="l" t="t" r="r" b="b"/>
            <a:pathLst>
              <a:path w="4774565" h="2091690">
                <a:moveTo>
                  <a:pt x="4774234" y="0"/>
                </a:moveTo>
                <a:lnTo>
                  <a:pt x="530466" y="0"/>
                </a:lnTo>
                <a:lnTo>
                  <a:pt x="530466" y="348576"/>
                </a:lnTo>
                <a:lnTo>
                  <a:pt x="0" y="610006"/>
                </a:lnTo>
                <a:lnTo>
                  <a:pt x="530466" y="871435"/>
                </a:lnTo>
                <a:lnTo>
                  <a:pt x="530466" y="2091435"/>
                </a:lnTo>
                <a:lnTo>
                  <a:pt x="4774234" y="2091435"/>
                </a:lnTo>
                <a:lnTo>
                  <a:pt x="4774234" y="0"/>
                </a:lnTo>
                <a:close/>
              </a:path>
            </a:pathLst>
          </a:custGeom>
          <a:solidFill>
            <a:srgbClr val="007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9848" y="4490283"/>
            <a:ext cx="4774565" cy="2091689"/>
          </a:xfrm>
          <a:custGeom>
            <a:avLst/>
            <a:gdLst/>
            <a:ahLst/>
            <a:cxnLst/>
            <a:rect l="l" t="t" r="r" b="b"/>
            <a:pathLst>
              <a:path w="4774565" h="2091690">
                <a:moveTo>
                  <a:pt x="4774234" y="0"/>
                </a:moveTo>
                <a:lnTo>
                  <a:pt x="4774234" y="348576"/>
                </a:lnTo>
                <a:lnTo>
                  <a:pt x="4774234" y="871435"/>
                </a:lnTo>
                <a:lnTo>
                  <a:pt x="4774234" y="2091435"/>
                </a:lnTo>
                <a:lnTo>
                  <a:pt x="2298699" y="2091435"/>
                </a:lnTo>
                <a:lnTo>
                  <a:pt x="1237767" y="2091435"/>
                </a:lnTo>
                <a:lnTo>
                  <a:pt x="530466" y="2091435"/>
                </a:lnTo>
                <a:lnTo>
                  <a:pt x="530466" y="871435"/>
                </a:lnTo>
                <a:lnTo>
                  <a:pt x="0" y="610006"/>
                </a:lnTo>
                <a:lnTo>
                  <a:pt x="530466" y="348576"/>
                </a:lnTo>
                <a:lnTo>
                  <a:pt x="530466" y="0"/>
                </a:lnTo>
                <a:lnTo>
                  <a:pt x="1237767" y="0"/>
                </a:lnTo>
                <a:lnTo>
                  <a:pt x="2298699" y="0"/>
                </a:lnTo>
                <a:lnTo>
                  <a:pt x="4774234" y="0"/>
                </a:lnTo>
                <a:close/>
              </a:path>
            </a:pathLst>
          </a:custGeom>
          <a:ln w="12700">
            <a:solidFill>
              <a:srgbClr val="00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3268" y="4363106"/>
            <a:ext cx="1645285" cy="227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ua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 marR="626745">
              <a:lnSpc>
                <a:spcPts val="2160"/>
              </a:lnSpc>
              <a:spcBef>
                <a:spcPts val="70"/>
              </a:spcBef>
            </a:pP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610"/>
              </a:lnSpc>
            </a:pP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  <a:p>
            <a:pPr marL="12700" marR="845185">
              <a:lnSpc>
                <a:spcPts val="2160"/>
              </a:lnSpc>
              <a:spcBef>
                <a:spcPts val="70"/>
              </a:spcBef>
            </a:pP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jec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jec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1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pu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2700" marR="655955">
              <a:lnSpc>
                <a:spcPts val="2160"/>
              </a:lnSpc>
              <a:spcBef>
                <a:spcPts val="70"/>
              </a:spcBef>
            </a:pP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gu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ge: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6537" y="4626832"/>
            <a:ext cx="63881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2011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spc="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ga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6544" y="5388832"/>
            <a:ext cx="128079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600"/>
              </a:lnSpc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6453" y="6130776"/>
            <a:ext cx="6584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389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7578" y="1998162"/>
            <a:ext cx="4157979" cy="1649095"/>
          </a:xfrm>
          <a:custGeom>
            <a:avLst/>
            <a:gdLst/>
            <a:ahLst/>
            <a:cxnLst/>
            <a:rect l="l" t="t" r="r" b="b"/>
            <a:pathLst>
              <a:path w="4157979" h="1649095">
                <a:moveTo>
                  <a:pt x="4157941" y="0"/>
                </a:moveTo>
                <a:lnTo>
                  <a:pt x="462000" y="0"/>
                </a:lnTo>
                <a:lnTo>
                  <a:pt x="462000" y="274853"/>
                </a:lnTo>
                <a:lnTo>
                  <a:pt x="0" y="480987"/>
                </a:lnTo>
                <a:lnTo>
                  <a:pt x="462000" y="687120"/>
                </a:lnTo>
                <a:lnTo>
                  <a:pt x="462000" y="1649082"/>
                </a:lnTo>
                <a:lnTo>
                  <a:pt x="4157941" y="1649082"/>
                </a:lnTo>
                <a:lnTo>
                  <a:pt x="4157941" y="0"/>
                </a:lnTo>
                <a:close/>
              </a:path>
            </a:pathLst>
          </a:custGeom>
          <a:solidFill>
            <a:srgbClr val="007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7578" y="1998162"/>
            <a:ext cx="4157979" cy="1649095"/>
          </a:xfrm>
          <a:custGeom>
            <a:avLst/>
            <a:gdLst/>
            <a:ahLst/>
            <a:cxnLst/>
            <a:rect l="l" t="t" r="r" b="b"/>
            <a:pathLst>
              <a:path w="4157979" h="1649095">
                <a:moveTo>
                  <a:pt x="4157941" y="0"/>
                </a:moveTo>
                <a:lnTo>
                  <a:pt x="4157941" y="274853"/>
                </a:lnTo>
                <a:lnTo>
                  <a:pt x="4157941" y="687120"/>
                </a:lnTo>
                <a:lnTo>
                  <a:pt x="4157941" y="1649082"/>
                </a:lnTo>
                <a:lnTo>
                  <a:pt x="2001977" y="1649082"/>
                </a:lnTo>
                <a:lnTo>
                  <a:pt x="1077988" y="1649082"/>
                </a:lnTo>
                <a:lnTo>
                  <a:pt x="462000" y="1649082"/>
                </a:lnTo>
                <a:lnTo>
                  <a:pt x="462000" y="687120"/>
                </a:lnTo>
                <a:lnTo>
                  <a:pt x="0" y="480987"/>
                </a:lnTo>
                <a:lnTo>
                  <a:pt x="462000" y="274853"/>
                </a:lnTo>
                <a:lnTo>
                  <a:pt x="462000" y="0"/>
                </a:lnTo>
                <a:lnTo>
                  <a:pt x="1077988" y="0"/>
                </a:lnTo>
                <a:lnTo>
                  <a:pt x="2001977" y="0"/>
                </a:lnTo>
                <a:lnTo>
                  <a:pt x="4157941" y="0"/>
                </a:lnTo>
                <a:close/>
              </a:path>
            </a:pathLst>
          </a:custGeom>
          <a:ln w="12699">
            <a:solidFill>
              <a:srgbClr val="00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72593" y="1991012"/>
            <a:ext cx="4362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1280" y="1991012"/>
            <a:ext cx="1520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2390" y="2234850"/>
            <a:ext cx="18675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ual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1782" y="2478689"/>
            <a:ext cx="170561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99465">
              <a:lnSpc>
                <a:spcPct val="100000"/>
              </a:lnSpc>
            </a:pP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b="1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600" b="1" spc="-65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600" b="1" spc="-65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100" dirty="0">
                <a:solidFill>
                  <a:srgbClr val="FFFFFF"/>
                </a:solidFill>
                <a:latin typeface="Tahoma"/>
                <a:cs typeface="Tahoma"/>
              </a:rPr>
              <a:t>e)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0672" y="2478689"/>
            <a:ext cx="169037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2011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spc="2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gan </a:t>
            </a:r>
            <a:r>
              <a:rPr sz="1600" spc="10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au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man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d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gn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ure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z="4400" spc="-165" dirty="0">
                <a:latin typeface="Lucida Sans"/>
                <a:cs typeface="Lucida Sans"/>
              </a:rPr>
              <a:t>A</a:t>
            </a:r>
            <a:r>
              <a:rPr sz="4400" spc="-360" dirty="0">
                <a:latin typeface="Lucida Sans"/>
                <a:cs typeface="Lucida Sans"/>
              </a:rPr>
              <a:t> </a:t>
            </a:r>
            <a:r>
              <a:rPr sz="4400" spc="-285" dirty="0">
                <a:latin typeface="Lucida Sans"/>
                <a:cs typeface="Lucida Sans"/>
              </a:rPr>
              <a:t>co</a:t>
            </a:r>
            <a:r>
              <a:rPr sz="4400" spc="-325" dirty="0">
                <a:latin typeface="Lucida Sans"/>
                <a:cs typeface="Lucida Sans"/>
              </a:rPr>
              <a:t>n</a:t>
            </a:r>
            <a:r>
              <a:rPr sz="4400" spc="-315" dirty="0">
                <a:latin typeface="Lucida Sans"/>
                <a:cs typeface="Lucida Sans"/>
              </a:rPr>
              <a:t>ve</a:t>
            </a:r>
            <a:r>
              <a:rPr sz="4400" spc="-250" dirty="0">
                <a:latin typeface="Lucida Sans"/>
                <a:cs typeface="Lucida Sans"/>
              </a:rPr>
              <a:t>r</a:t>
            </a:r>
            <a:r>
              <a:rPr sz="4400" spc="-555" dirty="0">
                <a:latin typeface="Lucida Sans"/>
                <a:cs typeface="Lucida Sans"/>
              </a:rPr>
              <a:t>s</a:t>
            </a:r>
            <a:r>
              <a:rPr sz="4400" spc="-235" dirty="0">
                <a:latin typeface="Lucida Sans"/>
                <a:cs typeface="Lucida Sans"/>
              </a:rPr>
              <a:t>e</a:t>
            </a:r>
            <a:r>
              <a:rPr sz="4400" spc="-360" dirty="0">
                <a:latin typeface="Lucida Sans"/>
                <a:cs typeface="Lucida Sans"/>
              </a:rPr>
              <a:t> </a:t>
            </a:r>
            <a:r>
              <a:rPr sz="4400" spc="-470" dirty="0">
                <a:latin typeface="Lucida Sans"/>
                <a:cs typeface="Lucida Sans"/>
              </a:rPr>
              <a:t>p</a:t>
            </a:r>
            <a:r>
              <a:rPr sz="4400" spc="-330" dirty="0">
                <a:latin typeface="Lucida Sans"/>
                <a:cs typeface="Lucida Sans"/>
              </a:rPr>
              <a:t>r</a:t>
            </a:r>
            <a:r>
              <a:rPr sz="4400" spc="-405" dirty="0">
                <a:latin typeface="Lucida Sans"/>
                <a:cs typeface="Lucida Sans"/>
              </a:rPr>
              <a:t>ob</a:t>
            </a:r>
            <a:r>
              <a:rPr sz="4400" spc="-210" dirty="0">
                <a:latin typeface="Lucida Sans"/>
                <a:cs typeface="Lucida Sans"/>
              </a:rPr>
              <a:t>l</a:t>
            </a:r>
            <a:r>
              <a:rPr sz="4400" spc="-310" dirty="0">
                <a:latin typeface="Lucida Sans"/>
                <a:cs typeface="Lucida Sans"/>
              </a:rPr>
              <a:t>e</a:t>
            </a:r>
            <a:r>
              <a:rPr sz="4400" spc="-509" dirty="0">
                <a:latin typeface="Lucida Sans"/>
                <a:cs typeface="Lucida Sans"/>
              </a:rPr>
              <a:t>m</a:t>
            </a:r>
            <a:r>
              <a:rPr sz="4400" spc="50" dirty="0">
                <a:latin typeface="Lucida Sans"/>
                <a:cs typeface="Lucida Sans"/>
              </a:rPr>
              <a:t>:</a:t>
            </a:r>
            <a:r>
              <a:rPr sz="4400" spc="-385" dirty="0">
                <a:latin typeface="Lucida Sans"/>
                <a:cs typeface="Lucida Sans"/>
              </a:rPr>
              <a:t> </a:t>
            </a:r>
            <a:r>
              <a:rPr sz="4400" spc="-120" dirty="0">
                <a:latin typeface="Lucida Sans"/>
                <a:cs typeface="Lucida Sans"/>
              </a:rPr>
              <a:t>t</a:t>
            </a:r>
            <a:r>
              <a:rPr sz="4400" spc="-275" dirty="0">
                <a:latin typeface="Lucida Sans"/>
                <a:cs typeface="Lucida Sans"/>
              </a:rPr>
              <a:t>w</a:t>
            </a:r>
            <a:r>
              <a:rPr sz="4400" spc="-285" dirty="0">
                <a:latin typeface="Lucida Sans"/>
                <a:cs typeface="Lucida Sans"/>
              </a:rPr>
              <a:t>o</a:t>
            </a:r>
            <a:r>
              <a:rPr sz="4400" spc="-370" dirty="0">
                <a:latin typeface="Lucida Sans"/>
                <a:cs typeface="Lucida Sans"/>
              </a:rPr>
              <a:t> </a:t>
            </a:r>
            <a:r>
              <a:rPr sz="4400" spc="-550" dirty="0">
                <a:latin typeface="Lucida Sans"/>
                <a:cs typeface="Lucida Sans"/>
              </a:rPr>
              <a:t>m</a:t>
            </a:r>
            <a:r>
              <a:rPr sz="4400" spc="-285" dirty="0">
                <a:latin typeface="Lucida Sans"/>
                <a:cs typeface="Lucida Sans"/>
              </a:rPr>
              <a:t>ea</a:t>
            </a:r>
            <a:r>
              <a:rPr sz="4400" spc="-409" dirty="0">
                <a:latin typeface="Lucida Sans"/>
                <a:cs typeface="Lucida Sans"/>
              </a:rPr>
              <a:t>n</a:t>
            </a:r>
            <a:r>
              <a:rPr sz="4400" spc="-300" dirty="0">
                <a:latin typeface="Lucida Sans"/>
                <a:cs typeface="Lucida Sans"/>
              </a:rPr>
              <a:t>i</a:t>
            </a:r>
            <a:r>
              <a:rPr sz="4400" spc="-409" dirty="0">
                <a:latin typeface="Lucida Sans"/>
                <a:cs typeface="Lucida Sans"/>
              </a:rPr>
              <a:t>n</a:t>
            </a:r>
            <a:r>
              <a:rPr sz="4400" spc="-590" dirty="0">
                <a:latin typeface="Lucida Sans"/>
                <a:cs typeface="Lucida Sans"/>
              </a:rPr>
              <a:t>g</a:t>
            </a:r>
            <a:r>
              <a:rPr sz="4400" spc="-550" dirty="0">
                <a:latin typeface="Lucida Sans"/>
                <a:cs typeface="Lucida Sans"/>
              </a:rPr>
              <a:t>s</a:t>
            </a:r>
            <a:r>
              <a:rPr sz="4400" spc="-355" dirty="0">
                <a:latin typeface="Lucida Sans"/>
                <a:cs typeface="Lucida Sans"/>
              </a:rPr>
              <a:t> </a:t>
            </a:r>
            <a:r>
              <a:rPr sz="4400" spc="-290" dirty="0">
                <a:latin typeface="Lucida Sans"/>
                <a:cs typeface="Lucida Sans"/>
              </a:rPr>
              <a:t>for</a:t>
            </a:r>
            <a:r>
              <a:rPr sz="4400" spc="-185" dirty="0">
                <a:latin typeface="Lucida Sans"/>
                <a:cs typeface="Lucida Sans"/>
              </a:rPr>
              <a:t> </a:t>
            </a:r>
            <a:r>
              <a:rPr sz="4400" spc="-555" dirty="0">
                <a:latin typeface="Lucida Sans"/>
                <a:cs typeface="Lucida Sans"/>
              </a:rPr>
              <a:t>s</a:t>
            </a:r>
            <a:r>
              <a:rPr sz="4400" spc="-340" dirty="0">
                <a:latin typeface="Lucida Sans"/>
                <a:cs typeface="Lucida Sans"/>
              </a:rPr>
              <a:t>a</a:t>
            </a:r>
            <a:r>
              <a:rPr sz="4400" spc="-550" dirty="0">
                <a:latin typeface="Lucida Sans"/>
                <a:cs typeface="Lucida Sans"/>
              </a:rPr>
              <a:t>m</a:t>
            </a:r>
            <a:r>
              <a:rPr sz="4400" spc="-235" dirty="0">
                <a:latin typeface="Lucida Sans"/>
                <a:cs typeface="Lucida Sans"/>
              </a:rPr>
              <a:t>e</a:t>
            </a:r>
            <a:r>
              <a:rPr sz="4400" spc="-360" dirty="0">
                <a:latin typeface="Lucida Sans"/>
                <a:cs typeface="Lucida Sans"/>
              </a:rPr>
              <a:t> </a:t>
            </a:r>
            <a:r>
              <a:rPr sz="4400" spc="-340" dirty="0">
                <a:latin typeface="Lucida Sans"/>
                <a:cs typeface="Lucida Sans"/>
              </a:rPr>
              <a:t>a</a:t>
            </a:r>
            <a:r>
              <a:rPr sz="4400" spc="-120" dirty="0">
                <a:latin typeface="Lucida Sans"/>
                <a:cs typeface="Lucida Sans"/>
              </a:rPr>
              <a:t>tt</a:t>
            </a:r>
            <a:r>
              <a:rPr sz="4400" spc="-370" dirty="0">
                <a:latin typeface="Lucida Sans"/>
                <a:cs typeface="Lucida Sans"/>
              </a:rPr>
              <a:t>r</a:t>
            </a:r>
            <a:r>
              <a:rPr sz="4400" spc="-295" dirty="0">
                <a:latin typeface="Lucida Sans"/>
                <a:cs typeface="Lucida Sans"/>
              </a:rPr>
              <a:t>i</a:t>
            </a:r>
            <a:r>
              <a:rPr sz="4400" spc="-330" dirty="0">
                <a:latin typeface="Lucida Sans"/>
                <a:cs typeface="Lucida Sans"/>
              </a:rPr>
              <a:t>but</a:t>
            </a:r>
            <a:r>
              <a:rPr sz="4400" spc="-235" dirty="0">
                <a:latin typeface="Lucida Sans"/>
                <a:cs typeface="Lucida Sans"/>
              </a:rPr>
              <a:t>e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36332"/>
            <a:ext cx="42183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wh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mm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pr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ic</a:t>
            </a:r>
            <a:r>
              <a:rPr sz="200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7603" y="5245725"/>
            <a:ext cx="25736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75" dirty="0">
                <a:latin typeface="Calibri"/>
                <a:cs typeface="Calibri"/>
              </a:rPr>
              <a:t>W</a:t>
            </a:r>
            <a:r>
              <a:rPr sz="2000" i="1" spc="45" dirty="0">
                <a:latin typeface="Calibri"/>
                <a:cs typeface="Calibri"/>
              </a:rPr>
              <a:t>h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-95" dirty="0">
                <a:latin typeface="Calibri"/>
                <a:cs typeface="Calibri"/>
              </a:rPr>
              <a:t>’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30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w</a:t>
            </a:r>
            <a:r>
              <a:rPr sz="2000" i="1" spc="-15" dirty="0">
                <a:latin typeface="Calibri"/>
                <a:cs typeface="Calibri"/>
              </a:rPr>
              <a:t>r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-65" dirty="0">
                <a:latin typeface="Calibri"/>
                <a:cs typeface="Calibri"/>
              </a:rPr>
              <a:t>g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w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30" dirty="0">
                <a:latin typeface="Calibri"/>
                <a:cs typeface="Calibri"/>
              </a:rPr>
              <a:t>h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25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15" dirty="0">
                <a:latin typeface="Calibri"/>
                <a:cs typeface="Calibri"/>
              </a:rPr>
              <a:t>s</a:t>
            </a:r>
            <a:r>
              <a:rPr sz="2000" i="1" spc="-9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9192" y="2730778"/>
          <a:ext cx="9633585" cy="136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7224"/>
                <a:gridCol w="1753547"/>
                <a:gridCol w="4802343"/>
              </a:tblGrid>
              <a:tr h="43762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:I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r=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oo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242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g=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cate</a:t>
                      </a:r>
                      <a:r>
                        <a:rPr sz="20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ook</a:t>
                      </a:r>
                      <a:r>
                        <a:rPr sz="20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929845">
                <a:tc>
                  <a:txBody>
                    <a:bodyPr/>
                    <a:lstStyle/>
                    <a:p>
                      <a:pPr marL="34925" marR="449580">
                        <a:lnSpc>
                          <a:spcPct val="1615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nd D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:I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/C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ll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99LB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/E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ooks</a:t>
                      </a:r>
                      <a:r>
                        <a:rPr sz="20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lle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20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are</a:t>
                      </a:r>
                      <a:r>
                        <a:rPr sz="20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lis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z="4400" b="0" spc="-10" dirty="0">
                <a:latin typeface="Arial"/>
                <a:cs typeface="Arial"/>
              </a:rPr>
              <a:t>W</a:t>
            </a:r>
            <a:r>
              <a:rPr sz="4400" b="0" dirty="0">
                <a:latin typeface="Arial"/>
                <a:cs typeface="Arial"/>
              </a:rPr>
              <a:t>hat </a:t>
            </a:r>
            <a:r>
              <a:rPr sz="4400" b="0" spc="5" dirty="0">
                <a:latin typeface="Arial"/>
                <a:cs typeface="Arial"/>
              </a:rPr>
              <a:t>i</a:t>
            </a:r>
            <a:r>
              <a:rPr sz="4400" b="0" dirty="0">
                <a:latin typeface="Arial"/>
                <a:cs typeface="Arial"/>
              </a:rPr>
              <a:t>s</a:t>
            </a:r>
            <a:r>
              <a:rPr sz="4400" b="0" spc="-10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metadata?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970"/>
              </a:lnSpc>
            </a:pPr>
            <a:r>
              <a:rPr sz="4400" b="0" dirty="0">
                <a:latin typeface="Arial"/>
                <a:cs typeface="Arial"/>
              </a:rPr>
              <a:t>[Info</a:t>
            </a:r>
            <a:r>
              <a:rPr sz="4400" b="0" spc="-5" dirty="0">
                <a:latin typeface="Arial"/>
                <a:cs typeface="Arial"/>
              </a:rPr>
              <a:t>r</a:t>
            </a:r>
            <a:r>
              <a:rPr sz="4400" b="0" dirty="0">
                <a:latin typeface="Arial"/>
                <a:cs typeface="Arial"/>
              </a:rPr>
              <a:t>mat</a:t>
            </a:r>
            <a:r>
              <a:rPr sz="4400" b="0" spc="5" dirty="0">
                <a:latin typeface="Arial"/>
                <a:cs typeface="Arial"/>
              </a:rPr>
              <a:t>i</a:t>
            </a:r>
            <a:r>
              <a:rPr sz="4400" b="0" dirty="0">
                <a:latin typeface="Arial"/>
                <a:cs typeface="Arial"/>
              </a:rPr>
              <a:t>on that m</a:t>
            </a:r>
            <a:r>
              <a:rPr sz="4400" b="0" spc="5" dirty="0">
                <a:latin typeface="Arial"/>
                <a:cs typeface="Arial"/>
              </a:rPr>
              <a:t>i</a:t>
            </a:r>
            <a:r>
              <a:rPr sz="4400" b="0" dirty="0">
                <a:latin typeface="Arial"/>
                <a:cs typeface="Arial"/>
              </a:rPr>
              <a:t>ght</a:t>
            </a:r>
            <a:r>
              <a:rPr sz="4400" b="0" spc="-15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be</a:t>
            </a:r>
            <a:r>
              <a:rPr sz="4400" b="0" spc="10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metadata]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8873"/>
            <a:ext cx="10052050" cy="455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f</a:t>
            </a:r>
            <a:r>
              <a:rPr sz="1800" spc="5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5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ra</a:t>
            </a:r>
            <a:r>
              <a:rPr sz="1800" dirty="0">
                <a:latin typeface="Tahoma"/>
                <a:cs typeface="Tahoma"/>
              </a:rPr>
              <a:t>tur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urface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5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ar</a:t>
            </a:r>
            <a:r>
              <a:rPr sz="1800" dirty="0">
                <a:latin typeface="Tahoma"/>
                <a:cs typeface="Tahoma"/>
              </a:rPr>
              <a:t>th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ud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95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>
              <a:latin typeface="Times New Roman"/>
              <a:cs typeface="Times New Roman"/>
            </a:endParaRPr>
          </a:p>
          <a:p>
            <a:pPr marL="927100" indent="-619125">
              <a:lnSpc>
                <a:spcPct val="100000"/>
              </a:lnSpc>
              <a:buFont typeface="PMingLiU-ExtB"/>
              <a:buChar char="-"/>
              <a:tabLst>
                <a:tab pos="651510" algn="l"/>
              </a:tabLst>
            </a:pPr>
            <a:r>
              <a:rPr sz="180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ure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5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(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95" dirty="0">
                <a:latin typeface="Tahoma"/>
                <a:cs typeface="Tahoma"/>
              </a:rPr>
              <a:t>: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ra</a:t>
            </a:r>
            <a:r>
              <a:rPr sz="1800" dirty="0">
                <a:latin typeface="Tahoma"/>
                <a:cs typeface="Tahoma"/>
              </a:rPr>
              <a:t>tur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urface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5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ar</a:t>
            </a:r>
            <a:r>
              <a:rPr sz="1800" dirty="0">
                <a:latin typeface="Tahoma"/>
                <a:cs typeface="Tahoma"/>
              </a:rPr>
              <a:t>th</a:t>
            </a:r>
            <a:r>
              <a:rPr sz="1800" spc="-21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35" dirty="0">
                <a:latin typeface="Tahoma"/>
                <a:cs typeface="Tahoma"/>
              </a:rPr>
              <a:t>oc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ppl</a:t>
            </a:r>
            <a:r>
              <a:rPr sz="1800" spc="15" dirty="0">
                <a:latin typeface="Tahoma"/>
                <a:cs typeface="Tahoma"/>
              </a:rPr>
              <a:t>ic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(</a:t>
            </a:r>
            <a:r>
              <a:rPr sz="1800" spc="-13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.</a:t>
            </a:r>
            <a:r>
              <a:rPr sz="1800" spc="-95" dirty="0">
                <a:latin typeface="Tahoma"/>
                <a:cs typeface="Tahoma"/>
              </a:rPr>
              <a:t>g.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3D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30" dirty="0">
                <a:latin typeface="Tahoma"/>
                <a:cs typeface="Tahoma"/>
              </a:rPr>
              <a:t>it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dirty="0">
                <a:latin typeface="Tahoma"/>
                <a:cs typeface="Tahoma"/>
              </a:rPr>
              <a:t>git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30" dirty="0">
                <a:latin typeface="Tahoma"/>
                <a:cs typeface="Tahoma"/>
              </a:rPr>
              <a:t>it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box</a:t>
            </a:r>
            <a:r>
              <a:rPr sz="1800" spc="-21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65" dirty="0">
                <a:latin typeface="Tahoma"/>
                <a:cs typeface="Tahoma"/>
              </a:rPr>
              <a:t>wh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cor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cor</a:t>
            </a:r>
            <a:r>
              <a:rPr sz="1800" spc="5" dirty="0">
                <a:latin typeface="Tahoma"/>
                <a:cs typeface="Tahoma"/>
              </a:rPr>
              <a:t>din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quip</a:t>
            </a:r>
            <a:r>
              <a:rPr sz="1800" spc="-1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35" dirty="0">
                <a:latin typeface="Tahoma"/>
                <a:cs typeface="Tahoma"/>
              </a:rPr>
              <a:t>oc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(</a:t>
            </a:r>
            <a:r>
              <a:rPr sz="1800" spc="-175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y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orbit</a:t>
            </a:r>
            <a:r>
              <a:rPr sz="1800" spc="-21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10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65" dirty="0">
                <a:latin typeface="Tahoma"/>
                <a:cs typeface="Tahoma"/>
              </a:rPr>
              <a:t>wh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quip</a:t>
            </a:r>
            <a:r>
              <a:rPr sz="1800" spc="-1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d,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30" dirty="0">
                <a:latin typeface="Tahoma"/>
                <a:cs typeface="Tahoma"/>
              </a:rPr>
              <a:t>it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tt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45" dirty="0">
                <a:latin typeface="Tahoma"/>
                <a:cs typeface="Tahoma"/>
              </a:rPr>
              <a:t>gs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libr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4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sch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(s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ic</a:t>
            </a:r>
            <a:r>
              <a:rPr sz="1800" spc="-85" dirty="0">
                <a:latin typeface="Tahoma"/>
                <a:cs typeface="Tahoma"/>
              </a:rPr>
              <a:t>s,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y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x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odin</a:t>
            </a:r>
            <a:r>
              <a:rPr sz="1800" spc="-150" dirty="0">
                <a:latin typeface="Tahoma"/>
                <a:cs typeface="Tahoma"/>
              </a:rPr>
              <a:t>g);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ds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rsion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10" dirty="0">
                <a:latin typeface="Tahoma"/>
                <a:cs typeface="Tahoma"/>
              </a:rPr>
              <a:t>ist</a:t>
            </a:r>
            <a:r>
              <a:rPr sz="1800" spc="25" dirty="0">
                <a:latin typeface="Tahoma"/>
                <a:cs typeface="Tahoma"/>
              </a:rPr>
              <a:t>ory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(w</a:t>
            </a:r>
            <a:r>
              <a:rPr sz="1800" spc="30" dirty="0">
                <a:latin typeface="Tahoma"/>
                <a:cs typeface="Tahoma"/>
              </a:rPr>
              <a:t>it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o,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20" dirty="0">
                <a:latin typeface="Tahoma"/>
                <a:cs typeface="Tahoma"/>
              </a:rPr>
              <a:t>y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30" dirty="0">
                <a:latin typeface="Tahoma"/>
                <a:cs typeface="Tahoma"/>
              </a:rPr>
              <a:t>g</a:t>
            </a:r>
            <a:r>
              <a:rPr sz="1800" spc="-35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10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u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gor</a:t>
            </a:r>
            <a:r>
              <a:rPr sz="1800" spc="30" dirty="0">
                <a:latin typeface="Tahoma"/>
                <a:cs typeface="Tahoma"/>
              </a:rPr>
              <a:t>it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35" dirty="0">
                <a:latin typeface="Tahoma"/>
                <a:cs typeface="Tahoma"/>
              </a:rPr>
              <a:t>o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10" dirty="0">
                <a:latin typeface="Tahoma"/>
                <a:cs typeface="Tahoma"/>
              </a:rPr>
              <a:t>i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10" dirty="0">
                <a:latin typeface="Tahoma"/>
                <a:cs typeface="Tahoma"/>
              </a:rPr>
              <a:t>is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(if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35" dirty="0">
                <a:latin typeface="Tahoma"/>
                <a:cs typeface="Tahoma"/>
              </a:rPr>
              <a:t>ot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65" dirty="0">
                <a:latin typeface="Tahoma"/>
                <a:cs typeface="Tahoma"/>
              </a:rPr>
              <a:t>w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5" dirty="0">
                <a:latin typeface="Tahoma"/>
                <a:cs typeface="Tahoma"/>
              </a:rPr>
              <a:t>ch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c</a:t>
            </a:r>
            <a:r>
              <a:rPr sz="1800" spc="10" dirty="0">
                <a:latin typeface="Tahoma"/>
                <a:cs typeface="Tahoma"/>
              </a:rPr>
              <a:t>k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30" dirty="0">
                <a:latin typeface="Tahoma"/>
                <a:cs typeface="Tahoma"/>
              </a:rPr>
              <a:t>um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x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ure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5" dirty="0">
                <a:latin typeface="Tahoma"/>
                <a:cs typeface="Tahoma"/>
              </a:rPr>
              <a:t>id</a:t>
            </a:r>
            <a:r>
              <a:rPr sz="1800" dirty="0">
                <a:latin typeface="Tahoma"/>
                <a:cs typeface="Tahoma"/>
              </a:rPr>
              <a:t>en</a:t>
            </a:r>
            <a:r>
              <a:rPr sz="1800" spc="35" dirty="0">
                <a:latin typeface="Tahoma"/>
                <a:cs typeface="Tahoma"/>
              </a:rPr>
              <a:t>ti</a:t>
            </a:r>
            <a:r>
              <a:rPr sz="1800" spc="45" dirty="0">
                <a:latin typeface="Tahoma"/>
                <a:cs typeface="Tahoma"/>
              </a:rPr>
              <a:t>f</a:t>
            </a:r>
            <a:r>
              <a:rPr sz="1800" dirty="0">
                <a:latin typeface="Tahoma"/>
                <a:cs typeface="Tahoma"/>
              </a:rPr>
              <a:t>ie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(</a:t>
            </a:r>
            <a:r>
              <a:rPr sz="1800" spc="-80" dirty="0">
                <a:latin typeface="Tahoma"/>
                <a:cs typeface="Tahoma"/>
              </a:rPr>
              <a:t>l</a:t>
            </a:r>
            <a:r>
              <a:rPr sz="1800" spc="35" dirty="0">
                <a:latin typeface="Tahoma"/>
                <a:cs typeface="Tahoma"/>
              </a:rPr>
              <a:t>oc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y</a:t>
            </a:r>
            <a:r>
              <a:rPr sz="1800" spc="5" dirty="0">
                <a:latin typeface="Tahoma"/>
                <a:cs typeface="Tahoma"/>
              </a:rPr>
              <a:t>st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m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30" dirty="0">
                <a:latin typeface="Tahoma"/>
                <a:cs typeface="Tahoma"/>
              </a:rPr>
              <a:t>ge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10" dirty="0">
                <a:latin typeface="Tahoma"/>
                <a:cs typeface="Tahoma"/>
              </a:rPr>
              <a:t>ist</a:t>
            </a:r>
            <a:r>
              <a:rPr sz="1800" spc="20" dirty="0">
                <a:latin typeface="Tahoma"/>
                <a:cs typeface="Tahoma"/>
              </a:rPr>
              <a:t>ory</a:t>
            </a:r>
            <a:r>
              <a:rPr sz="1800" spc="-170" dirty="0">
                <a:latin typeface="Tahoma"/>
                <a:cs typeface="Tahoma"/>
              </a:rPr>
              <a:t>).</a:t>
            </a:r>
            <a:endParaRPr sz="1800">
              <a:latin typeface="Tahoma"/>
              <a:cs typeface="Tahoma"/>
            </a:endParaRPr>
          </a:p>
          <a:p>
            <a:pPr marL="650875" indent="-342900">
              <a:lnSpc>
                <a:spcPct val="100000"/>
              </a:lnSpc>
              <a:spcBef>
                <a:spcPts val="10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iz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sponsib</a:t>
            </a:r>
            <a:r>
              <a:rPr sz="1800" spc="-5" dirty="0">
                <a:latin typeface="Tahoma"/>
                <a:cs typeface="Tahoma"/>
              </a:rPr>
              <a:t>le</a:t>
            </a:r>
            <a:r>
              <a:rPr sz="1800" spc="-145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ow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cop</a:t>
            </a:r>
            <a:r>
              <a:rPr sz="1800" spc="20" dirty="0">
                <a:latin typeface="Tahoma"/>
                <a:cs typeface="Tahoma"/>
              </a:rPr>
              <a:t>y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20" dirty="0">
                <a:latin typeface="Tahoma"/>
                <a:cs typeface="Tahoma"/>
              </a:rPr>
              <a:t>igh</a:t>
            </a:r>
            <a:r>
              <a:rPr sz="1800" spc="4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927100" marR="5460365" indent="-619125">
              <a:lnSpc>
                <a:spcPct val="100000"/>
              </a:lnSpc>
              <a:spcBef>
                <a:spcPts val="95"/>
              </a:spcBef>
              <a:buFont typeface="PMingLiU-ExtB"/>
              <a:buChar char="-"/>
              <a:tabLst>
                <a:tab pos="651510" algn="l"/>
              </a:tabLst>
            </a:pP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str</a:t>
            </a:r>
            <a:r>
              <a:rPr sz="1800" spc="15" dirty="0">
                <a:latin typeface="Tahoma"/>
                <a:cs typeface="Tahoma"/>
              </a:rPr>
              <a:t>ic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se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(</a:t>
            </a:r>
            <a:r>
              <a:rPr sz="1800" spc="-80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35" dirty="0">
                <a:latin typeface="Tahoma"/>
                <a:cs typeface="Tahoma"/>
              </a:rPr>
              <a:t>oc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pol</a:t>
            </a:r>
            <a:r>
              <a:rPr sz="1800" spc="15" dirty="0">
                <a:latin typeface="Tahoma"/>
                <a:cs typeface="Tahoma"/>
              </a:rPr>
              <a:t>ic</a:t>
            </a:r>
            <a:r>
              <a:rPr sz="1800" spc="20" dirty="0">
                <a:latin typeface="Tahoma"/>
                <a:cs typeface="Tahoma"/>
              </a:rPr>
              <a:t>y</a:t>
            </a:r>
            <a:r>
              <a:rPr sz="1800" spc="-215" dirty="0">
                <a:latin typeface="Tahoma"/>
                <a:cs typeface="Tahoma"/>
              </a:rPr>
              <a:t>)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1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thi</a:t>
            </a:r>
            <a:r>
              <a:rPr sz="1800" spc="-30" dirty="0">
                <a:latin typeface="Tahoma"/>
                <a:cs typeface="Tahoma"/>
              </a:rPr>
              <a:t>ng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o</a:t>
            </a:r>
            <a:r>
              <a:rPr sz="1800" spc="30" dirty="0">
                <a:latin typeface="Tahoma"/>
                <a:cs typeface="Tahoma"/>
              </a:rPr>
              <a:t>ti</a:t>
            </a:r>
            <a:r>
              <a:rPr sz="1800" spc="2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xtr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n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15" dirty="0">
                <a:latin typeface="Tahoma"/>
                <a:cs typeface="Tahoma"/>
              </a:rPr>
              <a:t>tu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5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thi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</a:t>
            </a:r>
            <a:r>
              <a:rPr sz="1800" spc="30" dirty="0">
                <a:latin typeface="Tahoma"/>
                <a:cs typeface="Tahoma"/>
              </a:rPr>
              <a:t>n</a:t>
            </a:r>
            <a:r>
              <a:rPr sz="1800" spc="20" dirty="0">
                <a:latin typeface="Tahoma"/>
                <a:cs typeface="Tahoma"/>
              </a:rPr>
              <a:t>f</a:t>
            </a:r>
            <a:r>
              <a:rPr sz="1800" spc="3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ma</a:t>
            </a:r>
            <a:r>
              <a:rPr sz="1800" spc="30" dirty="0">
                <a:latin typeface="Tahoma"/>
                <a:cs typeface="Tahoma"/>
              </a:rPr>
              <a:t>tio</a:t>
            </a:r>
            <a:r>
              <a:rPr sz="1800" spc="-70" dirty="0">
                <a:latin typeface="Tahoma"/>
                <a:cs typeface="Tahoma"/>
              </a:rPr>
              <a:t>n,</a:t>
            </a:r>
            <a:endParaRPr sz="1800">
              <a:latin typeface="Tahoma"/>
              <a:cs typeface="Tahoma"/>
            </a:endParaRPr>
          </a:p>
          <a:p>
            <a:pPr marL="4584700">
              <a:lnSpc>
                <a:spcPct val="100000"/>
              </a:lnSpc>
            </a:pPr>
            <a:r>
              <a:rPr sz="1800" spc="-5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si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10" dirty="0">
                <a:latin typeface="Tahoma"/>
                <a:cs typeface="Tahoma"/>
              </a:rPr>
              <a:t>i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ion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-25" dirty="0">
                <a:latin typeface="Tahoma"/>
                <a:cs typeface="Tahoma"/>
              </a:rPr>
              <a:t>m</a:t>
            </a:r>
            <a:r>
              <a:rPr sz="1800" dirty="0">
                <a:latin typeface="Tahoma"/>
                <a:cs typeface="Tahoma"/>
              </a:rPr>
              <a:t>plie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u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pose</a:t>
            </a:r>
            <a:r>
              <a:rPr sz="1800" spc="-75" dirty="0">
                <a:latin typeface="Tahoma"/>
                <a:cs typeface="Tahoma"/>
              </a:rPr>
              <a:t>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49005"/>
            <a:ext cx="870712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lang="en-US" sz="4400" b="1" spc="-35" dirty="0" smtClean="0">
                <a:latin typeface="Lucida Sans"/>
                <a:cs typeface="Lucida Sans"/>
              </a:rPr>
              <a:t>4. </a:t>
            </a:r>
            <a:r>
              <a:rPr sz="4400" b="1" spc="-35" dirty="0" smtClean="0">
                <a:latin typeface="Lucida Sans"/>
                <a:cs typeface="Lucida Sans"/>
              </a:rPr>
              <a:t>H</a:t>
            </a:r>
            <a:r>
              <a:rPr sz="4400" b="1" spc="-285" dirty="0" smtClean="0">
                <a:latin typeface="Lucida Sans"/>
                <a:cs typeface="Lucida Sans"/>
              </a:rPr>
              <a:t>o</a:t>
            </a:r>
            <a:r>
              <a:rPr sz="4400" b="1" spc="-270" dirty="0" smtClean="0">
                <a:latin typeface="Lucida Sans"/>
                <a:cs typeface="Lucida Sans"/>
              </a:rPr>
              <a:t>w</a:t>
            </a:r>
            <a:r>
              <a:rPr sz="4400" b="1" spc="-375" dirty="0" smtClean="0">
                <a:latin typeface="Lucida Sans"/>
                <a:cs typeface="Lucida Sans"/>
              </a:rPr>
              <a:t> </a:t>
            </a:r>
            <a:r>
              <a:rPr sz="4400" b="1" spc="-145" dirty="0">
                <a:latin typeface="Lucida Sans"/>
                <a:cs typeface="Lucida Sans"/>
              </a:rPr>
              <a:t>D</a:t>
            </a:r>
            <a:r>
              <a:rPr sz="4400" b="1" spc="-285" dirty="0">
                <a:latin typeface="Lucida Sans"/>
                <a:cs typeface="Lucida Sans"/>
              </a:rPr>
              <a:t>o</a:t>
            </a:r>
            <a:r>
              <a:rPr sz="4400" b="1" spc="-235" dirty="0">
                <a:latin typeface="Lucida Sans"/>
                <a:cs typeface="Lucida Sans"/>
              </a:rPr>
              <a:t>e</a:t>
            </a:r>
            <a:r>
              <a:rPr sz="4400" b="1" spc="-550" dirty="0">
                <a:latin typeface="Lucida Sans"/>
                <a:cs typeface="Lucida Sans"/>
              </a:rPr>
              <a:t>s</a:t>
            </a:r>
            <a:r>
              <a:rPr sz="4400" b="1" spc="-355" dirty="0">
                <a:latin typeface="Lucida Sans"/>
                <a:cs typeface="Lucida Sans"/>
              </a:rPr>
              <a:t> </a:t>
            </a:r>
            <a:r>
              <a:rPr sz="4400" b="1" spc="-45" dirty="0">
                <a:latin typeface="Lucida Sans"/>
                <a:cs typeface="Lucida Sans"/>
              </a:rPr>
              <a:t>M</a:t>
            </a:r>
            <a:r>
              <a:rPr sz="4400" b="1" spc="-30" dirty="0">
                <a:latin typeface="Lucida Sans"/>
                <a:cs typeface="Lucida Sans"/>
              </a:rPr>
              <a:t>e</a:t>
            </a:r>
            <a:r>
              <a:rPr sz="4400" b="1" spc="-120" dirty="0">
                <a:latin typeface="Lucida Sans"/>
                <a:cs typeface="Lucida Sans"/>
              </a:rPr>
              <a:t>t</a:t>
            </a:r>
            <a:r>
              <a:rPr sz="4400" b="1" spc="-365" dirty="0">
                <a:latin typeface="Lucida Sans"/>
                <a:cs typeface="Lucida Sans"/>
              </a:rPr>
              <a:t>a</a:t>
            </a:r>
            <a:r>
              <a:rPr sz="4400" b="1" spc="-405" dirty="0">
                <a:latin typeface="Lucida Sans"/>
                <a:cs typeface="Lucida Sans"/>
              </a:rPr>
              <a:t>d</a:t>
            </a:r>
            <a:r>
              <a:rPr sz="4400" b="1" spc="-285" dirty="0">
                <a:latin typeface="Lucida Sans"/>
                <a:cs typeface="Lucida Sans"/>
              </a:rPr>
              <a:t>a</a:t>
            </a:r>
            <a:r>
              <a:rPr sz="4400" b="1" spc="-195" dirty="0">
                <a:latin typeface="Lucida Sans"/>
                <a:cs typeface="Lucida Sans"/>
              </a:rPr>
              <a:t>t</a:t>
            </a:r>
            <a:r>
              <a:rPr sz="4400" b="1" spc="-340" dirty="0">
                <a:latin typeface="Lucida Sans"/>
                <a:cs typeface="Lucida Sans"/>
              </a:rPr>
              <a:t>a</a:t>
            </a:r>
            <a:r>
              <a:rPr sz="4400" b="1" spc="-375" dirty="0">
                <a:latin typeface="Lucida Sans"/>
                <a:cs typeface="Lucida Sans"/>
              </a:rPr>
              <a:t> </a:t>
            </a:r>
            <a:r>
              <a:rPr sz="4400" b="1" spc="-110" dirty="0">
                <a:latin typeface="Lucida Sans"/>
                <a:cs typeface="Lucida Sans"/>
              </a:rPr>
              <a:t>S</a:t>
            </a:r>
            <a:r>
              <a:rPr sz="4400" b="1" spc="-405" dirty="0">
                <a:latin typeface="Lucida Sans"/>
                <a:cs typeface="Lucida Sans"/>
              </a:rPr>
              <a:t>up</a:t>
            </a:r>
            <a:r>
              <a:rPr sz="4400" b="1" spc="-420" dirty="0">
                <a:latin typeface="Lucida Sans"/>
                <a:cs typeface="Lucida Sans"/>
              </a:rPr>
              <a:t>p</a:t>
            </a:r>
            <a:r>
              <a:rPr sz="4400" b="1" spc="-285" dirty="0">
                <a:latin typeface="Lucida Sans"/>
                <a:cs typeface="Lucida Sans"/>
              </a:rPr>
              <a:t>o</a:t>
            </a:r>
            <a:r>
              <a:rPr sz="4400" b="1" spc="-370" dirty="0">
                <a:latin typeface="Lucida Sans"/>
                <a:cs typeface="Lucida Sans"/>
              </a:rPr>
              <a:t>r</a:t>
            </a:r>
            <a:r>
              <a:rPr sz="4400" b="1" spc="-125" dirty="0">
                <a:latin typeface="Lucida Sans"/>
                <a:cs typeface="Lucida Sans"/>
              </a:rPr>
              <a:t>t</a:t>
            </a:r>
            <a:r>
              <a:rPr sz="4400" b="1" spc="-395" dirty="0">
                <a:latin typeface="Lucida Sans"/>
                <a:cs typeface="Lucida Sans"/>
              </a:rPr>
              <a:t> </a:t>
            </a:r>
            <a:r>
              <a:rPr sz="4400" b="1" spc="-145" dirty="0">
                <a:latin typeface="Lucida Sans"/>
                <a:cs typeface="Lucida Sans"/>
              </a:rPr>
              <a:t>D</a:t>
            </a:r>
            <a:r>
              <a:rPr sz="4400" b="1" spc="-285" dirty="0">
                <a:latin typeface="Lucida Sans"/>
                <a:cs typeface="Lucida Sans"/>
              </a:rPr>
              <a:t>a</a:t>
            </a:r>
            <a:r>
              <a:rPr sz="4400" b="1" spc="-195" dirty="0">
                <a:latin typeface="Lucida Sans"/>
                <a:cs typeface="Lucida Sans"/>
              </a:rPr>
              <a:t>t</a:t>
            </a:r>
            <a:r>
              <a:rPr sz="4400" b="1" spc="-340" dirty="0">
                <a:latin typeface="Lucida Sans"/>
                <a:cs typeface="Lucida Sans"/>
              </a:rPr>
              <a:t>a</a:t>
            </a:r>
            <a:r>
              <a:rPr sz="4400" b="1" spc="-185" dirty="0">
                <a:latin typeface="Lucida Sans"/>
                <a:cs typeface="Lucida Sans"/>
              </a:rPr>
              <a:t> </a:t>
            </a:r>
            <a:r>
              <a:rPr sz="4400" b="1" spc="-335" dirty="0">
                <a:latin typeface="Lucida Sans"/>
                <a:cs typeface="Lucida Sans"/>
              </a:rPr>
              <a:t>Cu</a:t>
            </a:r>
            <a:r>
              <a:rPr sz="4400" b="1" spc="-370" dirty="0">
                <a:latin typeface="Lucida Sans"/>
                <a:cs typeface="Lucida Sans"/>
              </a:rPr>
              <a:t>r</a:t>
            </a:r>
            <a:r>
              <a:rPr sz="4400" b="1" spc="-285" dirty="0">
                <a:latin typeface="Lucida Sans"/>
                <a:cs typeface="Lucida Sans"/>
              </a:rPr>
              <a:t>a</a:t>
            </a:r>
            <a:r>
              <a:rPr sz="4400" b="1" spc="-195" dirty="0">
                <a:latin typeface="Lucida Sans"/>
                <a:cs typeface="Lucida Sans"/>
              </a:rPr>
              <a:t>t</a:t>
            </a:r>
            <a:r>
              <a:rPr sz="4400" b="1" spc="-300" dirty="0">
                <a:latin typeface="Lucida Sans"/>
                <a:cs typeface="Lucida Sans"/>
              </a:rPr>
              <a:t>i</a:t>
            </a:r>
            <a:r>
              <a:rPr sz="4400" b="1" spc="-285" dirty="0">
                <a:latin typeface="Lucida Sans"/>
                <a:cs typeface="Lucida Sans"/>
              </a:rPr>
              <a:t>o</a:t>
            </a:r>
            <a:r>
              <a:rPr sz="4400" b="1" spc="-280" dirty="0">
                <a:latin typeface="Lucida Sans"/>
                <a:cs typeface="Lucida Sans"/>
              </a:rPr>
              <a:t>n?</a:t>
            </a:r>
            <a:endParaRPr sz="4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6392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204" dirty="0">
                <a:latin typeface="Arial"/>
                <a:cs typeface="Arial"/>
              </a:rPr>
              <a:t>R</a:t>
            </a:r>
            <a:r>
              <a:rPr sz="2000" spc="-65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l</a:t>
            </a:r>
            <a:r>
              <a:rPr sz="2000" spc="15" dirty="0">
                <a:latin typeface="Arial"/>
                <a:cs typeface="Arial"/>
              </a:rPr>
              <a:t>at</a:t>
            </a:r>
            <a:r>
              <a:rPr sz="2000" spc="3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80" dirty="0">
                <a:latin typeface="Arial"/>
                <a:cs typeface="Arial"/>
              </a:rPr>
              <a:t>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65" dirty="0">
                <a:latin typeface="Arial"/>
                <a:cs typeface="Arial"/>
              </a:rPr>
              <a:t>e</a:t>
            </a:r>
            <a:r>
              <a:rPr sz="2000" spc="16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at</a:t>
            </a:r>
            <a:r>
              <a:rPr sz="2000" spc="-125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 c</a:t>
            </a:r>
            <a:r>
              <a:rPr sz="2000" spc="25" dirty="0">
                <a:latin typeface="Arial"/>
                <a:cs typeface="Arial"/>
              </a:rPr>
              <a:t>u</a:t>
            </a: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at</a:t>
            </a:r>
            <a:r>
              <a:rPr sz="2000" spc="3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25" dirty="0">
                <a:latin typeface="Calibri"/>
                <a:cs typeface="Calibri"/>
              </a:rPr>
              <a:t>b</a:t>
            </a:r>
            <a:r>
              <a:rPr sz="2000" i="1" spc="-25" dirty="0">
                <a:latin typeface="Calibri"/>
                <a:cs typeface="Calibri"/>
              </a:rPr>
              <a:t>j</a:t>
            </a:r>
            <a:r>
              <a:rPr sz="2000" i="1" spc="35" dirty="0">
                <a:latin typeface="Calibri"/>
                <a:cs typeface="Calibri"/>
              </a:rPr>
              <a:t>ec</a:t>
            </a:r>
            <a:r>
              <a:rPr sz="2000" i="1" spc="20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60" dirty="0">
                <a:latin typeface="Calibri"/>
                <a:cs typeface="Calibri"/>
              </a:rPr>
              <a:t>v</a:t>
            </a:r>
            <a:r>
              <a:rPr sz="2000" i="1" spc="-15" dirty="0">
                <a:latin typeface="Calibri"/>
                <a:cs typeface="Calibri"/>
              </a:rPr>
              <a:t>es,</a:t>
            </a:r>
            <a:r>
              <a:rPr sz="2000" i="1" spc="3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5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60" dirty="0">
                <a:latin typeface="Calibri"/>
                <a:cs typeface="Calibri"/>
              </a:rPr>
              <a:t>v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-15" dirty="0">
                <a:latin typeface="Calibri"/>
                <a:cs typeface="Calibri"/>
              </a:rPr>
              <a:t>es,</a:t>
            </a:r>
            <a:r>
              <a:rPr sz="2000" i="1" spc="4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a</a:t>
            </a:r>
            <a:r>
              <a:rPr sz="2000" i="1" spc="5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35" dirty="0">
                <a:latin typeface="Calibri"/>
                <a:cs typeface="Calibri"/>
              </a:rPr>
              <a:t>n</a:t>
            </a:r>
            <a:r>
              <a:rPr sz="2000" i="1" spc="2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90" dirty="0"/>
              <a:t>R</a:t>
            </a:r>
            <a:r>
              <a:rPr sz="4400" spc="-280" dirty="0"/>
              <a:t>eca</a:t>
            </a:r>
            <a:r>
              <a:rPr sz="4400" spc="-320" dirty="0"/>
              <a:t>l</a:t>
            </a:r>
            <a:r>
              <a:rPr sz="4400" spc="-315" dirty="0"/>
              <a:t>l</a:t>
            </a:r>
            <a:r>
              <a:rPr sz="4400" spc="-380" dirty="0"/>
              <a:t> </a:t>
            </a:r>
            <a:r>
              <a:rPr sz="4400" spc="-120" dirty="0"/>
              <a:t>t</a:t>
            </a:r>
            <a:r>
              <a:rPr sz="4400" spc="-409" dirty="0"/>
              <a:t>h</a:t>
            </a:r>
            <a:r>
              <a:rPr sz="4400" spc="-235" dirty="0"/>
              <a:t>e</a:t>
            </a:r>
            <a:r>
              <a:rPr sz="4400" spc="-355" dirty="0"/>
              <a:t> </a:t>
            </a:r>
            <a:r>
              <a:rPr sz="4400" spc="-390" dirty="0"/>
              <a:t>da</a:t>
            </a:r>
            <a:r>
              <a:rPr sz="4400" spc="-120" dirty="0"/>
              <a:t>t</a:t>
            </a:r>
            <a:r>
              <a:rPr sz="4400" spc="-340" dirty="0"/>
              <a:t>a</a:t>
            </a:r>
            <a:r>
              <a:rPr sz="4400" spc="-375" dirty="0"/>
              <a:t> </a:t>
            </a:r>
            <a:r>
              <a:rPr sz="4400" spc="-370" dirty="0"/>
              <a:t>cu</a:t>
            </a:r>
            <a:r>
              <a:rPr sz="4400" spc="-295" dirty="0"/>
              <a:t>r</a:t>
            </a:r>
            <a:r>
              <a:rPr sz="4400" spc="-340" dirty="0"/>
              <a:t>a</a:t>
            </a:r>
            <a:r>
              <a:rPr sz="4400" spc="-120" dirty="0"/>
              <a:t>t</a:t>
            </a:r>
            <a:r>
              <a:rPr sz="4400" spc="-295" dirty="0"/>
              <a:t>i</a:t>
            </a:r>
            <a:r>
              <a:rPr sz="4400" spc="-345" dirty="0"/>
              <a:t>on</a:t>
            </a:r>
            <a:r>
              <a:rPr sz="4400" spc="-375" dirty="0"/>
              <a:t> </a:t>
            </a:r>
            <a:r>
              <a:rPr sz="4400" spc="-405" dirty="0"/>
              <a:t>ob</a:t>
            </a:r>
            <a:r>
              <a:rPr sz="4400" spc="-215" dirty="0"/>
              <a:t>j</a:t>
            </a:r>
            <a:r>
              <a:rPr sz="4400" spc="-225" dirty="0"/>
              <a:t>ec</a:t>
            </a:r>
            <a:r>
              <a:rPr sz="4400" spc="-160" dirty="0"/>
              <a:t>t</a:t>
            </a:r>
            <a:r>
              <a:rPr sz="4400" spc="-300" dirty="0"/>
              <a:t>i</a:t>
            </a:r>
            <a:r>
              <a:rPr sz="4400" spc="-260" dirty="0"/>
              <a:t>ve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98167" y="2840863"/>
            <a:ext cx="967613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687705" algn="ctr">
              <a:lnSpc>
                <a:spcPct val="160000"/>
              </a:lnSpc>
            </a:pPr>
            <a:r>
              <a:rPr sz="2400" i="1" spc="225" dirty="0">
                <a:latin typeface="Calibri"/>
                <a:cs typeface="Calibri"/>
              </a:rPr>
              <a:t>D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10" dirty="0">
                <a:latin typeface="Calibri"/>
                <a:cs typeface="Calibri"/>
              </a:rPr>
              <a:t>ta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spc="40" dirty="0">
                <a:latin typeface="Calibri"/>
                <a:cs typeface="Calibri"/>
              </a:rPr>
              <a:t>cu</a:t>
            </a:r>
            <a:r>
              <a:rPr sz="2400" i="1" spc="25" dirty="0">
                <a:latin typeface="Calibri"/>
                <a:cs typeface="Calibri"/>
              </a:rPr>
              <a:t>r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20" dirty="0">
                <a:latin typeface="Calibri"/>
                <a:cs typeface="Calibri"/>
              </a:rPr>
              <a:t>tion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15" dirty="0">
                <a:latin typeface="Calibri"/>
                <a:cs typeface="Calibri"/>
              </a:rPr>
              <a:t>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40" dirty="0">
                <a:latin typeface="Calibri"/>
                <a:cs typeface="Calibri"/>
              </a:rPr>
              <a:t>conce</a:t>
            </a:r>
            <a:r>
              <a:rPr sz="2400" i="1" spc="-15" dirty="0">
                <a:latin typeface="Calibri"/>
                <a:cs typeface="Calibri"/>
              </a:rPr>
              <a:t>r</a:t>
            </a:r>
            <a:r>
              <a:rPr sz="2400" i="1" spc="35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20" dirty="0">
                <a:latin typeface="Calibri"/>
                <a:cs typeface="Calibri"/>
              </a:rPr>
              <a:t>d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spc="15" dirty="0">
                <a:latin typeface="Calibri"/>
                <a:cs typeface="Calibri"/>
              </a:rPr>
              <a:t>w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40" dirty="0">
                <a:latin typeface="Calibri"/>
                <a:cs typeface="Calibri"/>
              </a:rPr>
              <a:t>th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-15" dirty="0">
                <a:latin typeface="Calibri"/>
                <a:cs typeface="Calibri"/>
              </a:rPr>
              <a:t>ll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20" dirty="0">
                <a:latin typeface="Calibri"/>
                <a:cs typeface="Calibri"/>
              </a:rPr>
              <a:t>sp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50" dirty="0">
                <a:latin typeface="Calibri"/>
                <a:cs typeface="Calibri"/>
              </a:rPr>
              <a:t>cts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15" dirty="0">
                <a:latin typeface="Calibri"/>
                <a:cs typeface="Calibri"/>
              </a:rPr>
              <a:t>of</a:t>
            </a:r>
            <a:r>
              <a:rPr sz="2400" i="1" spc="20" dirty="0">
                <a:latin typeface="Calibri"/>
                <a:cs typeface="Calibri"/>
              </a:rPr>
              <a:t> the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ma</a:t>
            </a:r>
            <a:r>
              <a:rPr sz="2400" i="1" spc="35" dirty="0">
                <a:latin typeface="Calibri"/>
                <a:cs typeface="Calibri"/>
              </a:rPr>
              <a:t>n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-40" dirty="0">
                <a:latin typeface="Calibri"/>
                <a:cs typeface="Calibri"/>
              </a:rPr>
              <a:t>ge</a:t>
            </a:r>
            <a:r>
              <a:rPr sz="2400" i="1" spc="-25" dirty="0">
                <a:latin typeface="Calibri"/>
                <a:cs typeface="Calibri"/>
              </a:rPr>
              <a:t>m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35" dirty="0">
                <a:latin typeface="Calibri"/>
                <a:cs typeface="Calibri"/>
              </a:rPr>
              <a:t>n</a:t>
            </a:r>
            <a:r>
              <a:rPr sz="2400" i="1" spc="40" dirty="0">
                <a:latin typeface="Calibri"/>
                <a:cs typeface="Calibri"/>
              </a:rPr>
              <a:t>t</a:t>
            </a:r>
            <a:r>
              <a:rPr sz="2400" i="1" spc="30" dirty="0">
                <a:latin typeface="Calibri"/>
                <a:cs typeface="Calibri"/>
              </a:rPr>
              <a:t> </a:t>
            </a:r>
            <a:r>
              <a:rPr sz="2400" i="1" spc="15" dirty="0">
                <a:latin typeface="Calibri"/>
                <a:cs typeface="Calibri"/>
              </a:rPr>
              <a:t>of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a</a:t>
            </a:r>
            <a:r>
              <a:rPr sz="2400" i="1" spc="10" dirty="0">
                <a:latin typeface="Calibri"/>
                <a:cs typeface="Calibri"/>
              </a:rPr>
              <a:t>ta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15" dirty="0">
                <a:latin typeface="Calibri"/>
                <a:cs typeface="Calibri"/>
              </a:rPr>
              <a:t>in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o</a:t>
            </a:r>
            <a:r>
              <a:rPr sz="2400" i="1" spc="-15" dirty="0">
                <a:latin typeface="Calibri"/>
                <a:cs typeface="Calibri"/>
              </a:rPr>
              <a:t>r</a:t>
            </a:r>
            <a:r>
              <a:rPr sz="2400" i="1" spc="20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40" dirty="0">
                <a:latin typeface="Calibri"/>
                <a:cs typeface="Calibri"/>
              </a:rPr>
              <a:t> t</a:t>
            </a:r>
            <a:r>
              <a:rPr sz="2400" i="1" spc="10" dirty="0">
                <a:latin typeface="Calibri"/>
                <a:cs typeface="Calibri"/>
              </a:rPr>
              <a:t>o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25" dirty="0">
                <a:latin typeface="Calibri"/>
                <a:cs typeface="Calibri"/>
              </a:rPr>
              <a:t>ffi</a:t>
            </a:r>
            <a:r>
              <a:rPr sz="2400" i="1" spc="50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ie</a:t>
            </a:r>
            <a:r>
              <a:rPr sz="2400" i="1" spc="35" dirty="0">
                <a:latin typeface="Calibri"/>
                <a:cs typeface="Calibri"/>
              </a:rPr>
              <a:t>ntly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35" dirty="0">
                <a:latin typeface="Calibri"/>
                <a:cs typeface="Calibri"/>
              </a:rPr>
              <a:t>nd </a:t>
            </a:r>
            <a:r>
              <a:rPr sz="2400" i="1" spc="-1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li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20" dirty="0">
                <a:latin typeface="Calibri"/>
                <a:cs typeface="Calibri"/>
              </a:rPr>
              <a:t>b</a:t>
            </a:r>
            <a:r>
              <a:rPr sz="2400" i="1" spc="30" dirty="0">
                <a:latin typeface="Calibri"/>
                <a:cs typeface="Calibri"/>
              </a:rPr>
              <a:t>ly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supp</a:t>
            </a:r>
            <a:r>
              <a:rPr sz="2400" i="1" spc="10" dirty="0">
                <a:latin typeface="Calibri"/>
                <a:cs typeface="Calibri"/>
              </a:rPr>
              <a:t>o</a:t>
            </a:r>
            <a:r>
              <a:rPr sz="2400" i="1" spc="-15" dirty="0">
                <a:latin typeface="Calibri"/>
                <a:cs typeface="Calibri"/>
              </a:rPr>
              <a:t>r</a:t>
            </a:r>
            <a:r>
              <a:rPr sz="2400" i="1" spc="40" dirty="0">
                <a:latin typeface="Calibri"/>
                <a:cs typeface="Calibri"/>
              </a:rPr>
              <a:t>t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40" dirty="0">
                <a:latin typeface="Calibri"/>
                <a:cs typeface="Calibri"/>
              </a:rPr>
              <a:t>t</a:t>
            </a:r>
            <a:r>
              <a:rPr sz="2400" i="1" spc="35" dirty="0">
                <a:latin typeface="Calibri"/>
                <a:cs typeface="Calibri"/>
              </a:rPr>
              <a:t>h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10" dirty="0">
                <a:latin typeface="Calibri"/>
                <a:cs typeface="Calibri"/>
              </a:rPr>
              <a:t>n</a:t>
            </a:r>
            <a:r>
              <a:rPr sz="2400" i="1" spc="5" dirty="0">
                <a:latin typeface="Calibri"/>
                <a:cs typeface="Calibri"/>
              </a:rPr>
              <a:t>a</a:t>
            </a:r>
            <a:r>
              <a:rPr sz="2400" i="1" spc="30" dirty="0">
                <a:latin typeface="Calibri"/>
                <a:cs typeface="Calibri"/>
              </a:rPr>
              <a:t>ly</a:t>
            </a:r>
            <a:r>
              <a:rPr sz="2400" i="1" spc="15" dirty="0">
                <a:latin typeface="Calibri"/>
                <a:cs typeface="Calibri"/>
              </a:rPr>
              <a:t>sis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o</a:t>
            </a:r>
            <a:r>
              <a:rPr sz="2400" i="1" spc="35" dirty="0">
                <a:latin typeface="Calibri"/>
                <a:cs typeface="Calibri"/>
              </a:rPr>
              <a:t>f</a:t>
            </a:r>
            <a:r>
              <a:rPr sz="2400" i="1" spc="30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d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40" dirty="0">
                <a:latin typeface="Calibri"/>
                <a:cs typeface="Calibri"/>
              </a:rPr>
              <a:t>t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R="675640" algn="ctr">
              <a:lnSpc>
                <a:spcPct val="100000"/>
              </a:lnSpc>
              <a:spcBef>
                <a:spcPts val="420"/>
              </a:spcBef>
            </a:pP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35" dirty="0">
                <a:latin typeface="Calibri"/>
                <a:cs typeface="Calibri"/>
              </a:rPr>
              <a:t>n</a:t>
            </a:r>
            <a:r>
              <a:rPr sz="2400" i="1" spc="20" dirty="0">
                <a:latin typeface="Calibri"/>
                <a:cs typeface="Calibri"/>
              </a:rPr>
              <a:t>d </a:t>
            </a:r>
            <a:r>
              <a:rPr sz="2400" i="1" spc="10" dirty="0">
                <a:latin typeface="Calibri"/>
                <a:cs typeface="Calibri"/>
              </a:rPr>
              <a:t>en</a:t>
            </a:r>
            <a:r>
              <a:rPr sz="2400" i="1" spc="-20" dirty="0">
                <a:latin typeface="Calibri"/>
                <a:cs typeface="Calibri"/>
              </a:rPr>
              <a:t>a</a:t>
            </a:r>
            <a:r>
              <a:rPr sz="2400" i="1" spc="5" dirty="0">
                <a:latin typeface="Calibri"/>
                <a:cs typeface="Calibri"/>
              </a:rPr>
              <a:t>bl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r</a:t>
            </a:r>
            <a:r>
              <a:rPr sz="2400" i="1" spc="10" dirty="0">
                <a:latin typeface="Calibri"/>
                <a:cs typeface="Calibri"/>
              </a:rPr>
              <a:t>eu</a:t>
            </a:r>
            <a:r>
              <a:rPr sz="2400" i="1" spc="15" dirty="0">
                <a:latin typeface="Calibri"/>
                <a:cs typeface="Calibri"/>
              </a:rPr>
              <a:t>s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o</a:t>
            </a:r>
            <a:r>
              <a:rPr sz="2400" i="1" spc="75" dirty="0">
                <a:latin typeface="Calibri"/>
                <a:cs typeface="Calibri"/>
              </a:rPr>
              <a:t>v</a:t>
            </a:r>
            <a:r>
              <a:rPr sz="2400" i="1" spc="-10" dirty="0">
                <a:latin typeface="Calibri"/>
                <a:cs typeface="Calibri"/>
              </a:rPr>
              <a:t>er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i="1" spc="4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5" dirty="0">
                <a:latin typeface="Calibri"/>
                <a:cs typeface="Calibri"/>
              </a:rPr>
              <a:t>m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2000" spc="-8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167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z="4650" b="1" i="1" spc="-355" dirty="0">
                <a:latin typeface="Gill Sans MT"/>
                <a:cs typeface="Gill Sans MT"/>
              </a:rPr>
              <a:t>R</a:t>
            </a:r>
            <a:r>
              <a:rPr sz="4650" b="1" i="1" spc="-229" dirty="0">
                <a:latin typeface="Gill Sans MT"/>
                <a:cs typeface="Gill Sans MT"/>
              </a:rPr>
              <a:t>e</a:t>
            </a:r>
            <a:r>
              <a:rPr sz="4650" b="1" i="1" spc="-210" dirty="0">
                <a:latin typeface="Gill Sans MT"/>
                <a:cs typeface="Gill Sans MT"/>
              </a:rPr>
              <a:t>c</a:t>
            </a:r>
            <a:r>
              <a:rPr sz="4650" b="1" i="1" spc="-275" dirty="0">
                <a:latin typeface="Gill Sans MT"/>
                <a:cs typeface="Gill Sans MT"/>
              </a:rPr>
              <a:t>a</a:t>
            </a:r>
            <a:r>
              <a:rPr sz="4650" b="1" i="1" spc="-140" dirty="0">
                <a:latin typeface="Gill Sans MT"/>
                <a:cs typeface="Gill Sans MT"/>
              </a:rPr>
              <a:t>ll</a:t>
            </a:r>
            <a:r>
              <a:rPr sz="4650" b="1" i="1" spc="-65" dirty="0">
                <a:latin typeface="Gill Sans MT"/>
                <a:cs typeface="Gill Sans MT"/>
              </a:rPr>
              <a:t>:</a:t>
            </a:r>
            <a:r>
              <a:rPr sz="4650" b="1" i="1" spc="-250" dirty="0">
                <a:latin typeface="Gill Sans MT"/>
                <a:cs typeface="Gill Sans MT"/>
              </a:rPr>
              <a:t> </a:t>
            </a:r>
            <a:r>
              <a:rPr sz="4400" spc="-165" dirty="0"/>
              <a:t>A</a:t>
            </a:r>
            <a:r>
              <a:rPr sz="4400" spc="-270" dirty="0"/>
              <a:t>r</a:t>
            </a:r>
            <a:r>
              <a:rPr sz="4400" spc="-340" dirty="0"/>
              <a:t>ea</a:t>
            </a:r>
            <a:r>
              <a:rPr sz="4400" spc="-550" dirty="0"/>
              <a:t>s</a:t>
            </a:r>
            <a:r>
              <a:rPr sz="4400" spc="-370" dirty="0"/>
              <a:t> </a:t>
            </a:r>
            <a:r>
              <a:rPr sz="4400" spc="-285" dirty="0"/>
              <a:t>o</a:t>
            </a:r>
            <a:r>
              <a:rPr sz="4400" spc="-240" dirty="0"/>
              <a:t>f</a:t>
            </a:r>
            <a:r>
              <a:rPr sz="4400" spc="-375" dirty="0"/>
              <a:t> </a:t>
            </a:r>
            <a:r>
              <a:rPr sz="4400" spc="-215" dirty="0"/>
              <a:t>c</a:t>
            </a:r>
            <a:r>
              <a:rPr sz="4400" spc="-405" dirty="0"/>
              <a:t>u</a:t>
            </a:r>
            <a:r>
              <a:rPr sz="4400" spc="-310" dirty="0"/>
              <a:t>r</a:t>
            </a:r>
            <a:r>
              <a:rPr sz="4400" spc="-390" dirty="0"/>
              <a:t>a</a:t>
            </a:r>
            <a:r>
              <a:rPr sz="4400" spc="-120" dirty="0"/>
              <a:t>t</a:t>
            </a:r>
            <a:r>
              <a:rPr sz="4400" spc="-285" dirty="0"/>
              <a:t>o</a:t>
            </a:r>
            <a:r>
              <a:rPr sz="4400" spc="-280" dirty="0"/>
              <a:t>ri</a:t>
            </a:r>
            <a:r>
              <a:rPr sz="4400" spc="-415" dirty="0"/>
              <a:t>a</a:t>
            </a:r>
            <a:r>
              <a:rPr sz="4400" spc="-315" dirty="0"/>
              <a:t>l</a:t>
            </a:r>
            <a:r>
              <a:rPr sz="4400" spc="-380" dirty="0"/>
              <a:t> </a:t>
            </a:r>
            <a:r>
              <a:rPr sz="4400" spc="-340" dirty="0"/>
              <a:t>a</a:t>
            </a:r>
            <a:r>
              <a:rPr sz="4400" spc="-215" dirty="0"/>
              <a:t>c</a:t>
            </a:r>
            <a:r>
              <a:rPr sz="4400" spc="-120" dirty="0"/>
              <a:t>t</a:t>
            </a:r>
            <a:r>
              <a:rPr sz="4400" spc="-210" dirty="0"/>
              <a:t>i</a:t>
            </a:r>
            <a:r>
              <a:rPr sz="4400" spc="-370" dirty="0"/>
              <a:t>v</a:t>
            </a:r>
            <a:r>
              <a:rPr sz="4400" spc="-195" dirty="0"/>
              <a:t>i</a:t>
            </a:r>
            <a:r>
              <a:rPr sz="4400" spc="-229" dirty="0"/>
              <a:t>t</a:t>
            </a:r>
            <a:r>
              <a:rPr sz="4400" spc="-195" dirty="0"/>
              <a:t>i</a:t>
            </a:r>
            <a:r>
              <a:rPr sz="4400" spc="-340" dirty="0"/>
              <a:t>e</a:t>
            </a:r>
            <a:r>
              <a:rPr sz="4400" spc="-550" dirty="0"/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846" y="1844574"/>
            <a:ext cx="1327150" cy="456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27600"/>
              </a:lnSpc>
            </a:pPr>
            <a:r>
              <a:rPr sz="1400" b="1" spc="-105" dirty="0">
                <a:latin typeface="Gill Sans MT"/>
                <a:cs typeface="Gill Sans MT"/>
              </a:rPr>
              <a:t>Co</a:t>
            </a:r>
            <a:r>
              <a:rPr sz="1400" b="1" spc="-40" dirty="0">
                <a:latin typeface="Gill Sans MT"/>
                <a:cs typeface="Gill Sans MT"/>
              </a:rPr>
              <a:t>ll</a:t>
            </a:r>
            <a:r>
              <a:rPr sz="1400" b="1" spc="-35" dirty="0">
                <a:latin typeface="Gill Sans MT"/>
                <a:cs typeface="Gill Sans MT"/>
              </a:rPr>
              <a:t>e</a:t>
            </a:r>
            <a:r>
              <a:rPr sz="1400" b="1" spc="-50" dirty="0">
                <a:latin typeface="Gill Sans MT"/>
                <a:cs typeface="Gill Sans MT"/>
              </a:rPr>
              <a:t>c</a:t>
            </a:r>
            <a:r>
              <a:rPr sz="1400" b="1" spc="-30" dirty="0">
                <a:latin typeface="Gill Sans MT"/>
                <a:cs typeface="Gill Sans MT"/>
              </a:rPr>
              <a:t>ti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95" dirty="0">
                <a:latin typeface="Gill Sans MT"/>
                <a:cs typeface="Gill Sans MT"/>
              </a:rPr>
              <a:t>O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35" dirty="0">
                <a:latin typeface="Gill Sans MT"/>
                <a:cs typeface="Gill Sans MT"/>
              </a:rPr>
              <a:t>ga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40" dirty="0">
                <a:latin typeface="Gill Sans MT"/>
                <a:cs typeface="Gill Sans MT"/>
              </a:rPr>
              <a:t>i</a:t>
            </a:r>
            <a:r>
              <a:rPr sz="1400" b="1" spc="-85" dirty="0">
                <a:latin typeface="Gill Sans MT"/>
                <a:cs typeface="Gill Sans MT"/>
              </a:rPr>
              <a:t>z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-20" dirty="0">
                <a:latin typeface="Gill Sans MT"/>
                <a:cs typeface="Gill Sans MT"/>
              </a:rPr>
              <a:t>i</a:t>
            </a:r>
            <a:r>
              <a:rPr sz="1400" b="1" spc="-5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85" dirty="0">
                <a:latin typeface="Gill Sans MT"/>
                <a:cs typeface="Gill Sans MT"/>
              </a:rPr>
              <a:t>S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25" dirty="0">
                <a:latin typeface="Gill Sans MT"/>
                <a:cs typeface="Gill Sans MT"/>
              </a:rPr>
              <a:t>g</a:t>
            </a:r>
            <a:r>
              <a:rPr sz="1400" b="1" spc="-35" dirty="0">
                <a:latin typeface="Gill Sans MT"/>
                <a:cs typeface="Gill Sans MT"/>
              </a:rPr>
              <a:t>e:</a:t>
            </a:r>
            <a:r>
              <a:rPr sz="1400" b="1" spc="-30" dirty="0">
                <a:latin typeface="Gill Sans MT"/>
                <a:cs typeface="Gill Sans MT"/>
              </a:rPr>
              <a:t> </a:t>
            </a:r>
            <a:r>
              <a:rPr sz="1400" b="1" spc="-105" dirty="0">
                <a:latin typeface="Gill Sans MT"/>
                <a:cs typeface="Gill Sans MT"/>
              </a:rPr>
              <a:t>P</a:t>
            </a:r>
            <a:r>
              <a:rPr sz="1400" b="1" spc="-65" dirty="0">
                <a:latin typeface="Gill Sans MT"/>
                <a:cs typeface="Gill Sans MT"/>
              </a:rPr>
              <a:t>r</a:t>
            </a:r>
            <a:r>
              <a:rPr sz="1400" b="1" spc="-20" dirty="0">
                <a:latin typeface="Gill Sans MT"/>
                <a:cs typeface="Gill Sans MT"/>
              </a:rPr>
              <a:t>e</a:t>
            </a:r>
            <a:r>
              <a:rPr sz="1400" b="1" spc="-15" dirty="0">
                <a:latin typeface="Gill Sans MT"/>
                <a:cs typeface="Gill Sans MT"/>
              </a:rPr>
              <a:t>s</a:t>
            </a:r>
            <a:r>
              <a:rPr sz="1400" b="1" spc="-90" dirty="0">
                <a:latin typeface="Gill Sans MT"/>
                <a:cs typeface="Gill Sans MT"/>
              </a:rPr>
              <a:t>e</a:t>
            </a:r>
            <a:r>
              <a:rPr sz="1400" b="1" spc="-65" dirty="0">
                <a:latin typeface="Gill Sans MT"/>
                <a:cs typeface="Gill Sans MT"/>
              </a:rPr>
              <a:t>r</a:t>
            </a:r>
            <a:r>
              <a:rPr sz="1400" b="1" spc="20" dirty="0">
                <a:latin typeface="Gill Sans MT"/>
                <a:cs typeface="Gill Sans MT"/>
              </a:rPr>
              <a:t>v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20" dirty="0">
                <a:latin typeface="Gill Sans MT"/>
                <a:cs typeface="Gill Sans MT"/>
              </a:rPr>
              <a:t>:</a:t>
            </a:r>
            <a:r>
              <a:rPr sz="1400" b="1" spc="-40" dirty="0">
                <a:latin typeface="Gill Sans MT"/>
                <a:cs typeface="Gill Sans MT"/>
              </a:rPr>
              <a:t> D</a:t>
            </a:r>
            <a:r>
              <a:rPr sz="1400" b="1" spc="-5" dirty="0">
                <a:latin typeface="Gill Sans MT"/>
                <a:cs typeface="Gill Sans MT"/>
              </a:rPr>
              <a:t>i</a:t>
            </a:r>
            <a:r>
              <a:rPr sz="1400" b="1" spc="-15" dirty="0">
                <a:latin typeface="Gill Sans MT"/>
                <a:cs typeface="Gill Sans MT"/>
              </a:rPr>
              <a:t>s</a:t>
            </a:r>
            <a:r>
              <a:rPr sz="1400" b="1" spc="-40" dirty="0">
                <a:latin typeface="Gill Sans MT"/>
                <a:cs typeface="Gill Sans MT"/>
              </a:rPr>
              <a:t>co</a:t>
            </a:r>
            <a:r>
              <a:rPr sz="1400" b="1" dirty="0">
                <a:latin typeface="Gill Sans MT"/>
                <a:cs typeface="Gill Sans MT"/>
              </a:rPr>
              <a:t>v</a:t>
            </a:r>
            <a:r>
              <a:rPr sz="1400" b="1" spc="-10" dirty="0">
                <a:latin typeface="Gill Sans MT"/>
                <a:cs typeface="Gill Sans MT"/>
              </a:rPr>
              <a:t>e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30" dirty="0">
                <a:latin typeface="Gill Sans MT"/>
                <a:cs typeface="Gill Sans MT"/>
              </a:rPr>
              <a:t>b</a:t>
            </a:r>
            <a:r>
              <a:rPr sz="1400" b="1" spc="-35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l</a:t>
            </a:r>
            <a:r>
              <a:rPr sz="1400" b="1" spc="-35" dirty="0">
                <a:latin typeface="Gill Sans MT"/>
                <a:cs typeface="Gill Sans MT"/>
              </a:rPr>
              <a:t>i</a:t>
            </a:r>
            <a:r>
              <a:rPr sz="1400" b="1" spc="-45" dirty="0">
                <a:latin typeface="Gill Sans MT"/>
                <a:cs typeface="Gill Sans MT"/>
              </a:rPr>
              <a:t>t</a:t>
            </a:r>
            <a:r>
              <a:rPr sz="1400" b="1" spc="20" dirty="0">
                <a:latin typeface="Gill Sans MT"/>
                <a:cs typeface="Gill Sans MT"/>
              </a:rPr>
              <a:t>y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130" dirty="0">
                <a:latin typeface="Gill Sans MT"/>
                <a:cs typeface="Gill Sans MT"/>
              </a:rPr>
              <a:t>A</a:t>
            </a:r>
            <a:r>
              <a:rPr sz="1400" b="1" spc="-35" dirty="0">
                <a:latin typeface="Gill Sans MT"/>
                <a:cs typeface="Gill Sans MT"/>
              </a:rPr>
              <a:t>cc</a:t>
            </a:r>
            <a:r>
              <a:rPr sz="1400" b="1" spc="-20" dirty="0">
                <a:latin typeface="Gill Sans MT"/>
                <a:cs typeface="Gill Sans MT"/>
              </a:rPr>
              <a:t>e</a:t>
            </a:r>
            <a:r>
              <a:rPr sz="1400" b="1" spc="-15" dirty="0">
                <a:latin typeface="Gill Sans MT"/>
                <a:cs typeface="Gill Sans MT"/>
              </a:rPr>
              <a:t>s</a:t>
            </a:r>
            <a:r>
              <a:rPr sz="1400" b="1" spc="10" dirty="0">
                <a:latin typeface="Gill Sans MT"/>
                <a:cs typeface="Gill Sans MT"/>
              </a:rPr>
              <a:t>s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165" dirty="0">
                <a:latin typeface="Gill Sans MT"/>
                <a:cs typeface="Gill Sans MT"/>
              </a:rPr>
              <a:t>W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20" dirty="0">
                <a:latin typeface="Gill Sans MT"/>
                <a:cs typeface="Gill Sans MT"/>
              </a:rPr>
              <a:t>k</a:t>
            </a:r>
            <a:r>
              <a:rPr sz="1400" b="1" spc="80" dirty="0">
                <a:latin typeface="Gill Sans MT"/>
                <a:cs typeface="Gill Sans MT"/>
              </a:rPr>
              <a:t>f</a:t>
            </a:r>
            <a:r>
              <a:rPr sz="1400" b="1" spc="-40" dirty="0">
                <a:latin typeface="Gill Sans MT"/>
                <a:cs typeface="Gill Sans MT"/>
              </a:rPr>
              <a:t>lo</a:t>
            </a:r>
            <a:r>
              <a:rPr sz="1400" b="1" spc="30" dirty="0">
                <a:latin typeface="Gill Sans MT"/>
                <a:cs typeface="Gill Sans MT"/>
              </a:rPr>
              <a:t>w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55" dirty="0">
                <a:latin typeface="Gill Sans MT"/>
                <a:cs typeface="Gill Sans MT"/>
              </a:rPr>
              <a:t>I</a:t>
            </a:r>
            <a:r>
              <a:rPr sz="1400" b="1" spc="-30" dirty="0">
                <a:latin typeface="Gill Sans MT"/>
                <a:cs typeface="Gill Sans MT"/>
              </a:rPr>
              <a:t>d</a:t>
            </a:r>
            <a:r>
              <a:rPr sz="1400" b="1" spc="-35" dirty="0">
                <a:latin typeface="Gill Sans MT"/>
                <a:cs typeface="Gill Sans MT"/>
              </a:rPr>
              <a:t>e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80" dirty="0">
                <a:latin typeface="Gill Sans MT"/>
                <a:cs typeface="Gill Sans MT"/>
              </a:rPr>
              <a:t>f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5" dirty="0">
                <a:latin typeface="Gill Sans MT"/>
                <a:cs typeface="Gill Sans MT"/>
              </a:rPr>
              <a:t>ca</a:t>
            </a:r>
            <a:r>
              <a:rPr sz="1400" b="1" spc="-25" dirty="0">
                <a:latin typeface="Gill Sans MT"/>
                <a:cs typeface="Gill Sans MT"/>
              </a:rPr>
              <a:t>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55" dirty="0">
                <a:latin typeface="Gill Sans MT"/>
                <a:cs typeface="Gill Sans MT"/>
              </a:rPr>
              <a:t>I</a:t>
            </a:r>
            <a:r>
              <a:rPr sz="1400" b="1" spc="-50" dirty="0">
                <a:latin typeface="Gill Sans MT"/>
                <a:cs typeface="Gill Sans MT"/>
              </a:rPr>
              <a:t>n</a:t>
            </a:r>
            <a:r>
              <a:rPr sz="1400" b="1" spc="-30" dirty="0">
                <a:latin typeface="Gill Sans MT"/>
                <a:cs typeface="Gill Sans MT"/>
              </a:rPr>
              <a:t>t</a:t>
            </a:r>
            <a:r>
              <a:rPr sz="1400" b="1" spc="-35" dirty="0">
                <a:latin typeface="Gill Sans MT"/>
                <a:cs typeface="Gill Sans MT"/>
              </a:rPr>
              <a:t>e</a:t>
            </a:r>
            <a:r>
              <a:rPr sz="1400" b="1" spc="-25" dirty="0">
                <a:latin typeface="Gill Sans MT"/>
                <a:cs typeface="Gill Sans MT"/>
              </a:rPr>
              <a:t>g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n:</a:t>
            </a:r>
            <a:r>
              <a:rPr sz="1400" b="1" spc="-20" dirty="0">
                <a:latin typeface="Gill Sans MT"/>
                <a:cs typeface="Gill Sans MT"/>
              </a:rPr>
              <a:t> </a:t>
            </a:r>
            <a:r>
              <a:rPr sz="1400" b="1" spc="-45" dirty="0">
                <a:latin typeface="Gill Sans MT"/>
                <a:cs typeface="Gill Sans MT"/>
              </a:rPr>
              <a:t>Re</a:t>
            </a:r>
            <a:r>
              <a:rPr sz="1400" b="1" spc="80" dirty="0">
                <a:latin typeface="Gill Sans MT"/>
                <a:cs typeface="Gill Sans MT"/>
              </a:rPr>
              <a:t>f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175" dirty="0">
                <a:latin typeface="Gill Sans MT"/>
                <a:cs typeface="Gill Sans MT"/>
              </a:rPr>
              <a:t>m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50" dirty="0">
                <a:latin typeface="Gill Sans MT"/>
                <a:cs typeface="Gill Sans MT"/>
              </a:rPr>
              <a:t>tt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25" dirty="0">
                <a:latin typeface="Gill Sans MT"/>
                <a:cs typeface="Gill Sans MT"/>
              </a:rPr>
              <a:t>ng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55" dirty="0">
                <a:latin typeface="Gill Sans MT"/>
                <a:cs typeface="Gill Sans MT"/>
              </a:rPr>
              <a:t>R</a:t>
            </a:r>
            <a:r>
              <a:rPr sz="1400" b="1" spc="-35" dirty="0">
                <a:latin typeface="Gill Sans MT"/>
                <a:cs typeface="Gill Sans MT"/>
              </a:rPr>
              <a:t>ep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30" dirty="0">
                <a:latin typeface="Gill Sans MT"/>
                <a:cs typeface="Gill Sans MT"/>
              </a:rPr>
              <a:t>d</a:t>
            </a:r>
            <a:r>
              <a:rPr sz="1400" b="1" spc="-25" dirty="0">
                <a:latin typeface="Gill Sans MT"/>
                <a:cs typeface="Gill Sans MT"/>
              </a:rPr>
              <a:t>u</a:t>
            </a:r>
            <a:r>
              <a:rPr sz="1400" b="1" spc="-35" dirty="0">
                <a:latin typeface="Gill Sans MT"/>
                <a:cs typeface="Gill Sans MT"/>
              </a:rPr>
              <a:t>c</a:t>
            </a:r>
            <a:r>
              <a:rPr sz="1400" b="1" spc="-20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b</a:t>
            </a:r>
            <a:r>
              <a:rPr sz="1400" b="1" spc="-35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l</a:t>
            </a:r>
            <a:r>
              <a:rPr sz="1400" b="1" spc="-35" dirty="0">
                <a:latin typeface="Gill Sans MT"/>
                <a:cs typeface="Gill Sans MT"/>
              </a:rPr>
              <a:t>i</a:t>
            </a:r>
            <a:r>
              <a:rPr sz="1400" b="1" spc="-45" dirty="0">
                <a:latin typeface="Gill Sans MT"/>
                <a:cs typeface="Gill Sans MT"/>
              </a:rPr>
              <a:t>t</a:t>
            </a:r>
            <a:r>
              <a:rPr sz="1400" b="1" spc="20" dirty="0">
                <a:latin typeface="Gill Sans MT"/>
                <a:cs typeface="Gill Sans MT"/>
              </a:rPr>
              <a:t>y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85" dirty="0">
                <a:latin typeface="Gill Sans MT"/>
                <a:cs typeface="Gill Sans MT"/>
              </a:rPr>
              <a:t>S</a:t>
            </a:r>
            <a:r>
              <a:rPr sz="1400" b="1" spc="-35" dirty="0">
                <a:latin typeface="Gill Sans MT"/>
                <a:cs typeface="Gill Sans MT"/>
              </a:rPr>
              <a:t>ha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25" dirty="0">
                <a:latin typeface="Gill Sans MT"/>
                <a:cs typeface="Gill Sans MT"/>
              </a:rPr>
              <a:t>ng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160" dirty="0">
                <a:latin typeface="Gill Sans MT"/>
                <a:cs typeface="Gill Sans MT"/>
              </a:rPr>
              <a:t>C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175" dirty="0">
                <a:latin typeface="Gill Sans MT"/>
                <a:cs typeface="Gill Sans MT"/>
              </a:rPr>
              <a:t>mm</a:t>
            </a:r>
            <a:r>
              <a:rPr sz="1400" b="1" spc="-30" dirty="0">
                <a:latin typeface="Gill Sans MT"/>
                <a:cs typeface="Gill Sans MT"/>
              </a:rPr>
              <a:t>uni</a:t>
            </a:r>
            <a:r>
              <a:rPr sz="1400" b="1" spc="-35" dirty="0">
                <a:latin typeface="Gill Sans MT"/>
                <a:cs typeface="Gill Sans MT"/>
              </a:rPr>
              <a:t>c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n:</a:t>
            </a:r>
            <a:r>
              <a:rPr sz="1400" b="1" spc="-20" dirty="0">
                <a:latin typeface="Gill Sans MT"/>
                <a:cs typeface="Gill Sans MT"/>
              </a:rPr>
              <a:t> </a:t>
            </a:r>
            <a:r>
              <a:rPr sz="1400" b="1" spc="-105" dirty="0">
                <a:latin typeface="Gill Sans MT"/>
                <a:cs typeface="Gill Sans MT"/>
              </a:rPr>
              <a:t>P</a:t>
            </a:r>
            <a:r>
              <a:rPr sz="1400" b="1" spc="-65" dirty="0">
                <a:latin typeface="Gill Sans MT"/>
                <a:cs typeface="Gill Sans MT"/>
              </a:rPr>
              <a:t>r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20" dirty="0">
                <a:latin typeface="Gill Sans MT"/>
                <a:cs typeface="Gill Sans MT"/>
              </a:rPr>
              <a:t>v</a:t>
            </a:r>
            <a:r>
              <a:rPr sz="1400" b="1" spc="-35" dirty="0">
                <a:latin typeface="Gill Sans MT"/>
                <a:cs typeface="Gill Sans MT"/>
              </a:rPr>
              <a:t>e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45" dirty="0">
                <a:latin typeface="Gill Sans MT"/>
                <a:cs typeface="Gill Sans MT"/>
              </a:rPr>
              <a:t>a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35" dirty="0">
                <a:latin typeface="Gill Sans MT"/>
                <a:cs typeface="Gill Sans MT"/>
              </a:rPr>
              <a:t>ce:</a:t>
            </a:r>
            <a:r>
              <a:rPr sz="1400" b="1" spc="-30" dirty="0">
                <a:latin typeface="Gill Sans MT"/>
                <a:cs typeface="Gill Sans MT"/>
              </a:rPr>
              <a:t> </a:t>
            </a:r>
            <a:r>
              <a:rPr sz="1400" b="1" spc="90" dirty="0">
                <a:latin typeface="Gill Sans MT"/>
                <a:cs typeface="Gill Sans MT"/>
              </a:rPr>
              <a:t>M</a:t>
            </a:r>
            <a:r>
              <a:rPr sz="1400" b="1" spc="-40" dirty="0">
                <a:latin typeface="Gill Sans MT"/>
                <a:cs typeface="Gill Sans MT"/>
              </a:rPr>
              <a:t>od</a:t>
            </a:r>
            <a:r>
              <a:rPr sz="1400" b="1" spc="-20" dirty="0">
                <a:latin typeface="Gill Sans MT"/>
                <a:cs typeface="Gill Sans MT"/>
              </a:rPr>
              <a:t>i</a:t>
            </a:r>
            <a:r>
              <a:rPr sz="1400" b="1" spc="80" dirty="0">
                <a:latin typeface="Gill Sans MT"/>
                <a:cs typeface="Gill Sans MT"/>
              </a:rPr>
              <a:t>f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5" dirty="0">
                <a:latin typeface="Gill Sans MT"/>
                <a:cs typeface="Gill Sans MT"/>
              </a:rPr>
              <a:t>ca</a:t>
            </a:r>
            <a:r>
              <a:rPr sz="1400" b="1" spc="-25" dirty="0">
                <a:latin typeface="Gill Sans MT"/>
                <a:cs typeface="Gill Sans MT"/>
              </a:rPr>
              <a:t>t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40" dirty="0">
                <a:latin typeface="Gill Sans MT"/>
                <a:cs typeface="Gill Sans MT"/>
              </a:rPr>
              <a:t>o</a:t>
            </a:r>
            <a:r>
              <a:rPr sz="1400" b="1" spc="-25" dirty="0">
                <a:latin typeface="Gill Sans MT"/>
                <a:cs typeface="Gill Sans MT"/>
              </a:rPr>
              <a:t>n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105" dirty="0">
                <a:latin typeface="Gill Sans MT"/>
                <a:cs typeface="Gill Sans MT"/>
              </a:rPr>
              <a:t>Co</a:t>
            </a:r>
            <a:r>
              <a:rPr sz="1400" b="1" spc="-175" dirty="0">
                <a:latin typeface="Gill Sans MT"/>
                <a:cs typeface="Gill Sans MT"/>
              </a:rPr>
              <a:t>m</a:t>
            </a:r>
            <a:r>
              <a:rPr sz="1400" b="1" spc="-35" dirty="0">
                <a:latin typeface="Gill Sans MT"/>
                <a:cs typeface="Gill Sans MT"/>
              </a:rPr>
              <a:t>p</a:t>
            </a:r>
            <a:r>
              <a:rPr sz="1400" b="1" spc="-40" dirty="0">
                <a:latin typeface="Gill Sans MT"/>
                <a:cs typeface="Gill Sans MT"/>
              </a:rPr>
              <a:t>l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35" dirty="0">
                <a:latin typeface="Gill Sans MT"/>
                <a:cs typeface="Gill Sans MT"/>
              </a:rPr>
              <a:t>anc</a:t>
            </a:r>
            <a:r>
              <a:rPr sz="1400" b="1" spc="-45" dirty="0">
                <a:latin typeface="Gill Sans MT"/>
                <a:cs typeface="Gill Sans MT"/>
              </a:rPr>
              <a:t>e</a:t>
            </a:r>
            <a:r>
              <a:rPr sz="1400" b="1" spc="-20" dirty="0">
                <a:latin typeface="Gill Sans MT"/>
                <a:cs typeface="Gill Sans MT"/>
              </a:rPr>
              <a:t>: </a:t>
            </a:r>
            <a:r>
              <a:rPr sz="1400" b="1" spc="-65" dirty="0">
                <a:latin typeface="Gill Sans MT"/>
                <a:cs typeface="Gill Sans MT"/>
              </a:rPr>
              <a:t>Se</a:t>
            </a:r>
            <a:r>
              <a:rPr sz="1400" b="1" spc="-35" dirty="0">
                <a:latin typeface="Gill Sans MT"/>
                <a:cs typeface="Gill Sans MT"/>
              </a:rPr>
              <a:t>c</a:t>
            </a:r>
            <a:r>
              <a:rPr sz="1400" b="1" spc="-25" dirty="0">
                <a:latin typeface="Gill Sans MT"/>
                <a:cs typeface="Gill Sans MT"/>
              </a:rPr>
              <a:t>u</a:t>
            </a:r>
            <a:r>
              <a:rPr sz="1400" b="1" spc="-110" dirty="0">
                <a:latin typeface="Gill Sans MT"/>
                <a:cs typeface="Gill Sans MT"/>
              </a:rPr>
              <a:t>r</a:t>
            </a:r>
            <a:r>
              <a:rPr sz="1400" b="1" spc="-30" dirty="0">
                <a:latin typeface="Gill Sans MT"/>
                <a:cs typeface="Gill Sans MT"/>
              </a:rPr>
              <a:t>i</a:t>
            </a:r>
            <a:r>
              <a:rPr sz="1400" b="1" spc="-50" dirty="0">
                <a:latin typeface="Gill Sans MT"/>
                <a:cs typeface="Gill Sans MT"/>
              </a:rPr>
              <a:t>t</a:t>
            </a:r>
            <a:r>
              <a:rPr sz="1400" b="1" spc="20" dirty="0">
                <a:latin typeface="Gill Sans MT"/>
                <a:cs typeface="Gill Sans MT"/>
              </a:rPr>
              <a:t>y</a:t>
            </a:r>
            <a:r>
              <a:rPr sz="1400" b="1" spc="-20" dirty="0">
                <a:latin typeface="Gill Sans MT"/>
                <a:cs typeface="Gill Sans MT"/>
              </a:rPr>
              <a:t>: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9447" y="1844574"/>
            <a:ext cx="6424930" cy="456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ll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c</a:t>
            </a:r>
            <a:r>
              <a:rPr sz="1400" spc="10" dirty="0">
                <a:latin typeface="Arial"/>
                <a:cs typeface="Arial"/>
              </a:rPr>
              <a:t>q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spc="55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1303020">
              <a:lnSpc>
                <a:spcPct val="127899"/>
              </a:lnSpc>
            </a:pP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-90" dirty="0">
                <a:latin typeface="Arial"/>
                <a:cs typeface="Arial"/>
              </a:rPr>
              <a:t>m</a:t>
            </a:r>
            <a:r>
              <a:rPr sz="1400" spc="20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20" dirty="0">
                <a:latin typeface="Arial"/>
                <a:cs typeface="Arial"/>
              </a:rPr>
              <a:t>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ppr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35" dirty="0">
                <a:latin typeface="Arial"/>
                <a:cs typeface="Arial"/>
              </a:rPr>
              <a:t>pr</a:t>
            </a:r>
            <a:r>
              <a:rPr sz="1400" spc="10" dirty="0">
                <a:latin typeface="Arial"/>
                <a:cs typeface="Arial"/>
              </a:rPr>
              <a:t>i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35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ppr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25" dirty="0">
                <a:latin typeface="Arial"/>
                <a:cs typeface="Arial"/>
              </a:rPr>
              <a:t>pr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35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ds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25" dirty="0">
                <a:latin typeface="Arial"/>
                <a:cs typeface="Arial"/>
              </a:rPr>
              <a:t>ia</a:t>
            </a:r>
            <a:r>
              <a:rPr sz="1400" spc="-20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-40" dirty="0">
                <a:latin typeface="Arial"/>
                <a:cs typeface="Arial"/>
              </a:rPr>
              <a:t>ec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iv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75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g</a:t>
            </a:r>
            <a:r>
              <a:rPr sz="1400" spc="-4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 marR="1326515">
              <a:lnSpc>
                <a:spcPts val="2150"/>
              </a:lnSpc>
              <a:spcBef>
                <a:spcPts val="135"/>
              </a:spcBef>
            </a:pPr>
            <a:r>
              <a:rPr sz="1400" spc="-13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5" dirty="0">
                <a:latin typeface="Arial"/>
                <a:cs typeface="Arial"/>
              </a:rPr>
              <a:t>ur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w</a:t>
            </a:r>
            <a:r>
              <a:rPr sz="1400" spc="15" dirty="0">
                <a:latin typeface="Arial"/>
                <a:cs typeface="Arial"/>
              </a:rPr>
              <a:t>ill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0" dirty="0">
                <a:latin typeface="Arial"/>
                <a:cs typeface="Arial"/>
              </a:rPr>
              <a:t>d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u</a:t>
            </a:r>
            <a:r>
              <a:rPr sz="1400" spc="-45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h</a:t>
            </a:r>
            <a:r>
              <a:rPr sz="1400" spc="-25" dirty="0">
                <a:latin typeface="Arial"/>
                <a:cs typeface="Arial"/>
              </a:rPr>
              <a:t>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u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ur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ili</a:t>
            </a:r>
            <a:r>
              <a:rPr sz="1400" spc="65" dirty="0">
                <a:latin typeface="Arial"/>
                <a:cs typeface="Arial"/>
              </a:rPr>
              <a:t>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0" dirty="0">
                <a:latin typeface="Arial"/>
                <a:cs typeface="Arial"/>
              </a:rPr>
              <a:t>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35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ta</a:t>
            </a:r>
            <a:r>
              <a:rPr sz="1400" spc="5" dirty="0">
                <a:latin typeface="Arial"/>
                <a:cs typeface="Arial"/>
              </a:rPr>
              <a:t> 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55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b</a:t>
            </a:r>
            <a:r>
              <a:rPr sz="1400" spc="70" dirty="0">
                <a:latin typeface="Arial"/>
                <a:cs typeface="Arial"/>
              </a:rPr>
              <a:t>u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ili</a:t>
            </a:r>
            <a:r>
              <a:rPr sz="1400" spc="65" dirty="0">
                <a:latin typeface="Arial"/>
                <a:cs typeface="Arial"/>
              </a:rPr>
              <a:t>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5" dirty="0">
                <a:latin typeface="Arial"/>
                <a:cs typeface="Arial"/>
              </a:rPr>
              <a:t>y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35" dirty="0">
                <a:latin typeface="Arial"/>
                <a:cs typeface="Arial"/>
              </a:rPr>
              <a:t>te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55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ze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ta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w</a:t>
            </a:r>
            <a:r>
              <a:rPr sz="1400" spc="40" dirty="0">
                <a:latin typeface="Arial"/>
                <a:cs typeface="Arial"/>
              </a:rPr>
              <a:t>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k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ws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55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50" dirty="0">
                <a:latin typeface="Arial"/>
                <a:cs typeface="Arial"/>
              </a:rPr>
              <a:t>i</a:t>
            </a:r>
            <a:r>
              <a:rPr sz="1400" spc="70" dirty="0">
                <a:latin typeface="Arial"/>
                <a:cs typeface="Arial"/>
              </a:rPr>
              <a:t>f</a:t>
            </a:r>
            <a:r>
              <a:rPr sz="1400" spc="15" dirty="0">
                <a:latin typeface="Arial"/>
                <a:cs typeface="Arial"/>
              </a:rPr>
              <a:t>y</a:t>
            </a:r>
            <a:r>
              <a:rPr sz="1400" spc="-75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ic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-75" dirty="0">
                <a:latin typeface="Arial"/>
                <a:cs typeface="Arial"/>
              </a:rPr>
              <a:t>,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5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10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55244">
              <a:lnSpc>
                <a:spcPct val="127499"/>
              </a:lnSpc>
              <a:spcBef>
                <a:spcPts val="5"/>
              </a:spcBef>
            </a:pP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g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ff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rc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g 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or</a:t>
            </a:r>
            <a:r>
              <a:rPr sz="1400" spc="15" dirty="0">
                <a:latin typeface="Arial"/>
                <a:cs typeface="Arial"/>
              </a:rPr>
              <a:t>m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tt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g 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0" dirty="0">
                <a:latin typeface="Arial"/>
                <a:cs typeface="Arial"/>
              </a:rPr>
              <a:t>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b</a:t>
            </a:r>
            <a:r>
              <a:rPr sz="1400" spc="10" dirty="0">
                <a:latin typeface="Arial"/>
                <a:cs typeface="Arial"/>
              </a:rPr>
              <a:t>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oo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0" dirty="0">
                <a:latin typeface="Arial"/>
                <a:cs typeface="Arial"/>
              </a:rPr>
              <a:t>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w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35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ds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li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25" dirty="0">
                <a:latin typeface="Arial"/>
                <a:cs typeface="Arial"/>
              </a:rPr>
              <a:t>pr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40" dirty="0">
                <a:latin typeface="Arial"/>
                <a:cs typeface="Arial"/>
              </a:rPr>
              <a:t>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10" dirty="0">
                <a:latin typeface="Arial"/>
                <a:cs typeface="Arial"/>
              </a:rPr>
              <a:t>s</a:t>
            </a:r>
            <a:r>
              <a:rPr sz="1400" spc="-75" dirty="0">
                <a:latin typeface="Arial"/>
                <a:cs typeface="Arial"/>
              </a:rPr>
              <a:t>, 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li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2700" marR="692785">
              <a:lnSpc>
                <a:spcPct val="127099"/>
              </a:lnSpc>
              <a:spcBef>
                <a:spcPts val="10"/>
              </a:spcBef>
            </a:pP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55" dirty="0">
                <a:latin typeface="Arial"/>
                <a:cs typeface="Arial"/>
              </a:rPr>
              <a:t>g </a:t>
            </a:r>
            <a:r>
              <a:rPr sz="1400" spc="10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90" dirty="0">
                <a:latin typeface="Arial"/>
                <a:cs typeface="Arial"/>
              </a:rPr>
              <a:t>w</a:t>
            </a:r>
            <a:r>
              <a:rPr sz="1400" spc="-40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-20" dirty="0">
                <a:latin typeface="Arial"/>
                <a:cs typeface="Arial"/>
              </a:rPr>
              <a:t>h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s</a:t>
            </a:r>
            <a:r>
              <a:rPr sz="1400" spc="-75" dirty="0">
                <a:latin typeface="Arial"/>
                <a:cs typeface="Arial"/>
              </a:rPr>
              <a:t>,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am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75" dirty="0">
                <a:latin typeface="Arial"/>
                <a:cs typeface="Arial"/>
              </a:rPr>
              <a:t>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55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u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60" dirty="0">
                <a:latin typeface="Arial"/>
                <a:cs typeface="Arial"/>
              </a:rPr>
              <a:t>.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95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b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g</a:t>
            </a:r>
            <a:r>
              <a:rPr sz="1400" spc="-75" dirty="0">
                <a:latin typeface="Arial"/>
                <a:cs typeface="Arial"/>
              </a:rPr>
              <a:t>,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spc="-30" dirty="0">
                <a:latin typeface="Arial"/>
                <a:cs typeface="Arial"/>
              </a:rPr>
              <a:t>ua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i</a:t>
            </a:r>
            <a:r>
              <a:rPr sz="1400" spc="-30" dirty="0">
                <a:latin typeface="Arial"/>
                <a:cs typeface="Arial"/>
              </a:rPr>
              <a:t>z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ovi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2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11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 marR="223520">
              <a:lnSpc>
                <a:spcPct val="127899"/>
              </a:lnSpc>
            </a:pP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ppo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55" dirty="0">
                <a:latin typeface="Arial"/>
                <a:cs typeface="Arial"/>
              </a:rPr>
              <a:t>if</a:t>
            </a:r>
            <a:r>
              <a:rPr sz="1400" spc="15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55" dirty="0">
                <a:latin typeface="Arial"/>
                <a:cs typeface="Arial"/>
              </a:rPr>
              <a:t>g </a:t>
            </a:r>
            <a:r>
              <a:rPr sz="1400" spc="9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70" dirty="0">
                <a:latin typeface="Arial"/>
                <a:cs typeface="Arial"/>
              </a:rPr>
              <a:t>u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-5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l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po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0" dirty="0">
                <a:latin typeface="Arial"/>
                <a:cs typeface="Arial"/>
              </a:rPr>
              <a:t>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5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9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p</a:t>
            </a:r>
            <a:r>
              <a:rPr sz="1400" spc="10" dirty="0">
                <a:latin typeface="Arial"/>
                <a:cs typeface="Arial"/>
              </a:rPr>
              <a:t>po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g</a:t>
            </a:r>
            <a:r>
              <a:rPr sz="1400" spc="-40" dirty="0">
                <a:latin typeface="Arial"/>
                <a:cs typeface="Arial"/>
              </a:rPr>
              <a:t>em</a:t>
            </a:r>
            <a:r>
              <a:rPr sz="1400" spc="-25" dirty="0">
                <a:latin typeface="Arial"/>
                <a:cs typeface="Arial"/>
              </a:rPr>
              <a:t>e</a:t>
            </a:r>
            <a:r>
              <a:rPr sz="1400" spc="70" dirty="0">
                <a:latin typeface="Arial"/>
                <a:cs typeface="Arial"/>
              </a:rPr>
              <a:t>n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5" dirty="0">
                <a:latin typeface="Arial"/>
                <a:cs typeface="Arial"/>
              </a:rPr>
              <a:t>rr</a:t>
            </a:r>
            <a:r>
              <a:rPr sz="1400" spc="-40" dirty="0">
                <a:latin typeface="Arial"/>
                <a:cs typeface="Arial"/>
              </a:rPr>
              <a:t>ec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55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0" dirty="0">
                <a:latin typeface="Arial"/>
                <a:cs typeface="Arial"/>
              </a:rPr>
              <a:t>pd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1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20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40" dirty="0">
                <a:latin typeface="Arial"/>
                <a:cs typeface="Arial"/>
              </a:rPr>
              <a:t>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g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75" dirty="0">
                <a:latin typeface="Arial"/>
                <a:cs typeface="Arial"/>
              </a:rPr>
              <a:t>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y</a:t>
            </a:r>
            <a:r>
              <a:rPr sz="1400" spc="-75" dirty="0">
                <a:latin typeface="Arial"/>
                <a:cs typeface="Arial"/>
              </a:rPr>
              <a:t>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li</a:t>
            </a:r>
            <a:r>
              <a:rPr sz="1400" spc="-35" dirty="0">
                <a:latin typeface="Arial"/>
                <a:cs typeface="Arial"/>
              </a:rPr>
              <a:t>c</a:t>
            </a:r>
            <a:r>
              <a:rPr sz="1400" spc="20" dirty="0">
                <a:latin typeface="Arial"/>
                <a:cs typeface="Arial"/>
              </a:rPr>
              <a:t>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q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400" spc="-13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ec</a:t>
            </a:r>
            <a:r>
              <a:rPr sz="1400" spc="15" dirty="0">
                <a:latin typeface="Arial"/>
                <a:cs typeface="Arial"/>
              </a:rPr>
              <a:t>ur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f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5" dirty="0">
                <a:latin typeface="Arial"/>
                <a:cs typeface="Arial"/>
              </a:rPr>
              <a:t>am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55" dirty="0">
                <a:latin typeface="Arial"/>
                <a:cs typeface="Arial"/>
              </a:rPr>
              <a:t>g 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40" dirty="0">
                <a:latin typeface="Arial"/>
                <a:cs typeface="Arial"/>
              </a:rPr>
              <a:t>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p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op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iat</a:t>
            </a:r>
            <a:r>
              <a:rPr sz="1400" spc="-40" dirty="0">
                <a:latin typeface="Arial"/>
                <a:cs typeface="Arial"/>
              </a:rPr>
              <a:t>e </a:t>
            </a:r>
            <a:r>
              <a:rPr sz="1400" spc="-70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c</a:t>
            </a:r>
            <a:r>
              <a:rPr sz="1400" spc="-40" dirty="0">
                <a:latin typeface="Arial"/>
                <a:cs typeface="Arial"/>
              </a:rPr>
              <a:t>ce</a:t>
            </a:r>
            <a:r>
              <a:rPr sz="1400" spc="-100" dirty="0">
                <a:latin typeface="Arial"/>
                <a:cs typeface="Arial"/>
              </a:rPr>
              <a:t>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b</a:t>
            </a:r>
            <a:r>
              <a:rPr sz="1400" spc="70" dirty="0">
                <a:latin typeface="Arial"/>
                <a:cs typeface="Arial"/>
              </a:rPr>
              <a:t>u</a:t>
            </a:r>
            <a:r>
              <a:rPr sz="1400" spc="3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67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50" b="1" i="1" spc="-355" dirty="0">
                <a:latin typeface="Gill Sans MT"/>
                <a:cs typeface="Gill Sans MT"/>
              </a:rPr>
              <a:t>R</a:t>
            </a:r>
            <a:r>
              <a:rPr sz="4650" b="1" i="1" spc="-229" dirty="0">
                <a:latin typeface="Gill Sans MT"/>
                <a:cs typeface="Gill Sans MT"/>
              </a:rPr>
              <a:t>e</a:t>
            </a:r>
            <a:r>
              <a:rPr sz="4650" b="1" i="1" spc="-210" dirty="0">
                <a:latin typeface="Gill Sans MT"/>
                <a:cs typeface="Gill Sans MT"/>
              </a:rPr>
              <a:t>c</a:t>
            </a:r>
            <a:r>
              <a:rPr sz="4650" b="1" i="1" spc="-275" dirty="0">
                <a:latin typeface="Gill Sans MT"/>
                <a:cs typeface="Gill Sans MT"/>
              </a:rPr>
              <a:t>a</a:t>
            </a:r>
            <a:r>
              <a:rPr sz="4650" b="1" i="1" spc="-140" dirty="0">
                <a:latin typeface="Gill Sans MT"/>
                <a:cs typeface="Gill Sans MT"/>
              </a:rPr>
              <a:t>ll</a:t>
            </a:r>
            <a:r>
              <a:rPr sz="4650" b="1" i="1" spc="-65" dirty="0">
                <a:latin typeface="Gill Sans MT"/>
                <a:cs typeface="Gill Sans MT"/>
              </a:rPr>
              <a:t>:</a:t>
            </a:r>
            <a:r>
              <a:rPr sz="4650" b="1" i="1" spc="-250" dirty="0">
                <a:latin typeface="Gill Sans MT"/>
                <a:cs typeface="Gill Sans MT"/>
              </a:rPr>
              <a:t> </a:t>
            </a:r>
            <a:r>
              <a:rPr sz="4400" spc="-45" dirty="0"/>
              <a:t>M</a:t>
            </a:r>
            <a:r>
              <a:rPr sz="4400" spc="-30" dirty="0"/>
              <a:t>e</a:t>
            </a:r>
            <a:r>
              <a:rPr sz="4400" spc="-120" dirty="0"/>
              <a:t>t</a:t>
            </a:r>
            <a:r>
              <a:rPr sz="4400" spc="-345" dirty="0"/>
              <a:t>ho</a:t>
            </a:r>
            <a:r>
              <a:rPr sz="4400" spc="-405" dirty="0"/>
              <a:t>d</a:t>
            </a:r>
            <a:r>
              <a:rPr sz="4400" spc="-550" dirty="0"/>
              <a:t>s</a:t>
            </a:r>
            <a:r>
              <a:rPr sz="4400" spc="-365" dirty="0"/>
              <a:t> </a:t>
            </a:r>
            <a:r>
              <a:rPr sz="4400" spc="-285" dirty="0"/>
              <a:t>o</a:t>
            </a:r>
            <a:r>
              <a:rPr sz="4400" spc="-240" dirty="0"/>
              <a:t>f</a:t>
            </a:r>
            <a:r>
              <a:rPr sz="4400" spc="-375" dirty="0"/>
              <a:t> </a:t>
            </a:r>
            <a:r>
              <a:rPr sz="4400" spc="-215" dirty="0"/>
              <a:t>c</a:t>
            </a:r>
            <a:r>
              <a:rPr sz="4400" spc="-405" dirty="0"/>
              <a:t>u</a:t>
            </a:r>
            <a:r>
              <a:rPr sz="4400" spc="-370" dirty="0"/>
              <a:t>r</a:t>
            </a:r>
            <a:r>
              <a:rPr sz="4400" spc="-285" dirty="0"/>
              <a:t>a</a:t>
            </a:r>
            <a:r>
              <a:rPr sz="4400" spc="-195" dirty="0"/>
              <a:t>t</a:t>
            </a:r>
            <a:r>
              <a:rPr sz="4400" spc="-285" dirty="0"/>
              <a:t>o</a:t>
            </a:r>
            <a:r>
              <a:rPr sz="4400" spc="-370" dirty="0"/>
              <a:t>r</a:t>
            </a:r>
            <a:r>
              <a:rPr sz="4400" spc="-295" dirty="0"/>
              <a:t>i</a:t>
            </a:r>
            <a:r>
              <a:rPr sz="4400" spc="-345" dirty="0"/>
              <a:t>al</a:t>
            </a:r>
            <a:r>
              <a:rPr sz="4400" spc="-390" dirty="0"/>
              <a:t> </a:t>
            </a:r>
            <a:r>
              <a:rPr sz="4400" spc="-275" dirty="0"/>
              <a:t>ac</a:t>
            </a:r>
            <a:r>
              <a:rPr sz="4400" spc="-120" dirty="0"/>
              <a:t>t</a:t>
            </a:r>
            <a:r>
              <a:rPr sz="4400" spc="-295" dirty="0"/>
              <a:t>i</a:t>
            </a:r>
            <a:r>
              <a:rPr sz="4400" spc="-285" dirty="0"/>
              <a:t>o</a:t>
            </a:r>
            <a:r>
              <a:rPr sz="4400" spc="-405" dirty="0"/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81441"/>
            <a:ext cx="10292080" cy="445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>
              <a:lnSpc>
                <a:spcPts val="2050"/>
              </a:lnSpc>
            </a:pPr>
            <a:r>
              <a:rPr sz="1800" b="1" spc="-120" dirty="0">
                <a:latin typeface="Gill Sans MT"/>
                <a:cs typeface="Gill Sans MT"/>
              </a:rPr>
              <a:t>A</a:t>
            </a:r>
            <a:r>
              <a:rPr sz="1800" b="1" spc="-85" dirty="0">
                <a:latin typeface="Gill Sans MT"/>
                <a:cs typeface="Gill Sans MT"/>
              </a:rPr>
              <a:t>n</a:t>
            </a:r>
            <a:r>
              <a:rPr sz="1800" b="1" spc="-55" dirty="0">
                <a:latin typeface="Gill Sans MT"/>
                <a:cs typeface="Gill Sans MT"/>
              </a:rPr>
              <a:t>a</a:t>
            </a:r>
            <a:r>
              <a:rPr sz="1800" b="1" spc="-15" dirty="0">
                <a:latin typeface="Gill Sans MT"/>
                <a:cs typeface="Gill Sans MT"/>
              </a:rPr>
              <a:t>ly</a:t>
            </a:r>
            <a:r>
              <a:rPr sz="1800" b="1" spc="15" dirty="0">
                <a:latin typeface="Gill Sans MT"/>
                <a:cs typeface="Gill Sans MT"/>
              </a:rPr>
              <a:t>s</a:t>
            </a:r>
            <a:r>
              <a:rPr sz="1800" b="1" spc="-15" dirty="0">
                <a:latin typeface="Gill Sans MT"/>
                <a:cs typeface="Gill Sans MT"/>
              </a:rPr>
              <a:t>is</a:t>
            </a:r>
            <a:endParaRPr sz="1800">
              <a:latin typeface="Gill Sans MT"/>
              <a:cs typeface="Gill Sans MT"/>
            </a:endParaRPr>
          </a:p>
          <a:p>
            <a:pPr marL="939165" marR="140970">
              <a:lnSpc>
                <a:spcPts val="1939"/>
              </a:lnSpc>
              <a:spcBef>
                <a:spcPts val="140"/>
              </a:spcBef>
            </a:pPr>
            <a:r>
              <a:rPr sz="1800" spc="-4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65" dirty="0">
                <a:latin typeface="Arial"/>
                <a:cs typeface="Arial"/>
              </a:rPr>
              <a:t>ee</a:t>
            </a:r>
            <a:r>
              <a:rPr sz="1800" spc="-75" dirty="0">
                <a:latin typeface="Arial"/>
                <a:cs typeface="Arial"/>
              </a:rPr>
              <a:t>ds,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v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op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v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-13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m</a:t>
            </a:r>
            <a:r>
              <a:rPr sz="1800" i="1" spc="15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ta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i="1" spc="-30" dirty="0">
                <a:latin typeface="Calibri"/>
                <a:cs typeface="Calibri"/>
              </a:rPr>
              <a:t>a,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50" dirty="0">
                <a:latin typeface="Arial"/>
                <a:cs typeface="Arial"/>
              </a:rPr>
              <a:t>f</a:t>
            </a:r>
            <a:r>
              <a:rPr sz="1800" spc="9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rm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95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rre</a:t>
            </a:r>
            <a:r>
              <a:rPr sz="1800" spc="45" dirty="0">
                <a:latin typeface="Arial"/>
                <a:cs typeface="Arial"/>
              </a:rPr>
              <a:t>ct</a:t>
            </a:r>
            <a:r>
              <a:rPr sz="1800" spc="-95" dirty="0">
                <a:latin typeface="Arial"/>
                <a:cs typeface="Arial"/>
              </a:rPr>
              <a:t>,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95" dirty="0"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  <a:spcBef>
                <a:spcPts val="740"/>
              </a:spcBef>
              <a:tabLst>
                <a:tab pos="498475" algn="l"/>
              </a:tabLst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95" dirty="0">
                <a:solidFill>
                  <a:srgbClr val="FF0000"/>
                </a:solidFill>
                <a:latin typeface="Gill Sans MT"/>
                <a:cs typeface="Gill Sans MT"/>
              </a:rPr>
              <a:t>D</a:t>
            </a:r>
            <a:r>
              <a:rPr sz="1800" b="1" spc="-45" dirty="0">
                <a:solidFill>
                  <a:srgbClr val="FF0000"/>
                </a:solidFill>
                <a:latin typeface="Gill Sans MT"/>
                <a:cs typeface="Gill Sans MT"/>
              </a:rPr>
              <a:t>ocu</a:t>
            </a:r>
            <a:r>
              <a:rPr sz="1800" b="1" spc="-22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1800" b="1" spc="-45" dirty="0">
                <a:solidFill>
                  <a:srgbClr val="FF0000"/>
                </a:solidFill>
                <a:latin typeface="Gill Sans MT"/>
                <a:cs typeface="Gill Sans MT"/>
              </a:rPr>
              <a:t>en</a:t>
            </a:r>
            <a:r>
              <a:rPr sz="1800" b="1" spc="-70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1800" b="1" spc="-55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1800" b="1" spc="-70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1800" b="1" spc="-40" dirty="0">
                <a:solidFill>
                  <a:srgbClr val="FF0000"/>
                </a:solidFill>
                <a:latin typeface="Gill Sans MT"/>
                <a:cs typeface="Gill Sans MT"/>
              </a:rPr>
              <a:t>ion</a:t>
            </a:r>
            <a:endParaRPr sz="1800">
              <a:latin typeface="Gill Sans MT"/>
              <a:cs typeface="Gill Sans MT"/>
            </a:endParaRPr>
          </a:p>
          <a:p>
            <a:pPr marL="474345" indent="452120">
              <a:lnSpc>
                <a:spcPts val="2060"/>
              </a:lnSpc>
            </a:pPr>
            <a:r>
              <a:rPr sz="1800" spc="-4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30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ss</a:t>
            </a:r>
            <a:r>
              <a:rPr sz="1800" spc="-114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135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(t</a:t>
            </a:r>
            <a:r>
              <a:rPr sz="1800" spc="2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pi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ll</a:t>
            </a:r>
            <a:r>
              <a:rPr sz="1800" spc="25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v</a:t>
            </a:r>
            <a:r>
              <a:rPr sz="1800" spc="-45" dirty="0">
                <a:latin typeface="Arial"/>
                <a:cs typeface="Arial"/>
              </a:rPr>
              <a:t>ia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i="1" spc="-8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74345">
              <a:lnSpc>
                <a:spcPts val="2050"/>
              </a:lnSpc>
              <a:spcBef>
                <a:spcPts val="790"/>
              </a:spcBef>
            </a:pPr>
            <a:r>
              <a:rPr sz="1800" b="1" spc="-50" dirty="0">
                <a:latin typeface="Gill Sans MT"/>
                <a:cs typeface="Gill Sans MT"/>
              </a:rPr>
              <a:t>Sy</a:t>
            </a:r>
            <a:r>
              <a:rPr sz="1800" b="1" spc="15" dirty="0">
                <a:latin typeface="Gill Sans MT"/>
                <a:cs typeface="Gill Sans MT"/>
              </a:rPr>
              <a:t>s</a:t>
            </a:r>
            <a:r>
              <a:rPr sz="1800" b="1" spc="-70" dirty="0">
                <a:latin typeface="Gill Sans MT"/>
                <a:cs typeface="Gill Sans MT"/>
              </a:rPr>
              <a:t>t</a:t>
            </a:r>
            <a:r>
              <a:rPr sz="1800" b="1" spc="-105" dirty="0">
                <a:latin typeface="Gill Sans MT"/>
                <a:cs typeface="Gill Sans MT"/>
              </a:rPr>
              <a:t>e</a:t>
            </a:r>
            <a:r>
              <a:rPr sz="1800" b="1" spc="-175" dirty="0">
                <a:latin typeface="Gill Sans MT"/>
                <a:cs typeface="Gill Sans MT"/>
              </a:rPr>
              <a:t>m</a:t>
            </a:r>
            <a:r>
              <a:rPr sz="1800" b="1" spc="-55" dirty="0">
                <a:latin typeface="Gill Sans MT"/>
                <a:cs typeface="Gill Sans MT"/>
              </a:rPr>
              <a:t> </a:t>
            </a:r>
            <a:r>
              <a:rPr sz="1800" b="1" spc="-40" dirty="0">
                <a:latin typeface="Gill Sans MT"/>
                <a:cs typeface="Gill Sans MT"/>
              </a:rPr>
              <a:t>d</a:t>
            </a:r>
            <a:r>
              <a:rPr sz="1800" b="1" spc="-15" dirty="0">
                <a:latin typeface="Gill Sans MT"/>
                <a:cs typeface="Gill Sans MT"/>
              </a:rPr>
              <a:t>e</a:t>
            </a:r>
            <a:r>
              <a:rPr sz="1800" b="1" spc="-10" dirty="0">
                <a:latin typeface="Gill Sans MT"/>
                <a:cs typeface="Gill Sans MT"/>
              </a:rPr>
              <a:t>s</a:t>
            </a:r>
            <a:r>
              <a:rPr sz="1800" b="1" spc="-35" dirty="0">
                <a:latin typeface="Gill Sans MT"/>
                <a:cs typeface="Gill Sans MT"/>
              </a:rPr>
              <a:t>ig</a:t>
            </a:r>
            <a:r>
              <a:rPr sz="1800" b="1" spc="-45" dirty="0">
                <a:latin typeface="Gill Sans MT"/>
                <a:cs typeface="Gill Sans MT"/>
              </a:rPr>
              <a:t>n</a:t>
            </a:r>
            <a:r>
              <a:rPr sz="1800" b="1" spc="-55" dirty="0">
                <a:latin typeface="Gill Sans MT"/>
                <a:cs typeface="Gill Sans MT"/>
              </a:rPr>
              <a:t> a</a:t>
            </a:r>
            <a:r>
              <a:rPr sz="1800" b="1" spc="-45" dirty="0">
                <a:latin typeface="Gill Sans MT"/>
                <a:cs typeface="Gill Sans MT"/>
              </a:rPr>
              <a:t>n</a:t>
            </a:r>
            <a:r>
              <a:rPr sz="1800" b="1" spc="-35" dirty="0">
                <a:latin typeface="Gill Sans MT"/>
                <a:cs typeface="Gill Sans MT"/>
              </a:rPr>
              <a:t>d</a:t>
            </a:r>
            <a:r>
              <a:rPr sz="1800" b="1" spc="-70" dirty="0">
                <a:latin typeface="Gill Sans MT"/>
                <a:cs typeface="Gill Sans MT"/>
              </a:rPr>
              <a:t> </a:t>
            </a:r>
            <a:r>
              <a:rPr sz="1800" b="1" spc="-65" dirty="0">
                <a:latin typeface="Gill Sans MT"/>
                <a:cs typeface="Gill Sans MT"/>
              </a:rPr>
              <a:t>i</a:t>
            </a:r>
            <a:r>
              <a:rPr sz="1800" b="1" spc="-210" dirty="0">
                <a:latin typeface="Gill Sans MT"/>
                <a:cs typeface="Gill Sans MT"/>
              </a:rPr>
              <a:t>m</a:t>
            </a:r>
            <a:r>
              <a:rPr sz="1800" b="1" spc="-75" dirty="0">
                <a:latin typeface="Gill Sans MT"/>
                <a:cs typeface="Gill Sans MT"/>
              </a:rPr>
              <a:t>ple</a:t>
            </a:r>
            <a:r>
              <a:rPr sz="1800" b="1" spc="-140" dirty="0">
                <a:latin typeface="Gill Sans MT"/>
                <a:cs typeface="Gill Sans MT"/>
              </a:rPr>
              <a:t>m</a:t>
            </a:r>
            <a:r>
              <a:rPr sz="1800" b="1" spc="-45" dirty="0">
                <a:latin typeface="Gill Sans MT"/>
                <a:cs typeface="Gill Sans MT"/>
              </a:rPr>
              <a:t>en</a:t>
            </a:r>
            <a:r>
              <a:rPr sz="1800" b="1" spc="-70" dirty="0">
                <a:latin typeface="Gill Sans MT"/>
                <a:cs typeface="Gill Sans MT"/>
              </a:rPr>
              <a:t>t</a:t>
            </a:r>
            <a:r>
              <a:rPr sz="1800" b="1" spc="-55" dirty="0">
                <a:latin typeface="Gill Sans MT"/>
                <a:cs typeface="Gill Sans MT"/>
              </a:rPr>
              <a:t>a</a:t>
            </a:r>
            <a:r>
              <a:rPr sz="1800" b="1" spc="-70" dirty="0">
                <a:latin typeface="Gill Sans MT"/>
                <a:cs typeface="Gill Sans MT"/>
              </a:rPr>
              <a:t>t</a:t>
            </a:r>
            <a:r>
              <a:rPr sz="1800" b="1" spc="-40" dirty="0">
                <a:latin typeface="Gill Sans MT"/>
                <a:cs typeface="Gill Sans MT"/>
              </a:rPr>
              <a:t>ion</a:t>
            </a:r>
            <a:endParaRPr sz="1800">
              <a:latin typeface="Gill Sans MT"/>
              <a:cs typeface="Gill Sans MT"/>
            </a:endParaRPr>
          </a:p>
          <a:p>
            <a:pPr marL="939165">
              <a:lnSpc>
                <a:spcPts val="1945"/>
              </a:lnSpc>
            </a:pPr>
            <a:r>
              <a:rPr sz="1800" spc="-15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110" dirty="0">
                <a:latin typeface="Arial"/>
                <a:cs typeface="Arial"/>
              </a:rPr>
              <a:t>r</a:t>
            </a:r>
            <a:r>
              <a:rPr sz="1800" spc="90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curato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v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3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74345" indent="464184">
              <a:lnSpc>
                <a:spcPts val="2050"/>
              </a:lnSpc>
            </a:pPr>
            <a:r>
              <a:rPr sz="1800" spc="-4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su</a:t>
            </a:r>
            <a:r>
              <a:rPr sz="1800" spc="15" dirty="0">
                <a:latin typeface="Arial"/>
                <a:cs typeface="Arial"/>
              </a:rPr>
              <a:t>ppor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g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90" dirty="0">
                <a:latin typeface="Arial"/>
                <a:cs typeface="Arial"/>
              </a:rPr>
              <a:t>se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doc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oc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60" dirty="0">
                <a:latin typeface="Arial"/>
                <a:cs typeface="Arial"/>
              </a:rPr>
              <a:t>ssing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doc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ion</a:t>
            </a:r>
            <a:endParaRPr sz="1800">
              <a:latin typeface="Arial"/>
              <a:cs typeface="Arial"/>
            </a:endParaRPr>
          </a:p>
          <a:p>
            <a:pPr marL="474345">
              <a:lnSpc>
                <a:spcPts val="2050"/>
              </a:lnSpc>
              <a:spcBef>
                <a:spcPts val="780"/>
              </a:spcBef>
            </a:pPr>
            <a:r>
              <a:rPr sz="1800" b="1" spc="-75" dirty="0">
                <a:latin typeface="Gill Sans MT"/>
                <a:cs typeface="Gill Sans MT"/>
              </a:rPr>
              <a:t>P</a:t>
            </a:r>
            <a:r>
              <a:rPr sz="1800" b="1" spc="-50" dirty="0">
                <a:latin typeface="Gill Sans MT"/>
                <a:cs typeface="Gill Sans MT"/>
              </a:rPr>
              <a:t>ol</a:t>
            </a:r>
            <a:r>
              <a:rPr sz="1800" b="1" spc="-40" dirty="0">
                <a:latin typeface="Gill Sans MT"/>
                <a:cs typeface="Gill Sans MT"/>
              </a:rPr>
              <a:t>i</a:t>
            </a:r>
            <a:r>
              <a:rPr sz="1800" b="1" spc="-15" dirty="0">
                <a:latin typeface="Gill Sans MT"/>
                <a:cs typeface="Gill Sans MT"/>
              </a:rPr>
              <a:t>cy</a:t>
            </a:r>
            <a:endParaRPr sz="1800">
              <a:latin typeface="Gill Sans MT"/>
              <a:cs typeface="Gill Sans MT"/>
            </a:endParaRPr>
          </a:p>
          <a:p>
            <a:pPr marL="939165">
              <a:lnSpc>
                <a:spcPts val="2050"/>
              </a:lnSpc>
            </a:pPr>
            <a:r>
              <a:rPr sz="1800" spc="-4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sp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70" dirty="0">
                <a:latin typeface="Arial"/>
                <a:cs typeface="Arial"/>
              </a:rPr>
              <a:t>i</a:t>
            </a:r>
            <a:r>
              <a:rPr sz="1800" spc="95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</a:t>
            </a:r>
            <a:r>
              <a:rPr sz="1800" spc="30" dirty="0">
                <a:latin typeface="Arial"/>
                <a:cs typeface="Arial"/>
              </a:rPr>
              <a:t>v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14" dirty="0">
                <a:latin typeface="Arial"/>
                <a:cs typeface="Arial"/>
              </a:rPr>
              <a:t>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oc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du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14" dirty="0">
                <a:latin typeface="Arial"/>
                <a:cs typeface="Arial"/>
              </a:rPr>
              <a:t>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ic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14" dirty="0">
                <a:latin typeface="Arial"/>
                <a:cs typeface="Arial"/>
              </a:rPr>
              <a:t>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474345">
              <a:lnSpc>
                <a:spcPts val="2050"/>
              </a:lnSpc>
              <a:spcBef>
                <a:spcPts val="780"/>
              </a:spcBef>
            </a:pPr>
            <a:r>
              <a:rPr sz="1800" b="1" spc="-75" dirty="0">
                <a:latin typeface="Gill Sans MT"/>
                <a:cs typeface="Gill Sans MT"/>
              </a:rPr>
              <a:t>P</a:t>
            </a:r>
            <a:r>
              <a:rPr sz="1800" b="1" spc="-140" dirty="0">
                <a:latin typeface="Gill Sans MT"/>
                <a:cs typeface="Gill Sans MT"/>
              </a:rPr>
              <a:t>r</a:t>
            </a:r>
            <a:r>
              <a:rPr sz="1800" b="1" spc="-45" dirty="0">
                <a:latin typeface="Gill Sans MT"/>
                <a:cs typeface="Gill Sans MT"/>
              </a:rPr>
              <a:t>oc</a:t>
            </a:r>
            <a:r>
              <a:rPr sz="1800" b="1" spc="-15" dirty="0">
                <a:latin typeface="Gill Sans MT"/>
                <a:cs typeface="Gill Sans MT"/>
              </a:rPr>
              <a:t>e</a:t>
            </a:r>
            <a:r>
              <a:rPr sz="1800" b="1" spc="-10" dirty="0">
                <a:latin typeface="Gill Sans MT"/>
                <a:cs typeface="Gill Sans MT"/>
              </a:rPr>
              <a:t>s</a:t>
            </a:r>
            <a:r>
              <a:rPr sz="1800" b="1" spc="1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  <a:p>
            <a:pPr marL="939165" marR="5080">
              <a:lnSpc>
                <a:spcPts val="1939"/>
              </a:lnSpc>
              <a:spcBef>
                <a:spcPts val="140"/>
              </a:spcBef>
            </a:pPr>
            <a:r>
              <a:rPr sz="1800" spc="-4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70" dirty="0">
                <a:latin typeface="Arial"/>
                <a:cs typeface="Arial"/>
              </a:rPr>
              <a:t>su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60" dirty="0">
                <a:latin typeface="Arial"/>
                <a:cs typeface="Arial"/>
              </a:rPr>
              <a:t>e </a:t>
            </a:r>
            <a:r>
              <a:rPr sz="1800" spc="-70" dirty="0">
                <a:latin typeface="Arial"/>
                <a:cs typeface="Arial"/>
              </a:rPr>
              <a:t>su</a:t>
            </a:r>
            <a:r>
              <a:rPr sz="1800" spc="-45" dirty="0">
                <a:latin typeface="Arial"/>
                <a:cs typeface="Arial"/>
              </a:rPr>
              <a:t>cc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30" dirty="0">
                <a:latin typeface="Arial"/>
                <a:cs typeface="Arial"/>
              </a:rPr>
              <a:t>ss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35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ici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25" dirty="0">
                <a:latin typeface="Arial"/>
                <a:cs typeface="Arial"/>
              </a:rPr>
              <a:t>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gin</a:t>
            </a:r>
            <a:r>
              <a:rPr sz="1800" spc="-70" dirty="0">
                <a:latin typeface="Arial"/>
                <a:cs typeface="Arial"/>
              </a:rPr>
              <a:t>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v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pp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opr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or</a:t>
            </a:r>
            <a:r>
              <a:rPr sz="1800" spc="-90" dirty="0">
                <a:latin typeface="Arial"/>
                <a:cs typeface="Arial"/>
              </a:rPr>
              <a:t>g</a:t>
            </a:r>
            <a:r>
              <a:rPr sz="1800" spc="-8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35" dirty="0">
                <a:latin typeface="Arial"/>
                <a:cs typeface="Arial"/>
              </a:rPr>
              <a:t>iz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ion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85" dirty="0">
                <a:latin typeface="Arial"/>
                <a:cs typeface="Arial"/>
              </a:rPr>
              <a:t>it</a:t>
            </a:r>
            <a:r>
              <a:rPr sz="1800" spc="-130" dirty="0">
                <a:latin typeface="Arial"/>
                <a:cs typeface="Arial"/>
              </a:rPr>
              <a:t>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3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14" dirty="0">
                <a:latin typeface="Arial"/>
                <a:cs typeface="Arial"/>
              </a:rPr>
              <a:t>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2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vidin</a:t>
            </a:r>
            <a:r>
              <a:rPr sz="1800" spc="-70" dirty="0">
                <a:latin typeface="Arial"/>
                <a:cs typeface="Arial"/>
              </a:rPr>
              <a:t>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inin</a:t>
            </a:r>
            <a:r>
              <a:rPr sz="1800" spc="-85" dirty="0">
                <a:latin typeface="Arial"/>
                <a:cs typeface="Arial"/>
              </a:rPr>
              <a:t>g,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20" dirty="0">
                <a:latin typeface="Arial"/>
                <a:cs typeface="Arial"/>
              </a:rPr>
              <a:t>oc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70" dirty="0">
                <a:latin typeface="Arial"/>
                <a:cs typeface="Arial"/>
              </a:rPr>
              <a:t>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or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60" dirty="0">
                <a:latin typeface="Arial"/>
                <a:cs typeface="Arial"/>
              </a:rPr>
              <a:t>g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95" dirty="0">
                <a:latin typeface="Arial"/>
                <a:cs typeface="Arial"/>
              </a:rPr>
              <a:t>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gin</a:t>
            </a:r>
            <a:r>
              <a:rPr sz="1800" spc="-70" dirty="0">
                <a:latin typeface="Arial"/>
                <a:cs typeface="Arial"/>
              </a:rPr>
              <a:t>g</a:t>
            </a:r>
            <a:r>
              <a:rPr sz="1800" spc="-45" dirty="0">
                <a:latin typeface="Arial"/>
                <a:cs typeface="Arial"/>
              </a:rPr>
              <a:t> c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</a:t>
            </a:r>
            <a:r>
              <a:rPr sz="1800" spc="30" dirty="0">
                <a:latin typeface="Arial"/>
                <a:cs typeface="Arial"/>
              </a:rPr>
              <a:t>v</a:t>
            </a:r>
            <a:r>
              <a:rPr sz="1800" spc="85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61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Arial"/>
                <a:cs typeface="Arial"/>
              </a:rPr>
              <a:t>M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igorou</a:t>
            </a:r>
            <a:r>
              <a:rPr sz="1800" spc="-75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l</a:t>
            </a:r>
            <a:r>
              <a:rPr sz="1800" spc="25" dirty="0">
                <a:latin typeface="Arial"/>
                <a:cs typeface="Arial"/>
              </a:rPr>
              <a:t>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135" dirty="0">
                <a:latin typeface="Arial"/>
                <a:cs typeface="Arial"/>
              </a:rPr>
              <a:t>f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65" dirty="0">
                <a:latin typeface="Arial"/>
                <a:cs typeface="Arial"/>
              </a:rPr>
              <a:t>-</a:t>
            </a:r>
            <a:r>
              <a:rPr sz="1800" spc="25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oc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20" dirty="0">
                <a:latin typeface="Arial"/>
                <a:cs typeface="Arial"/>
              </a:rPr>
              <a:t>ss</a:t>
            </a:r>
            <a:r>
              <a:rPr sz="1800" spc="-13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6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doc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90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40" dirty="0"/>
              <a:t>Ar</a:t>
            </a:r>
            <a:r>
              <a:rPr spc="-245" dirty="0"/>
              <a:t>e</a:t>
            </a:r>
            <a:r>
              <a:rPr spc="-415" dirty="0"/>
              <a:t>as</a:t>
            </a:r>
            <a:r>
              <a:rPr spc="-310" dirty="0"/>
              <a:t> </a:t>
            </a:r>
            <a:r>
              <a:rPr spc="-265" dirty="0"/>
              <a:t>o</a:t>
            </a:r>
            <a:r>
              <a:rPr spc="-220" dirty="0"/>
              <a:t>f</a:t>
            </a:r>
            <a:r>
              <a:rPr spc="-315" dirty="0"/>
              <a:t> </a:t>
            </a:r>
            <a:r>
              <a:rPr spc="-220" dirty="0"/>
              <a:t>c</a:t>
            </a:r>
            <a:r>
              <a:rPr spc="-370" dirty="0"/>
              <a:t>u</a:t>
            </a:r>
            <a:r>
              <a:rPr spc="-235" dirty="0"/>
              <a:t>rat</a:t>
            </a:r>
            <a:r>
              <a:rPr spc="-320" dirty="0"/>
              <a:t>o</a:t>
            </a:r>
            <a:r>
              <a:rPr spc="-305" dirty="0"/>
              <a:t>rial</a:t>
            </a:r>
            <a:r>
              <a:rPr spc="-325" dirty="0"/>
              <a:t> </a:t>
            </a:r>
            <a:r>
              <a:rPr spc="-285" dirty="0"/>
              <a:t>a</a:t>
            </a:r>
            <a:r>
              <a:rPr spc="-265" dirty="0"/>
              <a:t>c</a:t>
            </a:r>
            <a:r>
              <a:rPr spc="-180" dirty="0"/>
              <a:t>ti</a:t>
            </a:r>
            <a:r>
              <a:rPr spc="-290" dirty="0"/>
              <a:t>v</a:t>
            </a:r>
            <a:r>
              <a:rPr spc="-185" dirty="0"/>
              <a:t>iti</a:t>
            </a:r>
            <a:r>
              <a:rPr spc="-315" dirty="0"/>
              <a:t>e</a:t>
            </a:r>
            <a:r>
              <a:rPr spc="-500" dirty="0"/>
              <a:t>s</a:t>
            </a:r>
            <a:r>
              <a:rPr spc="-310" dirty="0"/>
              <a:t> </a:t>
            </a:r>
            <a:r>
              <a:rPr spc="-320" dirty="0"/>
              <a:t>(</a:t>
            </a:r>
            <a:r>
              <a:rPr spc="-190" dirty="0"/>
              <a:t>Part</a:t>
            </a:r>
            <a:r>
              <a:rPr spc="-315" dirty="0"/>
              <a:t> </a:t>
            </a:r>
            <a:r>
              <a:rPr spc="-120" dirty="0"/>
              <a:t>I</a:t>
            </a:r>
            <a:r>
              <a:rPr spc="45" dirty="0"/>
              <a:t>:</a:t>
            </a:r>
            <a:r>
              <a:rPr spc="-320" dirty="0"/>
              <a:t> </a:t>
            </a:r>
            <a:r>
              <a:rPr spc="-245" dirty="0"/>
              <a:t>the</a:t>
            </a:r>
            <a:r>
              <a:rPr spc="-325" dirty="0"/>
              <a:t> </a:t>
            </a:r>
            <a:r>
              <a:rPr spc="-240" dirty="0"/>
              <a:t>cor</a:t>
            </a:r>
            <a:r>
              <a:rPr spc="-315" dirty="0"/>
              <a:t>e)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9010" y="1484588"/>
          <a:ext cx="9939655" cy="474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100"/>
                <a:gridCol w="3744850"/>
                <a:gridCol w="4860143"/>
              </a:tblGrid>
              <a:tr h="334519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ri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on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pp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ed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y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me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ocumen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.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.</a:t>
                      </a:r>
                      <a:endParaRPr sz="1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27864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Gill Sans MT"/>
                          <a:cs typeface="Gill Sans MT"/>
                        </a:rPr>
                        <a:t>Coll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lle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sett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0470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rg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ni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z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1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31242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644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ax, 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04699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ge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80059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lte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es,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s,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om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ess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3337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rv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23304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[see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ifi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ge]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3337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ill Sans MT"/>
                          <a:cs typeface="Gill Sans MT"/>
                        </a:rPr>
                        <a:t>Di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sco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v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ab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y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1496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ele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ge,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ts,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avai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0470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Acc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2095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[see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0469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lo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w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64516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ze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 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50863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ts,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ces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3337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ifi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ca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246379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ify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670560" indent="-6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ifi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 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0470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spc="-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gr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400" b="1" spc="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400" b="1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400" b="1" dirty="0">
                          <a:latin typeface="Gill Sans MT"/>
                          <a:cs typeface="Gill Sans MT"/>
                        </a:rPr>
                        <a:t>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803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iff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 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ces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ifi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cces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436305"/>
            <a:ext cx="747649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z="4400" b="1" spc="-165" dirty="0">
                <a:latin typeface="Lucida Sans"/>
                <a:cs typeface="Lucida Sans"/>
              </a:rPr>
              <a:t>A</a:t>
            </a:r>
            <a:r>
              <a:rPr sz="4400" b="1" spc="-270" dirty="0">
                <a:latin typeface="Lucida Sans"/>
                <a:cs typeface="Lucida Sans"/>
              </a:rPr>
              <a:t>r</a:t>
            </a:r>
            <a:r>
              <a:rPr sz="4400" b="1" spc="-340" dirty="0">
                <a:latin typeface="Lucida Sans"/>
                <a:cs typeface="Lucida Sans"/>
              </a:rPr>
              <a:t>ea</a:t>
            </a:r>
            <a:r>
              <a:rPr sz="4400" b="1" spc="-550" dirty="0">
                <a:latin typeface="Lucida Sans"/>
                <a:cs typeface="Lucida Sans"/>
              </a:rPr>
              <a:t>s</a:t>
            </a:r>
            <a:r>
              <a:rPr sz="4400" b="1" spc="-370" dirty="0">
                <a:latin typeface="Lucida Sans"/>
                <a:cs typeface="Lucida Sans"/>
              </a:rPr>
              <a:t> </a:t>
            </a:r>
            <a:r>
              <a:rPr sz="4400" b="1" spc="-75" dirty="0">
                <a:latin typeface="Lucida Sans"/>
                <a:cs typeface="Lucida Sans"/>
              </a:rPr>
              <a:t>O</a:t>
            </a:r>
            <a:r>
              <a:rPr sz="4400" b="1" spc="-240" dirty="0">
                <a:latin typeface="Lucida Sans"/>
                <a:cs typeface="Lucida Sans"/>
              </a:rPr>
              <a:t>f</a:t>
            </a:r>
            <a:r>
              <a:rPr sz="4400" b="1" spc="-375" dirty="0">
                <a:latin typeface="Lucida Sans"/>
                <a:cs typeface="Lucida Sans"/>
              </a:rPr>
              <a:t> </a:t>
            </a:r>
            <a:r>
              <a:rPr sz="4400" b="1" spc="-254" dirty="0">
                <a:latin typeface="Lucida Sans"/>
                <a:cs typeface="Lucida Sans"/>
              </a:rPr>
              <a:t>C</a:t>
            </a:r>
            <a:r>
              <a:rPr sz="4400" b="1" spc="-405" dirty="0">
                <a:latin typeface="Lucida Sans"/>
                <a:cs typeface="Lucida Sans"/>
              </a:rPr>
              <a:t>u</a:t>
            </a:r>
            <a:r>
              <a:rPr sz="4400" b="1" spc="-310" dirty="0">
                <a:latin typeface="Lucida Sans"/>
                <a:cs typeface="Lucida Sans"/>
              </a:rPr>
              <a:t>r</a:t>
            </a:r>
            <a:r>
              <a:rPr sz="4400" b="1" spc="-390" dirty="0">
                <a:latin typeface="Lucida Sans"/>
                <a:cs typeface="Lucida Sans"/>
              </a:rPr>
              <a:t>a</a:t>
            </a:r>
            <a:r>
              <a:rPr sz="4400" b="1" spc="-120" dirty="0">
                <a:latin typeface="Lucida Sans"/>
                <a:cs typeface="Lucida Sans"/>
              </a:rPr>
              <a:t>t</a:t>
            </a:r>
            <a:r>
              <a:rPr sz="4400" b="1" spc="-285" dirty="0">
                <a:latin typeface="Lucida Sans"/>
                <a:cs typeface="Lucida Sans"/>
              </a:rPr>
              <a:t>o</a:t>
            </a:r>
            <a:r>
              <a:rPr sz="4400" b="1" spc="-280" dirty="0">
                <a:latin typeface="Lucida Sans"/>
                <a:cs typeface="Lucida Sans"/>
              </a:rPr>
              <a:t>ri</a:t>
            </a:r>
            <a:r>
              <a:rPr sz="4400" b="1" spc="-415" dirty="0">
                <a:latin typeface="Lucida Sans"/>
                <a:cs typeface="Lucida Sans"/>
              </a:rPr>
              <a:t>a</a:t>
            </a:r>
            <a:r>
              <a:rPr sz="4400" b="1" spc="-315" dirty="0">
                <a:latin typeface="Lucida Sans"/>
                <a:cs typeface="Lucida Sans"/>
              </a:rPr>
              <a:t>l</a:t>
            </a:r>
            <a:r>
              <a:rPr sz="4400" b="1" spc="-380" dirty="0">
                <a:latin typeface="Lucida Sans"/>
                <a:cs typeface="Lucida Sans"/>
              </a:rPr>
              <a:t> </a:t>
            </a:r>
            <a:r>
              <a:rPr sz="4400" b="1" spc="-165" dirty="0">
                <a:latin typeface="Lucida Sans"/>
                <a:cs typeface="Lucida Sans"/>
              </a:rPr>
              <a:t>A</a:t>
            </a:r>
            <a:r>
              <a:rPr sz="4400" b="1" spc="-215" dirty="0">
                <a:latin typeface="Lucida Sans"/>
                <a:cs typeface="Lucida Sans"/>
              </a:rPr>
              <a:t>c</a:t>
            </a:r>
            <a:r>
              <a:rPr sz="4400" b="1" spc="-120" dirty="0">
                <a:latin typeface="Lucida Sans"/>
                <a:cs typeface="Lucida Sans"/>
              </a:rPr>
              <a:t>t</a:t>
            </a:r>
            <a:r>
              <a:rPr sz="4400" b="1" spc="-210" dirty="0">
                <a:latin typeface="Lucida Sans"/>
                <a:cs typeface="Lucida Sans"/>
              </a:rPr>
              <a:t>i</a:t>
            </a:r>
            <a:r>
              <a:rPr sz="4400" b="1" spc="-370" dirty="0">
                <a:latin typeface="Lucida Sans"/>
                <a:cs typeface="Lucida Sans"/>
              </a:rPr>
              <a:t>v</a:t>
            </a:r>
            <a:r>
              <a:rPr sz="4400" b="1" spc="-195" dirty="0">
                <a:latin typeface="Lucida Sans"/>
                <a:cs typeface="Lucida Sans"/>
              </a:rPr>
              <a:t>i</a:t>
            </a:r>
            <a:r>
              <a:rPr sz="4400" b="1" spc="-229" dirty="0">
                <a:latin typeface="Lucida Sans"/>
                <a:cs typeface="Lucida Sans"/>
              </a:rPr>
              <a:t>t</a:t>
            </a:r>
            <a:r>
              <a:rPr sz="4400" b="1" spc="-195" dirty="0">
                <a:latin typeface="Lucida Sans"/>
                <a:cs typeface="Lucida Sans"/>
              </a:rPr>
              <a:t>i</a:t>
            </a:r>
            <a:r>
              <a:rPr sz="4400" b="1" spc="-340" dirty="0">
                <a:latin typeface="Lucida Sans"/>
                <a:cs typeface="Lucida Sans"/>
              </a:rPr>
              <a:t>e</a:t>
            </a:r>
            <a:r>
              <a:rPr sz="4400" b="1" spc="-550" dirty="0">
                <a:latin typeface="Lucida Sans"/>
                <a:cs typeface="Lucida Sans"/>
              </a:rPr>
              <a:t>s</a:t>
            </a:r>
            <a:r>
              <a:rPr sz="4400" b="1" spc="-330" dirty="0">
                <a:latin typeface="Lucida Sans"/>
                <a:cs typeface="Lucida Sans"/>
              </a:rPr>
              <a:t> (</a:t>
            </a:r>
            <a:r>
              <a:rPr sz="4400" b="1" spc="-240" dirty="0">
                <a:latin typeface="Lucida Sans"/>
                <a:cs typeface="Lucida Sans"/>
              </a:rPr>
              <a:t>Pa</a:t>
            </a:r>
            <a:r>
              <a:rPr sz="4400" b="1" spc="-190" dirty="0">
                <a:latin typeface="Lucida Sans"/>
                <a:cs typeface="Lucida Sans"/>
              </a:rPr>
              <a:t>r</a:t>
            </a:r>
            <a:r>
              <a:rPr sz="4400" b="1" spc="-125" dirty="0">
                <a:latin typeface="Lucida Sans"/>
                <a:cs typeface="Lucida Sans"/>
              </a:rPr>
              <a:t>t</a:t>
            </a:r>
            <a:r>
              <a:rPr sz="4400" b="1" spc="-355" dirty="0">
                <a:latin typeface="Lucida Sans"/>
                <a:cs typeface="Lucida Sans"/>
              </a:rPr>
              <a:t> </a:t>
            </a:r>
            <a:r>
              <a:rPr sz="4400" b="1" spc="-140" dirty="0">
                <a:latin typeface="Lucida Sans"/>
                <a:cs typeface="Lucida Sans"/>
              </a:rPr>
              <a:t>II</a:t>
            </a:r>
            <a:r>
              <a:rPr sz="4400" b="1" spc="50" dirty="0">
                <a:latin typeface="Lucida Sans"/>
                <a:cs typeface="Lucida Sans"/>
              </a:rPr>
              <a:t>:</a:t>
            </a:r>
            <a:r>
              <a:rPr sz="4400" b="1" spc="-335" dirty="0">
                <a:latin typeface="Lucida Sans"/>
                <a:cs typeface="Lucida Sans"/>
              </a:rPr>
              <a:t> </a:t>
            </a:r>
            <a:r>
              <a:rPr sz="4400" b="1" spc="-240" dirty="0">
                <a:latin typeface="Lucida Sans"/>
                <a:cs typeface="Lucida Sans"/>
              </a:rPr>
              <a:t>Pa</a:t>
            </a:r>
            <a:r>
              <a:rPr sz="4400" b="1" spc="-190" dirty="0">
                <a:latin typeface="Lucida Sans"/>
                <a:cs typeface="Lucida Sans"/>
              </a:rPr>
              <a:t>r</a:t>
            </a:r>
            <a:r>
              <a:rPr sz="4400" b="1" spc="-120" dirty="0">
                <a:latin typeface="Lucida Sans"/>
                <a:cs typeface="Lucida Sans"/>
              </a:rPr>
              <a:t>t</a:t>
            </a:r>
            <a:r>
              <a:rPr sz="4400" b="1" spc="-295" dirty="0">
                <a:latin typeface="Lucida Sans"/>
                <a:cs typeface="Lucida Sans"/>
              </a:rPr>
              <a:t>i</a:t>
            </a:r>
            <a:r>
              <a:rPr sz="4400" b="1" spc="-345" dirty="0">
                <a:latin typeface="Lucida Sans"/>
                <a:cs typeface="Lucida Sans"/>
              </a:rPr>
              <a:t>al</a:t>
            </a:r>
            <a:r>
              <a:rPr sz="4400" b="1" spc="-365" dirty="0">
                <a:latin typeface="Lucida Sans"/>
                <a:cs typeface="Lucida Sans"/>
              </a:rPr>
              <a:t> </a:t>
            </a:r>
            <a:r>
              <a:rPr sz="4400" b="1" spc="-145" dirty="0">
                <a:latin typeface="Lucida Sans"/>
                <a:cs typeface="Lucida Sans"/>
              </a:rPr>
              <a:t>D</a:t>
            </a:r>
            <a:r>
              <a:rPr sz="4400" b="1" spc="-235" dirty="0">
                <a:latin typeface="Lucida Sans"/>
                <a:cs typeface="Lucida Sans"/>
              </a:rPr>
              <a:t>e</a:t>
            </a:r>
            <a:r>
              <a:rPr sz="4400" b="1" spc="-405" dirty="0">
                <a:latin typeface="Lucida Sans"/>
                <a:cs typeface="Lucida Sans"/>
              </a:rPr>
              <a:t>p</a:t>
            </a:r>
            <a:r>
              <a:rPr sz="4400" b="1" spc="-235" dirty="0">
                <a:latin typeface="Lucida Sans"/>
                <a:cs typeface="Lucida Sans"/>
              </a:rPr>
              <a:t>e</a:t>
            </a:r>
            <a:r>
              <a:rPr sz="4400" b="1" spc="-405" dirty="0">
                <a:latin typeface="Lucida Sans"/>
                <a:cs typeface="Lucida Sans"/>
              </a:rPr>
              <a:t>nd</a:t>
            </a:r>
            <a:r>
              <a:rPr sz="4400" b="1" spc="-235" dirty="0">
                <a:latin typeface="Lucida Sans"/>
                <a:cs typeface="Lucida Sans"/>
              </a:rPr>
              <a:t>e</a:t>
            </a:r>
            <a:r>
              <a:rPr sz="4400" b="1" spc="-315" dirty="0">
                <a:latin typeface="Lucida Sans"/>
                <a:cs typeface="Lucida Sans"/>
              </a:rPr>
              <a:t>nc</a:t>
            </a:r>
            <a:r>
              <a:rPr sz="4400" b="1" spc="-295" dirty="0">
                <a:latin typeface="Lucida Sans"/>
                <a:cs typeface="Lucida Sans"/>
              </a:rPr>
              <a:t>i</a:t>
            </a:r>
            <a:r>
              <a:rPr sz="4400" b="1" spc="-235" dirty="0">
                <a:latin typeface="Lucida Sans"/>
                <a:cs typeface="Lucida Sans"/>
              </a:rPr>
              <a:t>e</a:t>
            </a:r>
            <a:r>
              <a:rPr sz="4400" b="1" spc="-555" dirty="0">
                <a:latin typeface="Lucida Sans"/>
                <a:cs typeface="Lucida Sans"/>
              </a:rPr>
              <a:t>s</a:t>
            </a:r>
            <a:r>
              <a:rPr sz="4400" b="1" spc="-345" dirty="0">
                <a:latin typeface="Lucida Sans"/>
                <a:cs typeface="Lucida Sans"/>
              </a:rPr>
              <a:t>)</a:t>
            </a:r>
            <a:endParaRPr sz="4400">
              <a:latin typeface="Lucida Sans"/>
              <a:cs typeface="Lucida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9008" y="1950975"/>
          <a:ext cx="9599930" cy="466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539"/>
                <a:gridCol w="3357918"/>
                <a:gridCol w="4747423"/>
              </a:tblGrid>
              <a:tr h="25508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cti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v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y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cri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tion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ada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cu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entin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g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.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.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.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4125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5" dirty="0"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1200" b="1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ic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tion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58166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anage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ections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enance,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Identification]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420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Re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1200" b="1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ma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tting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1581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atting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 by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diffe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tools or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atch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tanda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Identification,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4206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200" b="1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v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en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nc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e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5461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identifying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calculations 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ible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Identification,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oducibilit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42526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Re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1200" b="1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uci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it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y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2647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ability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oduce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ult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cientific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validity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enance,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Identification]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4206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re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er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va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tion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3378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ill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unde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tandable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eable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ication,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5420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1200" b="1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mpl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nc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e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622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liance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legal,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egulato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local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olicy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equi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725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ovenance,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ilit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]. Ce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tification.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420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ecurit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y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293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ecu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ing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ina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iate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acce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ibution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725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ovenance,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ilit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]. Enc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tion,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tification.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4252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1200" b="1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mm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unic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tion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64452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entation,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ubli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hing,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vi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uali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ovide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ight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Identification,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oducibilit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liance]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4252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h</a:t>
                      </a:r>
                      <a:r>
                        <a:rPr sz="1200" b="1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200" b="1" spc="-5" dirty="0">
                          <a:latin typeface="Gill Sans MT"/>
                          <a:cs typeface="Gill Sans MT"/>
                        </a:rPr>
                        <a:t>ring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41783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ing data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 tea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titution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7613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Dis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cove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abilit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gani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ation,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ovenance, Identification]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i="1" spc="45" dirty="0">
                <a:latin typeface="Gill Sans MT"/>
                <a:cs typeface="Gill Sans MT"/>
              </a:rPr>
              <a:t>F</a:t>
            </a:r>
            <a:r>
              <a:rPr sz="4200" b="1" i="1" spc="-114" dirty="0">
                <a:latin typeface="Gill Sans MT"/>
                <a:cs typeface="Gill Sans MT"/>
              </a:rPr>
              <a:t>r</a:t>
            </a:r>
            <a:r>
              <a:rPr sz="4200" b="1" i="1" spc="-70" dirty="0">
                <a:latin typeface="Gill Sans MT"/>
                <a:cs typeface="Gill Sans MT"/>
              </a:rPr>
              <a:t>i</a:t>
            </a:r>
            <a:r>
              <a:rPr sz="4200" b="1" i="1" spc="-185" dirty="0">
                <a:latin typeface="Gill Sans MT"/>
                <a:cs typeface="Gill Sans MT"/>
              </a:rPr>
              <a:t>c</a:t>
            </a:r>
            <a:r>
              <a:rPr sz="4200" b="1" i="1" spc="-85" dirty="0">
                <a:latin typeface="Gill Sans MT"/>
                <a:cs typeface="Gill Sans MT"/>
              </a:rPr>
              <a:t>t</a:t>
            </a:r>
            <a:r>
              <a:rPr sz="4200" b="1" i="1" spc="-75" dirty="0">
                <a:latin typeface="Gill Sans MT"/>
                <a:cs typeface="Gill Sans MT"/>
              </a:rPr>
              <a:t>i</a:t>
            </a:r>
            <a:r>
              <a:rPr sz="4200" b="1" i="1" spc="-280" dirty="0">
                <a:latin typeface="Gill Sans MT"/>
                <a:cs typeface="Gill Sans MT"/>
              </a:rPr>
              <a:t>o</a:t>
            </a:r>
            <a:r>
              <a:rPr sz="4200" b="1" i="1" spc="-155" dirty="0">
                <a:latin typeface="Gill Sans MT"/>
                <a:cs typeface="Gill Sans MT"/>
              </a:rPr>
              <a:t>n</a:t>
            </a:r>
            <a:r>
              <a:rPr sz="4200" b="1" i="1" spc="185" dirty="0">
                <a:latin typeface="Gill Sans MT"/>
                <a:cs typeface="Gill Sans MT"/>
              </a:rPr>
              <a:t>s</a:t>
            </a:r>
            <a:r>
              <a:rPr sz="4200" b="1" i="1" spc="-355" dirty="0">
                <a:latin typeface="Gill Sans MT"/>
                <a:cs typeface="Gill Sans MT"/>
              </a:rPr>
              <a:t> </a:t>
            </a:r>
            <a:r>
              <a:rPr spc="-120" dirty="0"/>
              <a:t>I</a:t>
            </a:r>
            <a:r>
              <a:rPr spc="-370" dirty="0"/>
              <a:t>n</a:t>
            </a:r>
            <a:r>
              <a:rPr spc="-325" dirty="0"/>
              <a:t> </a:t>
            </a:r>
            <a:r>
              <a:rPr spc="-240" dirty="0"/>
              <a:t>Cr</a:t>
            </a:r>
            <a:r>
              <a:rPr spc="-315" dirty="0"/>
              <a:t>e</a:t>
            </a:r>
            <a:r>
              <a:rPr spc="-320" dirty="0"/>
              <a:t>ating </a:t>
            </a:r>
            <a:r>
              <a:rPr spc="-305" dirty="0"/>
              <a:t>And</a:t>
            </a:r>
            <a:r>
              <a:rPr spc="-320" dirty="0"/>
              <a:t> </a:t>
            </a:r>
            <a:r>
              <a:rPr spc="-275" dirty="0"/>
              <a:t>Mana</a:t>
            </a:r>
            <a:r>
              <a:rPr spc="-260" dirty="0"/>
              <a:t>g</a:t>
            </a:r>
            <a:r>
              <a:rPr spc="-315" dirty="0"/>
              <a:t>in</a:t>
            </a:r>
            <a:r>
              <a:rPr spc="-530" dirty="0"/>
              <a:t>g</a:t>
            </a:r>
            <a:r>
              <a:rPr spc="-355" dirty="0"/>
              <a:t> </a:t>
            </a:r>
            <a:r>
              <a:rPr spc="-40" dirty="0"/>
              <a:t>M</a:t>
            </a:r>
            <a:r>
              <a:rPr spc="-35" dirty="0"/>
              <a:t>e</a:t>
            </a:r>
            <a:r>
              <a:rPr spc="-260" dirty="0"/>
              <a:t>tadata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8" y="646373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A8A8A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6378447"/>
            <a:ext cx="7518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dapt</a:t>
            </a:r>
            <a:r>
              <a:rPr sz="1000" spc="-10" dirty="0">
                <a:latin typeface="Calibri"/>
                <a:cs typeface="Calibri"/>
              </a:rPr>
              <a:t>ed from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Ma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rn</a:t>
            </a:r>
            <a:r>
              <a:rPr sz="1000" spc="-1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k,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M. S</a:t>
            </a:r>
            <a:r>
              <a:rPr sz="1000" spc="-5" dirty="0">
                <a:latin typeface="Calibri"/>
                <a:cs typeface="Calibri"/>
              </a:rPr>
              <a:t>.,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at</a:t>
            </a:r>
            <a:r>
              <a:rPr sz="1000" spc="-10" dirty="0">
                <a:latin typeface="Calibri"/>
                <a:cs typeface="Calibri"/>
              </a:rPr>
              <a:t>chelle</a:t>
            </a:r>
            <a:r>
              <a:rPr sz="1000" spc="-5" dirty="0">
                <a:latin typeface="Calibri"/>
                <a:cs typeface="Calibri"/>
              </a:rPr>
              <a:t>r,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L.,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&amp;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or</a:t>
            </a:r>
            <a:r>
              <a:rPr sz="1000" spc="-15" dirty="0">
                <a:latin typeface="Calibri"/>
                <a:cs typeface="Calibri"/>
              </a:rPr>
              <a:t>gm</a:t>
            </a:r>
            <a:r>
              <a:rPr sz="1000" spc="-5" dirty="0">
                <a:latin typeface="Calibri"/>
                <a:cs typeface="Calibri"/>
              </a:rPr>
              <a:t>an,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(2011)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How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in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tut</a:t>
            </a:r>
            <a:r>
              <a:rPr sz="1000" spc="-1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onal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tors </a:t>
            </a:r>
            <a:r>
              <a:rPr sz="1000" spc="-10" dirty="0">
                <a:latin typeface="Calibri"/>
                <a:cs typeface="Calibri"/>
              </a:rPr>
              <a:t>influenc</a:t>
            </a:r>
            <a:r>
              <a:rPr sz="1000" spc="-5" dirty="0">
                <a:latin typeface="Calibri"/>
                <a:cs typeface="Calibri"/>
              </a:rPr>
              <a:t>e the 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at</a:t>
            </a:r>
            <a:r>
              <a:rPr sz="1000" spc="-10" dirty="0">
                <a:latin typeface="Calibri"/>
                <a:cs typeface="Calibri"/>
              </a:rPr>
              <a:t>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 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cie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10" dirty="0">
                <a:latin typeface="Calibri"/>
                <a:cs typeface="Calibri"/>
              </a:rPr>
              <a:t>ifi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tadata.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latin typeface="Calibri"/>
                <a:cs typeface="Calibri"/>
              </a:rPr>
              <a:t>P</a:t>
            </a:r>
            <a:r>
              <a:rPr sz="1000" i="1" spc="-15" dirty="0">
                <a:latin typeface="Calibri"/>
                <a:cs typeface="Calibri"/>
              </a:rPr>
              <a:t>r</a:t>
            </a:r>
            <a:r>
              <a:rPr sz="1000" i="1" spc="-10" dirty="0">
                <a:latin typeface="Calibri"/>
                <a:cs typeface="Calibri"/>
              </a:rPr>
              <a:t>o</a:t>
            </a:r>
            <a:r>
              <a:rPr sz="1000" i="1" dirty="0">
                <a:latin typeface="Calibri"/>
                <a:cs typeface="Calibri"/>
              </a:rPr>
              <a:t>c</a:t>
            </a:r>
            <a:r>
              <a:rPr sz="1000" i="1" spc="-5" dirty="0">
                <a:latin typeface="Calibri"/>
                <a:cs typeface="Calibri"/>
              </a:rPr>
              <a:t>eed</a:t>
            </a:r>
            <a:r>
              <a:rPr sz="1000" i="1" spc="-10" dirty="0">
                <a:latin typeface="Calibri"/>
                <a:cs typeface="Calibri"/>
              </a:rPr>
              <a:t>i</a:t>
            </a:r>
            <a:r>
              <a:rPr sz="1000" i="1" spc="-5" dirty="0">
                <a:latin typeface="Calibri"/>
                <a:cs typeface="Calibri"/>
              </a:rPr>
              <a:t>ngs</a:t>
            </a:r>
            <a:r>
              <a:rPr sz="1000" i="1" spc="-4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of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the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201</a:t>
            </a:r>
            <a:r>
              <a:rPr sz="1000" i="1" spc="-5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iConf</a:t>
            </a:r>
            <a:r>
              <a:rPr sz="1000" i="1" spc="-5" dirty="0">
                <a:latin typeface="Calibri"/>
                <a:cs typeface="Calibri"/>
              </a:rPr>
              <a:t>e</a:t>
            </a:r>
            <a:r>
              <a:rPr sz="1000" i="1" spc="-15" dirty="0">
                <a:latin typeface="Calibri"/>
                <a:cs typeface="Calibri"/>
              </a:rPr>
              <a:t>r</a:t>
            </a:r>
            <a:r>
              <a:rPr sz="1000" i="1" spc="-5" dirty="0">
                <a:latin typeface="Calibri"/>
                <a:cs typeface="Calibri"/>
              </a:rPr>
              <a:t>en</a:t>
            </a:r>
            <a:r>
              <a:rPr sz="1000" i="1" dirty="0">
                <a:latin typeface="Calibri"/>
                <a:cs typeface="Calibri"/>
              </a:rPr>
              <a:t>c</a:t>
            </a:r>
            <a:r>
              <a:rPr sz="1000" i="1" spc="-5" dirty="0">
                <a:latin typeface="Calibri"/>
                <a:cs typeface="Calibri"/>
              </a:rPr>
              <a:t>e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pp.</a:t>
            </a:r>
            <a:r>
              <a:rPr sz="1000" spc="-10" dirty="0">
                <a:latin typeface="Calibri"/>
                <a:cs typeface="Calibri"/>
              </a:rPr>
              <a:t> 417–425)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Re</a:t>
            </a:r>
            <a:r>
              <a:rPr sz="1000" spc="-5" dirty="0">
                <a:latin typeface="Calibri"/>
                <a:cs typeface="Calibri"/>
              </a:rPr>
              <a:t>tr</a:t>
            </a:r>
            <a:r>
              <a:rPr sz="1000" spc="-10" dirty="0">
                <a:latin typeface="Calibri"/>
                <a:cs typeface="Calibri"/>
              </a:rPr>
              <a:t>ie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ed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from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  <a:hlinkClick r:id="rId3"/>
              </a:rPr>
              <a:t>http</a:t>
            </a:r>
            <a:r>
              <a:rPr sz="1000" spc="-10" dirty="0">
                <a:latin typeface="Calibri"/>
                <a:cs typeface="Calibri"/>
                <a:hlinkClick r:id="rId3"/>
              </a:rPr>
              <a:t>://dl</a:t>
            </a:r>
            <a:r>
              <a:rPr sz="1000" spc="-5" dirty="0">
                <a:latin typeface="Calibri"/>
                <a:cs typeface="Calibri"/>
                <a:hlinkClick r:id="rId3"/>
              </a:rPr>
              <a:t>.a</a:t>
            </a:r>
            <a:r>
              <a:rPr sz="1000" spc="-15" dirty="0">
                <a:latin typeface="Calibri"/>
                <a:cs typeface="Calibri"/>
                <a:hlinkClick r:id="rId3"/>
              </a:rPr>
              <a:t>cm</a:t>
            </a:r>
            <a:r>
              <a:rPr sz="1000" spc="-5" dirty="0">
                <a:latin typeface="Calibri"/>
                <a:cs typeface="Calibri"/>
                <a:hlinkClick r:id="rId3"/>
              </a:rPr>
              <a:t>.or</a:t>
            </a:r>
            <a:r>
              <a:rPr sz="1000" spc="-10" dirty="0">
                <a:latin typeface="Calibri"/>
                <a:cs typeface="Calibri"/>
                <a:hlinkClick r:id="rId3"/>
              </a:rPr>
              <a:t>g/ci</a:t>
            </a:r>
            <a:r>
              <a:rPr sz="1000" spc="-5" dirty="0">
                <a:latin typeface="Calibri"/>
                <a:cs typeface="Calibri"/>
                <a:hlinkClick r:id="rId3"/>
              </a:rPr>
              <a:t>tat</a:t>
            </a:r>
            <a:r>
              <a:rPr sz="1000" spc="-10" dirty="0">
                <a:latin typeface="Calibri"/>
                <a:cs typeface="Calibri"/>
                <a:hlinkClick r:id="rId3"/>
              </a:rPr>
              <a:t>i</a:t>
            </a:r>
            <a:r>
              <a:rPr sz="1000" spc="-5" dirty="0">
                <a:latin typeface="Calibri"/>
                <a:cs typeface="Calibri"/>
                <a:hlinkClick r:id="rId3"/>
              </a:rPr>
              <a:t>on.</a:t>
            </a:r>
            <a:r>
              <a:rPr sz="1000" spc="-10" dirty="0">
                <a:latin typeface="Calibri"/>
                <a:cs typeface="Calibri"/>
                <a:hlinkClick r:id="rId3"/>
              </a:rPr>
              <a:t>cfm</a:t>
            </a:r>
            <a:r>
              <a:rPr sz="1000" spc="-15" dirty="0">
                <a:latin typeface="Calibri"/>
                <a:cs typeface="Calibri"/>
                <a:hlinkClick r:id="rId3"/>
              </a:rPr>
              <a:t>?</a:t>
            </a:r>
            <a:r>
              <a:rPr sz="1000" spc="-10" dirty="0">
                <a:latin typeface="Calibri"/>
                <a:cs typeface="Calibri"/>
                <a:hlinkClick r:id="rId3"/>
              </a:rPr>
              <a:t>id=1940</a:t>
            </a:r>
            <a:r>
              <a:rPr sz="1000" spc="0" dirty="0">
                <a:latin typeface="Calibri"/>
                <a:cs typeface="Calibri"/>
                <a:hlinkClick r:id="rId3"/>
              </a:rPr>
              <a:t>8</a:t>
            </a:r>
            <a:r>
              <a:rPr sz="1000" spc="-10" dirty="0">
                <a:latin typeface="Calibri"/>
                <a:cs typeface="Calibri"/>
                <a:hlinkClick r:id="rId3"/>
              </a:rPr>
              <a:t>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39" y="5299584"/>
            <a:ext cx="769112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i="1" spc="-25" dirty="0">
                <a:latin typeface="Calibri"/>
                <a:cs typeface="Calibri"/>
              </a:rPr>
              <a:t>Me</a:t>
            </a:r>
            <a:r>
              <a:rPr sz="2400" i="1" spc="-5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ada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 fr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ions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“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m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fu</a:t>
            </a:r>
            <a:r>
              <a:rPr sz="2400" dirty="0">
                <a:latin typeface="Calibri"/>
                <a:cs typeface="Calibri"/>
              </a:rPr>
              <a:t>l”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25625"/>
          <a:ext cx="1053465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7710"/>
                <a:gridCol w="6687889"/>
              </a:tblGrid>
              <a:tr h="65277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ada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ta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egories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883919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Speci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rdiz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inish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rsions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empo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ral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Indi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s.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ppo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nobod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's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job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030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709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200" dirty="0">
                <a:latin typeface="Gill Sans MT"/>
                <a:cs typeface="Gill Sans MT"/>
              </a:rPr>
              <a:t>E</a:t>
            </a:r>
            <a:r>
              <a:rPr sz="4400" b="1" spc="-175" dirty="0">
                <a:latin typeface="Gill Sans MT"/>
                <a:cs typeface="Gill Sans MT"/>
              </a:rPr>
              <a:t>x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105" dirty="0">
                <a:latin typeface="Gill Sans MT"/>
                <a:cs typeface="Gill Sans MT"/>
              </a:rPr>
              <a:t>p</a:t>
            </a:r>
            <a:r>
              <a:rPr sz="4400" b="1" spc="-55" dirty="0">
                <a:latin typeface="Gill Sans MT"/>
                <a:cs typeface="Gill Sans MT"/>
              </a:rPr>
              <a:t>l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204" dirty="0">
                <a:latin typeface="Gill Sans MT"/>
                <a:cs typeface="Gill Sans MT"/>
              </a:rPr>
              <a:t> </a:t>
            </a:r>
            <a:r>
              <a:rPr sz="4400" b="1" spc="350" dirty="0">
                <a:latin typeface="Gill Sans MT"/>
                <a:cs typeface="Gill Sans MT"/>
              </a:rPr>
              <a:t>–</a:t>
            </a:r>
            <a:r>
              <a:rPr sz="4400" b="1" spc="-180" dirty="0">
                <a:latin typeface="Gill Sans MT"/>
                <a:cs typeface="Gill Sans MT"/>
              </a:rPr>
              <a:t> </a:t>
            </a:r>
            <a:r>
              <a:rPr sz="4400" b="1" spc="-220" dirty="0">
                <a:latin typeface="Gill Sans MT"/>
                <a:cs typeface="Gill Sans MT"/>
              </a:rPr>
              <a:t>D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110" dirty="0">
                <a:latin typeface="Gill Sans MT"/>
                <a:cs typeface="Gill Sans MT"/>
              </a:rPr>
              <a:t>et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265" dirty="0">
                <a:latin typeface="Gill Sans MT"/>
                <a:cs typeface="Gill Sans MT"/>
              </a:rPr>
              <a:t>M</a:t>
            </a:r>
            <a:r>
              <a:rPr sz="4400" b="1" spc="-12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44330"/>
            <a:ext cx="9988550" cy="139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indent="-280035">
              <a:lnSpc>
                <a:spcPts val="1730"/>
              </a:lnSpc>
              <a:buClr>
                <a:srgbClr val="000096"/>
              </a:buClr>
              <a:buFont typeface="Arial"/>
              <a:buChar char="•"/>
              <a:tabLst>
                <a:tab pos="293370" algn="l"/>
              </a:tabLst>
            </a:pP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or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n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114" dirty="0">
                <a:latin typeface="Tahoma"/>
                <a:cs typeface="Tahoma"/>
              </a:rPr>
              <a:t>U</a:t>
            </a:r>
            <a:r>
              <a:rPr sz="1600" dirty="0">
                <a:latin typeface="Tahoma"/>
                <a:cs typeface="Tahoma"/>
              </a:rPr>
              <a:t>SG</a:t>
            </a:r>
            <a:r>
              <a:rPr sz="1600" spc="5" dirty="0">
                <a:latin typeface="Tahoma"/>
                <a:cs typeface="Tahoma"/>
              </a:rPr>
              <a:t>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k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9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er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421</a:t>
            </a:r>
            <a:r>
              <a:rPr sz="1600" spc="40" dirty="0">
                <a:latin typeface="Tahoma"/>
                <a:cs typeface="Tahoma"/>
              </a:rPr>
              <a:t>0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14" dirty="0">
                <a:latin typeface="Tahoma"/>
                <a:cs typeface="Tahoma"/>
              </a:rPr>
              <a:t>U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2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er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y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Dr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2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40" dirty="0">
                <a:latin typeface="Tahoma"/>
                <a:cs typeface="Tahoma"/>
              </a:rPr>
              <a:t>age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k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99508</a:t>
            </a:r>
            <a:r>
              <a:rPr sz="1600" spc="-45" dirty="0">
                <a:solidFill>
                  <a:srgbClr val="000096"/>
                </a:solidFill>
                <a:latin typeface="Tahoma"/>
                <a:cs typeface="Tahoma"/>
              </a:rPr>
              <a:t>&lt;/o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r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-45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in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080135">
              <a:lnSpc>
                <a:spcPts val="1535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p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u</a:t>
            </a:r>
            <a:r>
              <a:rPr sz="1600" spc="-30" dirty="0">
                <a:solidFill>
                  <a:srgbClr val="000096"/>
                </a:solidFill>
                <a:latin typeface="Tahoma"/>
                <a:cs typeface="Tahoma"/>
              </a:rPr>
              <a:t>bd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35" dirty="0">
                <a:latin typeface="Tahoma"/>
                <a:cs typeface="Tahoma"/>
              </a:rPr>
              <a:t>20101231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000096"/>
                </a:solidFill>
                <a:latin typeface="Tahoma"/>
                <a:cs typeface="Tahoma"/>
              </a:rPr>
              <a:t>u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-40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-3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50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241300" marR="236220" indent="838835">
              <a:lnSpc>
                <a:spcPct val="80000"/>
              </a:lnSpc>
              <a:spcBef>
                <a:spcPts val="190"/>
              </a:spcBef>
            </a:pP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000096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95" dirty="0">
                <a:latin typeface="Tahoma"/>
                <a:cs typeface="Tahoma"/>
              </a:rPr>
              <a:t>C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log</a:t>
            </a:r>
            <a:r>
              <a:rPr sz="1600" dirty="0">
                <a:latin typeface="Tahoma"/>
                <a:cs typeface="Tahoma"/>
              </a:rPr>
              <a:t>ue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o</a:t>
            </a:r>
            <a:r>
              <a:rPr sz="1600" spc="30" dirty="0">
                <a:latin typeface="Tahoma"/>
                <a:cs typeface="Tahoma"/>
              </a:rPr>
              <a:t>f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P</a:t>
            </a:r>
            <a:r>
              <a:rPr sz="1600" spc="-15" dirty="0">
                <a:latin typeface="Tahoma"/>
                <a:cs typeface="Tahoma"/>
              </a:rPr>
              <a:t>ola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80" dirty="0">
                <a:latin typeface="Tahoma"/>
                <a:cs typeface="Tahoma"/>
              </a:rPr>
              <a:t>B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90" dirty="0">
                <a:latin typeface="Tahoma"/>
                <a:cs typeface="Tahoma"/>
              </a:rPr>
              <a:t>(</a:t>
            </a:r>
            <a:r>
              <a:rPr sz="1600" spc="114" dirty="0">
                <a:latin typeface="Tahoma"/>
                <a:cs typeface="Tahoma"/>
              </a:rPr>
              <a:t>U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ri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-190" dirty="0">
                <a:latin typeface="Tahoma"/>
                <a:cs typeface="Tahoma"/>
              </a:rPr>
              <a:t>)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235" dirty="0">
                <a:latin typeface="Tahoma"/>
                <a:cs typeface="Tahoma"/>
              </a:rPr>
              <a:t>M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er</a:t>
            </a:r>
            <a:r>
              <a:rPr sz="1600" spc="-35" dirty="0">
                <a:latin typeface="Tahoma"/>
                <a:cs typeface="Tahoma"/>
              </a:rPr>
              <a:t>na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D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Lo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2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80" dirty="0">
                <a:latin typeface="Tahoma"/>
                <a:cs typeface="Tahoma"/>
              </a:rPr>
              <a:t>B</a:t>
            </a:r>
            <a:r>
              <a:rPr sz="1600" spc="-35" dirty="0">
                <a:latin typeface="Tahoma"/>
                <a:cs typeface="Tahoma"/>
              </a:rPr>
              <a:t>ea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45" dirty="0">
                <a:latin typeface="Tahoma"/>
                <a:cs typeface="Tahoma"/>
              </a:rPr>
              <a:t>f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Se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nd </a:t>
            </a:r>
            <a:r>
              <a:rPr sz="1600" spc="150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45" dirty="0">
                <a:latin typeface="Tahoma"/>
                <a:cs typeface="Tahoma"/>
              </a:rPr>
              <a:t>gh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65" dirty="0">
                <a:latin typeface="Tahoma"/>
                <a:cs typeface="Tahoma"/>
              </a:rPr>
              <a:t>g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</a:t>
            </a:r>
            <a:r>
              <a:rPr sz="1600" spc="-45" dirty="0">
                <a:latin typeface="Tahoma"/>
                <a:cs typeface="Tahoma"/>
              </a:rPr>
              <a:t>g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k</a:t>
            </a:r>
            <a:r>
              <a:rPr sz="1600" spc="-114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,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191</a:t>
            </a:r>
            <a:r>
              <a:rPr sz="1600" spc="40" dirty="0">
                <a:latin typeface="Tahoma"/>
                <a:cs typeface="Tahoma"/>
              </a:rPr>
              <a:t>0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–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2010</a:t>
            </a:r>
            <a:r>
              <a:rPr sz="1600" spc="-45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000096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080135">
              <a:lnSpc>
                <a:spcPts val="1345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4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30" dirty="0">
                <a:solidFill>
                  <a:srgbClr val="000096"/>
                </a:solidFill>
                <a:latin typeface="Tahoma"/>
                <a:cs typeface="Tahoma"/>
              </a:rPr>
              <a:t>f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or</a:t>
            </a:r>
            <a:r>
              <a:rPr sz="1600" spc="-10" dirty="0">
                <a:solidFill>
                  <a:srgbClr val="000096"/>
                </a:solidFill>
                <a:latin typeface="Tahoma"/>
                <a:cs typeface="Tahoma"/>
              </a:rPr>
              <a:t>m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-45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bu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4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D</a:t>
            </a:r>
            <a:r>
              <a:rPr sz="1600" spc="35" dirty="0">
                <a:latin typeface="Tahoma"/>
                <a:cs typeface="Tahoma"/>
              </a:rPr>
              <a:t>i</a:t>
            </a:r>
            <a:r>
              <a:rPr sz="1600" spc="-45" dirty="0">
                <a:latin typeface="Tahoma"/>
                <a:cs typeface="Tahoma"/>
              </a:rPr>
              <a:t>g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40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Da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4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30" dirty="0">
                <a:solidFill>
                  <a:srgbClr val="000096"/>
                </a:solidFill>
                <a:latin typeface="Tahoma"/>
                <a:cs typeface="Tahoma"/>
              </a:rPr>
              <a:t>f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-20" dirty="0">
                <a:solidFill>
                  <a:srgbClr val="000096"/>
                </a:solidFill>
                <a:latin typeface="Tahoma"/>
                <a:cs typeface="Tahoma"/>
              </a:rPr>
              <a:t>r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m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241300" marR="5080">
              <a:lnSpc>
                <a:spcPct val="80000"/>
              </a:lnSpc>
              <a:spcBef>
                <a:spcPts val="190"/>
              </a:spcBef>
              <a:tabLst>
                <a:tab pos="1075055" algn="l"/>
              </a:tabLst>
            </a:pPr>
            <a:r>
              <a:rPr sz="1600" spc="-120" dirty="0">
                <a:latin typeface="Tahoma"/>
                <a:cs typeface="Tahoma"/>
              </a:rPr>
              <a:t>…	</a:t>
            </a:r>
            <a:r>
              <a:rPr sz="1600" spc="-110" dirty="0">
                <a:solidFill>
                  <a:srgbClr val="000096"/>
                </a:solidFill>
                <a:latin typeface="Tahoma"/>
                <a:cs typeface="Tahoma"/>
              </a:rPr>
              <a:t>&lt;a</a:t>
            </a:r>
            <a:r>
              <a:rPr sz="1600" spc="-100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r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15" dirty="0">
                <a:latin typeface="Tahoma"/>
                <a:cs typeface="Tahoma"/>
              </a:rPr>
              <a:t>ort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re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</a:t>
            </a:r>
            <a:r>
              <a:rPr sz="1600" spc="5" dirty="0">
                <a:latin typeface="Tahoma"/>
                <a:cs typeface="Tahoma"/>
              </a:rPr>
              <a:t>n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pp</a:t>
            </a:r>
            <a:r>
              <a:rPr sz="1600" dirty="0">
                <a:latin typeface="Tahoma"/>
                <a:cs typeface="Tahoma"/>
              </a:rPr>
              <a:t>rox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65" dirty="0">
                <a:latin typeface="Tahoma"/>
                <a:cs typeface="Tahoma"/>
              </a:rPr>
              <a:t>m</a:t>
            </a:r>
            <a:r>
              <a:rPr sz="1600" spc="-4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lo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o</a:t>
            </a:r>
            <a:r>
              <a:rPr sz="1600" spc="3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20" dirty="0">
                <a:latin typeface="Tahoma"/>
                <a:cs typeface="Tahoma"/>
              </a:rPr>
              <a:t>ov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y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o</a:t>
            </a:r>
            <a:r>
              <a:rPr sz="1600" spc="3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39</a:t>
            </a:r>
            <a:r>
              <a:rPr sz="1600" spc="40" dirty="0">
                <a:latin typeface="Tahoma"/>
                <a:cs typeface="Tahoma"/>
              </a:rPr>
              <a:t>2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15" dirty="0">
                <a:latin typeface="Tahoma"/>
                <a:cs typeface="Tahoma"/>
              </a:rPr>
              <a:t>ola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85" dirty="0">
                <a:latin typeface="Tahoma"/>
                <a:cs typeface="Tahoma"/>
              </a:rPr>
              <a:t>(</a:t>
            </a:r>
            <a:r>
              <a:rPr sz="1600" spc="114" dirty="0">
                <a:latin typeface="Tahoma"/>
                <a:cs typeface="Tahoma"/>
              </a:rPr>
              <a:t>U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30" dirty="0">
                <a:latin typeface="Tahoma"/>
                <a:cs typeface="Tahoma"/>
              </a:rPr>
              <a:t>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ri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-190" dirty="0">
                <a:latin typeface="Tahoma"/>
                <a:cs typeface="Tahoma"/>
              </a:rPr>
              <a:t>)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m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er</a:t>
            </a:r>
            <a:r>
              <a:rPr sz="1600" spc="-35" dirty="0">
                <a:latin typeface="Tahoma"/>
                <a:cs typeface="Tahoma"/>
              </a:rPr>
              <a:t>na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5" dirty="0">
                <a:latin typeface="Tahoma"/>
                <a:cs typeface="Tahoma"/>
              </a:rPr>
              <a:t>en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f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80" dirty="0">
                <a:latin typeface="Tahoma"/>
                <a:cs typeface="Tahoma"/>
              </a:rPr>
              <a:t>B</a:t>
            </a:r>
            <a:r>
              <a:rPr sz="1600" spc="-35" dirty="0">
                <a:latin typeface="Tahoma"/>
                <a:cs typeface="Tahoma"/>
              </a:rPr>
              <a:t>ea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45" dirty="0">
                <a:latin typeface="Tahoma"/>
                <a:cs typeface="Tahoma"/>
              </a:rPr>
              <a:t>f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Se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-70" dirty="0">
                <a:latin typeface="Tahoma"/>
                <a:cs typeface="Tahoma"/>
              </a:rPr>
              <a:t>g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b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45" dirty="0">
                <a:latin typeface="Tahoma"/>
                <a:cs typeface="Tahoma"/>
              </a:rPr>
              <a:t>n</a:t>
            </a:r>
            <a:r>
              <a:rPr sz="1600" spc="-40" dirty="0">
                <a:latin typeface="Tahoma"/>
                <a:cs typeface="Tahoma"/>
              </a:rPr>
              <a:t>g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40" dirty="0">
                <a:latin typeface="Tahoma"/>
                <a:cs typeface="Tahoma"/>
              </a:rPr>
              <a:t>eg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2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10" dirty="0">
                <a:latin typeface="Tahoma"/>
                <a:cs typeface="Tahoma"/>
              </a:rPr>
              <a:t>et</a:t>
            </a:r>
            <a:r>
              <a:rPr sz="1600" spc="45" dirty="0">
                <a:latin typeface="Tahoma"/>
                <a:cs typeface="Tahoma"/>
              </a:rPr>
              <a:t>w</a:t>
            </a:r>
            <a:r>
              <a:rPr sz="1600" spc="-15" dirty="0">
                <a:latin typeface="Tahoma"/>
                <a:cs typeface="Tahoma"/>
              </a:rPr>
              <a:t>ee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191</a:t>
            </a:r>
            <a:r>
              <a:rPr sz="1600" spc="40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209258"/>
            <a:ext cx="8986520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sz="1600" spc="-35" dirty="0">
                <a:latin typeface="Tahoma"/>
                <a:cs typeface="Tahoma"/>
              </a:rPr>
              <a:t>an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201</a:t>
            </a:r>
            <a:r>
              <a:rPr sz="1600" spc="40" dirty="0">
                <a:latin typeface="Tahoma"/>
                <a:cs typeface="Tahoma"/>
              </a:rPr>
              <a:t>0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ha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ar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2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0" dirty="0">
                <a:latin typeface="Tahoma"/>
                <a:cs typeface="Tahoma"/>
              </a:rPr>
              <a:t>y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14" dirty="0">
                <a:latin typeface="Tahoma"/>
                <a:cs typeface="Tahoma"/>
              </a:rPr>
              <a:t>U</a:t>
            </a:r>
            <a:r>
              <a:rPr sz="1600" spc="-120" dirty="0">
                <a:latin typeface="Tahoma"/>
                <a:cs typeface="Tahoma"/>
              </a:rPr>
              <a:t>.</a:t>
            </a:r>
            <a:r>
              <a:rPr sz="1600" spc="-95" dirty="0">
                <a:latin typeface="Tahoma"/>
                <a:cs typeface="Tahoma"/>
              </a:rPr>
              <a:t>S</a:t>
            </a:r>
            <a:r>
              <a:rPr sz="1600" spc="-50" dirty="0">
                <a:latin typeface="Tahoma"/>
                <a:cs typeface="Tahoma"/>
              </a:rPr>
              <a:t>.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Ge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45" dirty="0">
                <a:latin typeface="Tahoma"/>
                <a:cs typeface="Tahoma"/>
              </a:rPr>
              <a:t>g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40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Sur</a:t>
            </a:r>
            <a:r>
              <a:rPr sz="1600" spc="2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25" dirty="0">
                <a:latin typeface="Tahoma"/>
                <a:cs typeface="Tahoma"/>
              </a:rPr>
              <a:t>y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k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9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er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40" dirty="0">
                <a:latin typeface="Tahoma"/>
                <a:cs typeface="Tahoma"/>
              </a:rPr>
              <a:t>age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k</a:t>
            </a:r>
            <a:r>
              <a:rPr sz="1600" spc="-85" dirty="0">
                <a:latin typeface="Tahoma"/>
                <a:cs typeface="Tahoma"/>
              </a:rPr>
              <a:t>a.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535"/>
              </a:lnSpc>
            </a:pPr>
            <a:r>
              <a:rPr sz="1600" spc="-170" dirty="0">
                <a:latin typeface="Tahoma"/>
                <a:cs typeface="Tahoma"/>
              </a:rPr>
              <a:t>…</a:t>
            </a:r>
            <a:r>
              <a:rPr sz="1600" spc="-70" dirty="0">
                <a:latin typeface="Tahoma"/>
                <a:cs typeface="Tahoma"/>
              </a:rPr>
              <a:t>.</a:t>
            </a:r>
            <a:r>
              <a:rPr sz="1600" spc="-50" dirty="0">
                <a:solidFill>
                  <a:srgbClr val="000096"/>
                </a:solidFill>
                <a:latin typeface="Tahoma"/>
                <a:cs typeface="Tahoma"/>
              </a:rPr>
              <a:t>&lt;/a</a:t>
            </a:r>
            <a:r>
              <a:rPr sz="1600" spc="-5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r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730"/>
              </a:lnSpc>
            </a:pPr>
            <a:r>
              <a:rPr sz="1600" spc="-120" dirty="0"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  <a:p>
            <a:pPr marL="1060450">
              <a:lnSpc>
                <a:spcPts val="1730"/>
              </a:lnSpc>
              <a:spcBef>
                <a:spcPts val="615"/>
              </a:spcBef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10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-40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-3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50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35" dirty="0">
                <a:latin typeface="Tahoma"/>
                <a:cs typeface="Tahoma"/>
              </a:rPr>
              <a:t>1910</a:t>
            </a:r>
            <a:r>
              <a:rPr sz="1600" spc="-235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120" dirty="0">
                <a:solidFill>
                  <a:srgbClr val="000096"/>
                </a:solidFill>
                <a:latin typeface="Tahoma"/>
                <a:cs typeface="Tahoma"/>
              </a:rPr>
              <a:t>/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egd</a:t>
            </a:r>
            <a:r>
              <a:rPr sz="1600" spc="-60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50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060450">
              <a:lnSpc>
                <a:spcPts val="1730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n</a:t>
            </a:r>
            <a:r>
              <a:rPr sz="1600" spc="-30" dirty="0">
                <a:solidFill>
                  <a:srgbClr val="000096"/>
                </a:solidFill>
                <a:latin typeface="Tahoma"/>
                <a:cs typeface="Tahoma"/>
              </a:rPr>
              <a:t>dd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35" dirty="0">
                <a:latin typeface="Tahoma"/>
                <a:cs typeface="Tahoma"/>
              </a:rPr>
              <a:t>2010</a:t>
            </a:r>
            <a:r>
              <a:rPr sz="1600" spc="-235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120" dirty="0">
                <a:solidFill>
                  <a:srgbClr val="000096"/>
                </a:solidFill>
                <a:latin typeface="Tahoma"/>
                <a:cs typeface="Tahoma"/>
              </a:rPr>
              <a:t>/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en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-40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-35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50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924012"/>
            <a:ext cx="965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337" y="4311522"/>
            <a:ext cx="177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20" dirty="0">
                <a:solidFill>
                  <a:srgbClr val="000096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635720"/>
            <a:ext cx="965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633250"/>
            <a:ext cx="9333230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315">
              <a:lnSpc>
                <a:spcPts val="1730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eo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90" dirty="0">
                <a:latin typeface="Tahoma"/>
                <a:cs typeface="Tahoma"/>
              </a:rPr>
              <a:t>B</a:t>
            </a:r>
            <a:r>
              <a:rPr sz="1600" spc="5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au</a:t>
            </a:r>
            <a:r>
              <a:rPr sz="1600" spc="15" dirty="0">
                <a:latin typeface="Tahoma"/>
                <a:cs typeface="Tahoma"/>
              </a:rPr>
              <a:t>f</a:t>
            </a:r>
            <a:r>
              <a:rPr sz="1600" spc="3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Se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an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9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5" dirty="0">
                <a:latin typeface="Tahoma"/>
                <a:cs typeface="Tahoma"/>
              </a:rPr>
              <a:t>k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Se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45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3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er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0" dirty="0">
                <a:latin typeface="Tahoma"/>
                <a:cs typeface="Tahoma"/>
              </a:rPr>
              <a:t>a</a:t>
            </a:r>
            <a:r>
              <a:rPr sz="1600" spc="-40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k</a:t>
            </a:r>
            <a:r>
              <a:rPr sz="1600" spc="-114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,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95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ana</a:t>
            </a:r>
            <a:r>
              <a:rPr sz="1600" spc="-40" dirty="0">
                <a:latin typeface="Tahoma"/>
                <a:cs typeface="Tahoma"/>
              </a:rPr>
              <a:t>d</a:t>
            </a:r>
            <a:r>
              <a:rPr sz="1600" spc="-114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an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25" dirty="0">
                <a:latin typeface="Tahoma"/>
                <a:cs typeface="Tahoma"/>
              </a:rPr>
              <a:t>u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-60" dirty="0">
                <a:latin typeface="Tahoma"/>
                <a:cs typeface="Tahoma"/>
              </a:rPr>
              <a:t>a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70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eo</a:t>
            </a:r>
            <a:r>
              <a:rPr sz="1600" spc="-65" dirty="0">
                <a:solidFill>
                  <a:srgbClr val="000096"/>
                </a:solidFill>
                <a:latin typeface="Tahoma"/>
                <a:cs typeface="Tahoma"/>
              </a:rPr>
              <a:t>g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869950">
              <a:lnSpc>
                <a:spcPts val="1535"/>
              </a:lnSpc>
            </a:pPr>
            <a:r>
              <a:rPr sz="1600" spc="-145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120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un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n</a:t>
            </a:r>
            <a:r>
              <a:rPr sz="1600" spc="-160" dirty="0">
                <a:solidFill>
                  <a:srgbClr val="000096"/>
                </a:solidFill>
                <a:latin typeface="Tahoma"/>
                <a:cs typeface="Tahoma"/>
              </a:rPr>
              <a:t>g&gt;</a:t>
            </a:r>
            <a:endParaRPr sz="1600">
              <a:latin typeface="Tahoma"/>
              <a:cs typeface="Tahoma"/>
            </a:endParaRPr>
          </a:p>
          <a:p>
            <a:pPr marL="1080135">
              <a:lnSpc>
                <a:spcPts val="1535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45" dirty="0">
                <a:solidFill>
                  <a:srgbClr val="000096"/>
                </a:solidFill>
                <a:latin typeface="Tahoma"/>
                <a:cs typeface="Tahoma"/>
              </a:rPr>
              <a:t>w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dirty="0">
                <a:latin typeface="Tahoma"/>
                <a:cs typeface="Tahoma"/>
              </a:rPr>
              <a:t>178.</a:t>
            </a:r>
            <a:r>
              <a:rPr sz="1600" spc="35" dirty="0">
                <a:latin typeface="Tahoma"/>
                <a:cs typeface="Tahoma"/>
              </a:rPr>
              <a:t>2167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45" dirty="0">
                <a:solidFill>
                  <a:srgbClr val="000096"/>
                </a:solidFill>
                <a:latin typeface="Tahoma"/>
                <a:cs typeface="Tahoma"/>
              </a:rPr>
              <a:t>w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50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080135">
              <a:lnSpc>
                <a:spcPts val="1535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dirty="0">
                <a:latin typeface="Tahoma"/>
                <a:cs typeface="Tahoma"/>
              </a:rPr>
              <a:t>-178.</a:t>
            </a:r>
            <a:r>
              <a:rPr sz="1600" spc="35" dirty="0">
                <a:latin typeface="Tahoma"/>
                <a:cs typeface="Tahoma"/>
              </a:rPr>
              <a:t>9167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000096"/>
                </a:solidFill>
                <a:latin typeface="Tahoma"/>
                <a:cs typeface="Tahoma"/>
              </a:rPr>
              <a:t>a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080135">
              <a:lnSpc>
                <a:spcPts val="1535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n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ort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h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-15" dirty="0">
                <a:latin typeface="Tahoma"/>
                <a:cs typeface="Tahoma"/>
              </a:rPr>
              <a:t>83.</a:t>
            </a:r>
            <a:r>
              <a:rPr sz="1600" spc="35" dirty="0">
                <a:latin typeface="Tahoma"/>
                <a:cs typeface="Tahoma"/>
              </a:rPr>
              <a:t>921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n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r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h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1080135">
              <a:lnSpc>
                <a:spcPts val="1535"/>
              </a:lnSpc>
            </a:pPr>
            <a:r>
              <a:rPr sz="1600" spc="-254" dirty="0">
                <a:solidFill>
                  <a:srgbClr val="000096"/>
                </a:solidFill>
                <a:latin typeface="Tahoma"/>
                <a:cs typeface="Tahoma"/>
              </a:rPr>
              <a:t>&lt;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u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h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50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r>
              <a:rPr sz="1600" spc="-15" dirty="0">
                <a:latin typeface="Tahoma"/>
                <a:cs typeface="Tahoma"/>
              </a:rPr>
              <a:t>63.</a:t>
            </a:r>
            <a:r>
              <a:rPr sz="1600" spc="35" dirty="0">
                <a:latin typeface="Tahoma"/>
                <a:cs typeface="Tahoma"/>
              </a:rPr>
              <a:t>3667</a:t>
            </a:r>
            <a:r>
              <a:rPr sz="1600" spc="-8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25" dirty="0">
                <a:solidFill>
                  <a:srgbClr val="000096"/>
                </a:solidFill>
                <a:latin typeface="Tahoma"/>
                <a:cs typeface="Tahoma"/>
              </a:rPr>
              <a:t>s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u</a:t>
            </a:r>
            <a:r>
              <a:rPr sz="1600" spc="35" dirty="0">
                <a:solidFill>
                  <a:srgbClr val="000096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h</a:t>
            </a:r>
            <a:r>
              <a:rPr sz="1600" spc="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15" dirty="0">
                <a:solidFill>
                  <a:srgbClr val="000096"/>
                </a:solidFill>
                <a:latin typeface="Tahoma"/>
                <a:cs typeface="Tahoma"/>
              </a:rPr>
              <a:t>c</a:t>
            </a:r>
            <a:r>
              <a:rPr sz="1600" spc="-245" dirty="0">
                <a:solidFill>
                  <a:srgbClr val="000096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 marL="869315">
              <a:lnSpc>
                <a:spcPts val="1730"/>
              </a:lnSpc>
            </a:pPr>
            <a:r>
              <a:rPr sz="1600" spc="-50" dirty="0">
                <a:solidFill>
                  <a:srgbClr val="000096"/>
                </a:solidFill>
                <a:latin typeface="Tahoma"/>
                <a:cs typeface="Tahoma"/>
              </a:rPr>
              <a:t>&lt;/</a:t>
            </a:r>
            <a:r>
              <a:rPr sz="1600" spc="-55" dirty="0">
                <a:solidFill>
                  <a:srgbClr val="000096"/>
                </a:solidFill>
                <a:latin typeface="Tahoma"/>
                <a:cs typeface="Tahoma"/>
              </a:rPr>
              <a:t>b</a:t>
            </a:r>
            <a:r>
              <a:rPr sz="1600" spc="25" dirty="0">
                <a:solidFill>
                  <a:srgbClr val="000096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un</a:t>
            </a:r>
            <a:r>
              <a:rPr sz="1600" spc="-5" dirty="0">
                <a:solidFill>
                  <a:srgbClr val="000096"/>
                </a:solidFill>
                <a:latin typeface="Tahoma"/>
                <a:cs typeface="Tahoma"/>
              </a:rPr>
              <a:t>d</a:t>
            </a:r>
            <a:r>
              <a:rPr sz="1600" spc="10" dirty="0">
                <a:solidFill>
                  <a:srgbClr val="000096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000096"/>
                </a:solidFill>
                <a:latin typeface="Tahoma"/>
                <a:cs typeface="Tahoma"/>
              </a:rPr>
              <a:t>n</a:t>
            </a:r>
            <a:r>
              <a:rPr sz="1600" spc="-160" dirty="0">
                <a:solidFill>
                  <a:srgbClr val="000096"/>
                </a:solidFill>
                <a:latin typeface="Tahoma"/>
                <a:cs typeface="Tahoma"/>
              </a:rPr>
              <a:t>g&gt;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000096"/>
              </a:buClr>
              <a:buFont typeface="Arial"/>
              <a:buChar char="•"/>
              <a:tabLst>
                <a:tab pos="241300" algn="l"/>
              </a:tabLst>
            </a:pPr>
            <a:r>
              <a:rPr sz="16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h</a:t>
            </a:r>
            <a:r>
              <a:rPr sz="1600" u="sng" spc="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tt</a:t>
            </a:r>
            <a:r>
              <a:rPr sz="16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600" u="sng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1600" u="sng" spc="-17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:</a:t>
            </a:r>
            <a:r>
              <a:rPr sz="1600" u="sng" spc="6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//</a:t>
            </a:r>
            <a:r>
              <a:rPr sz="1600" u="sng" spc="1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w</a:t>
            </a:r>
            <a:r>
              <a:rPr sz="1600" u="sng" spc="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ww</a:t>
            </a:r>
            <a:r>
              <a:rPr sz="16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2.</a:t>
            </a:r>
            <a:r>
              <a:rPr sz="1600" u="sng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1600" u="sng" spc="-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1600" u="sng" spc="-5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g</a:t>
            </a:r>
            <a:r>
              <a:rPr sz="16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1600" u="sng" spc="-1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1600" u="sng" spc="-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g</a:t>
            </a:r>
            <a:r>
              <a:rPr sz="1600" u="sng" spc="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1600" u="sng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v</a:t>
            </a:r>
            <a:r>
              <a:rPr sz="1600" u="sng" spc="1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16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16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600" u="sng" spc="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16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600" u="sng" spc="-5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1600" u="sng" spc="-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600" u="sng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1600" u="sng" spc="-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ag</a:t>
            </a:r>
            <a:r>
              <a:rPr sz="1600" u="sng" spc="-3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16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16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16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1600" u="sng" spc="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1600" u="sng" spc="1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16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1600" u="sng" spc="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oc</a:t>
            </a:r>
            <a:r>
              <a:rPr sz="1600" u="sng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um</a:t>
            </a:r>
            <a:r>
              <a:rPr sz="16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1600" u="sng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1600" u="sng" spc="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1600" u="sng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1600" u="sng" spc="8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1600" u="sng" spc="1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1600" u="sng" spc="-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SGS</a:t>
            </a:r>
            <a:r>
              <a:rPr sz="1600" u="sng" spc="-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_</a:t>
            </a:r>
            <a:r>
              <a:rPr sz="1600" u="sng" spc="1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600" u="sng" spc="3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1600" u="sng" spc="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C</a:t>
            </a:r>
            <a:r>
              <a:rPr sz="1600" u="sng" spc="-1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_</a:t>
            </a:r>
            <a:r>
              <a:rPr sz="1600" u="sng" spc="7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600" u="sng" spc="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1600" u="sng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l</a:t>
            </a:r>
            <a:r>
              <a:rPr sz="1600" u="sng" spc="-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6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1600" u="sng" spc="9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B</a:t>
            </a:r>
            <a:r>
              <a:rPr sz="16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1600" u="sng" spc="-4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6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</a:t>
            </a:r>
            <a:r>
              <a:rPr sz="1600" u="sng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s</a:t>
            </a:r>
            <a:r>
              <a:rPr sz="1600" u="sng" spc="-1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_</a:t>
            </a:r>
            <a:r>
              <a:rPr sz="1600" u="sng" spc="6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F</a:t>
            </a:r>
            <a:r>
              <a:rPr sz="1600" u="sng" spc="9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G</a:t>
            </a:r>
            <a:r>
              <a:rPr sz="1600" u="sng" spc="1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1600" u="sng" spc="10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C</a:t>
            </a:r>
            <a:r>
              <a:rPr sz="1600" u="sng" spc="-1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1600" u="sng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x</a:t>
            </a:r>
            <a:r>
              <a:rPr sz="1600" u="sng" spc="-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1600" u="sng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l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200" dirty="0">
                <a:latin typeface="Gill Sans MT"/>
                <a:cs typeface="Gill Sans MT"/>
              </a:rPr>
              <a:t>E</a:t>
            </a:r>
            <a:r>
              <a:rPr sz="4400" b="1" spc="-175" dirty="0">
                <a:latin typeface="Gill Sans MT"/>
                <a:cs typeface="Gill Sans MT"/>
              </a:rPr>
              <a:t>x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105" dirty="0">
                <a:latin typeface="Gill Sans MT"/>
                <a:cs typeface="Gill Sans MT"/>
              </a:rPr>
              <a:t>p</a:t>
            </a:r>
            <a:r>
              <a:rPr sz="4400" b="1" spc="-55" dirty="0">
                <a:latin typeface="Gill Sans MT"/>
                <a:cs typeface="Gill Sans MT"/>
              </a:rPr>
              <a:t>l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204" dirty="0">
                <a:latin typeface="Gill Sans MT"/>
                <a:cs typeface="Gill Sans MT"/>
              </a:rPr>
              <a:t> </a:t>
            </a:r>
            <a:r>
              <a:rPr sz="4400" b="1" spc="-880" dirty="0">
                <a:latin typeface="Gill Sans MT"/>
                <a:cs typeface="Gill Sans MT"/>
              </a:rPr>
              <a:t>—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-150" dirty="0">
                <a:latin typeface="Gill Sans MT"/>
                <a:cs typeface="Gill Sans MT"/>
              </a:rPr>
              <a:t>B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105" dirty="0">
                <a:latin typeface="Gill Sans MT"/>
                <a:cs typeface="Gill Sans MT"/>
              </a:rPr>
              <a:t>b</a:t>
            </a:r>
            <a:r>
              <a:rPr sz="4400" b="1" spc="-55" dirty="0">
                <a:latin typeface="Gill Sans MT"/>
                <a:cs typeface="Gill Sans MT"/>
              </a:rPr>
              <a:t>li</a:t>
            </a:r>
            <a:r>
              <a:rPr sz="4400" b="1" spc="-80" dirty="0">
                <a:latin typeface="Gill Sans MT"/>
                <a:cs typeface="Gill Sans MT"/>
              </a:rPr>
              <a:t>og</a:t>
            </a:r>
            <a:r>
              <a:rPr sz="4400" b="1" spc="-325" dirty="0">
                <a:latin typeface="Gill Sans MT"/>
                <a:cs typeface="Gill Sans MT"/>
              </a:rPr>
              <a:t>r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80" dirty="0">
                <a:latin typeface="Gill Sans MT"/>
                <a:cs typeface="Gill Sans MT"/>
              </a:rPr>
              <a:t>p</a:t>
            </a:r>
            <a:r>
              <a:rPr sz="4400" b="1" spc="-85" dirty="0">
                <a:latin typeface="Gill Sans MT"/>
                <a:cs typeface="Gill Sans MT"/>
              </a:rPr>
              <a:t>h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90" dirty="0">
                <a:latin typeface="Gill Sans MT"/>
                <a:cs typeface="Gill Sans MT"/>
              </a:rPr>
              <a:t>c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265" dirty="0">
                <a:latin typeface="Gill Sans MT"/>
                <a:cs typeface="Gill Sans MT"/>
              </a:rPr>
              <a:t>M</a:t>
            </a:r>
            <a:r>
              <a:rPr sz="4400" b="1" spc="-12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8719" y="1810511"/>
            <a:ext cx="3179063" cy="3771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3741" y="2005410"/>
            <a:ext cx="2590507" cy="318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1792" y="2261317"/>
            <a:ext cx="7329170" cy="2672715"/>
          </a:xfrm>
          <a:custGeom>
            <a:avLst/>
            <a:gdLst/>
            <a:ahLst/>
            <a:cxnLst/>
            <a:rect l="l" t="t" r="r" b="b"/>
            <a:pathLst>
              <a:path w="7329170" h="2672715">
                <a:moveTo>
                  <a:pt x="7328839" y="0"/>
                </a:moveTo>
                <a:lnTo>
                  <a:pt x="814324" y="0"/>
                </a:lnTo>
                <a:lnTo>
                  <a:pt x="814324" y="445363"/>
                </a:lnTo>
                <a:lnTo>
                  <a:pt x="0" y="779399"/>
                </a:lnTo>
                <a:lnTo>
                  <a:pt x="814324" y="1113409"/>
                </a:lnTo>
                <a:lnTo>
                  <a:pt x="814324" y="2672194"/>
                </a:lnTo>
                <a:lnTo>
                  <a:pt x="7328839" y="2672194"/>
                </a:lnTo>
                <a:lnTo>
                  <a:pt x="7328839" y="0"/>
                </a:lnTo>
                <a:close/>
              </a:path>
            </a:pathLst>
          </a:custGeom>
          <a:solidFill>
            <a:srgbClr val="007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1792" y="2261317"/>
            <a:ext cx="7329170" cy="2672715"/>
          </a:xfrm>
          <a:custGeom>
            <a:avLst/>
            <a:gdLst/>
            <a:ahLst/>
            <a:cxnLst/>
            <a:rect l="l" t="t" r="r" b="b"/>
            <a:pathLst>
              <a:path w="7329170" h="2672715">
                <a:moveTo>
                  <a:pt x="7328839" y="0"/>
                </a:moveTo>
                <a:lnTo>
                  <a:pt x="7328839" y="445363"/>
                </a:lnTo>
                <a:lnTo>
                  <a:pt x="7328839" y="1113409"/>
                </a:lnTo>
                <a:lnTo>
                  <a:pt x="7328839" y="2672194"/>
                </a:lnTo>
                <a:lnTo>
                  <a:pt x="3528707" y="2672194"/>
                </a:lnTo>
                <a:lnTo>
                  <a:pt x="1900072" y="2672194"/>
                </a:lnTo>
                <a:lnTo>
                  <a:pt x="814324" y="2672194"/>
                </a:lnTo>
                <a:lnTo>
                  <a:pt x="814324" y="1113409"/>
                </a:lnTo>
                <a:lnTo>
                  <a:pt x="0" y="779399"/>
                </a:lnTo>
                <a:lnTo>
                  <a:pt x="814324" y="445363"/>
                </a:lnTo>
                <a:lnTo>
                  <a:pt x="814324" y="0"/>
                </a:lnTo>
                <a:lnTo>
                  <a:pt x="1900072" y="0"/>
                </a:lnTo>
                <a:lnTo>
                  <a:pt x="3528707" y="0"/>
                </a:lnTo>
                <a:lnTo>
                  <a:pt x="7328839" y="0"/>
                </a:lnTo>
                <a:close/>
              </a:path>
            </a:pathLst>
          </a:custGeom>
          <a:ln w="12700">
            <a:solidFill>
              <a:srgbClr val="00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7503" y="2387800"/>
            <a:ext cx="1717675" cy="2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Lucida Sans"/>
                <a:cs typeface="Lucida Sans"/>
              </a:rPr>
              <a:t>id</a:t>
            </a:r>
            <a:r>
              <a:rPr sz="1800" b="1" spc="-13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800" b="1" spc="-14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1800" b="1" spc="-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b="1" spc="-114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1800" b="1" spc="-135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1800" b="1" spc="-140" dirty="0">
                <a:solidFill>
                  <a:srgbClr val="FFFFFF"/>
                </a:solidFill>
                <a:latin typeface="Lucida Sans"/>
                <a:cs typeface="Lucida Sans"/>
              </a:rPr>
              <a:t>ie</a:t>
            </a:r>
            <a:r>
              <a:rPr sz="1800" b="1" spc="-13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Lucida Sans"/>
                <a:cs typeface="Lucida Sans"/>
              </a:rPr>
              <a:t>(I</a:t>
            </a:r>
            <a:r>
              <a:rPr sz="1800" b="1" spc="-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1800" b="1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1800" b="1" spc="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1800" b="1" spc="-70" dirty="0">
                <a:solidFill>
                  <a:srgbClr val="FFFFFF"/>
                </a:solidFill>
                <a:latin typeface="Lucida Sans"/>
                <a:cs typeface="Lucida Sans"/>
              </a:rPr>
              <a:t>):</a:t>
            </a:r>
            <a:r>
              <a:rPr sz="1800" b="1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1800" b="1" spc="-160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800" b="1" spc="-135" dirty="0">
                <a:solidFill>
                  <a:srgbClr val="FFFFFF"/>
                </a:solidFill>
                <a:latin typeface="Lucida Sans"/>
                <a:cs typeface="Lucida Sans"/>
              </a:rPr>
              <a:t>ea</a:t>
            </a:r>
            <a:r>
              <a:rPr sz="1800" b="1" spc="-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b="1" spc="-17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800" b="1" spc="-114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 marR="699135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b="1" spc="-9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1800" b="1" spc="-11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b="1" spc="-95" dirty="0">
                <a:solidFill>
                  <a:srgbClr val="FFFFFF"/>
                </a:solidFill>
                <a:latin typeface="Lucida Sans"/>
                <a:cs typeface="Lucida Sans"/>
              </a:rPr>
              <a:t>le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1800" b="1" spc="-15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1800" b="1" spc="-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b="1" spc="-10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-185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1800" b="1" spc="-180" dirty="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sz="1800" b="1" spc="-185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1800" b="1" spc="-140" dirty="0">
                <a:solidFill>
                  <a:srgbClr val="FFFFFF"/>
                </a:solidFill>
                <a:latin typeface="Lucida Sans"/>
                <a:cs typeface="Lucida Sans"/>
              </a:rPr>
              <a:t>li</a:t>
            </a:r>
            <a:r>
              <a:rPr sz="1800" b="1" spc="-23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1800" b="1" spc="-180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-23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1800" b="1" spc="-180" dirty="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sz="1800" b="1" spc="-185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1800" b="1" spc="-120" dirty="0">
                <a:solidFill>
                  <a:srgbClr val="FFFFFF"/>
                </a:solidFill>
                <a:latin typeface="Lucida Sans"/>
                <a:cs typeface="Lucida Sans"/>
              </a:rPr>
              <a:t>jec</a:t>
            </a:r>
            <a:r>
              <a:rPr sz="1800" b="1" spc="-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b="1" spc="-23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1800" b="1" spc="-180" dirty="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sz="1800" b="1" spc="-185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1800" b="1" spc="-120" dirty="0">
                <a:solidFill>
                  <a:srgbClr val="FFFFFF"/>
                </a:solidFill>
                <a:latin typeface="Lucida Sans"/>
                <a:cs typeface="Lucida Sans"/>
              </a:rPr>
              <a:t>jec</a:t>
            </a:r>
            <a:r>
              <a:rPr sz="1800" b="1" spc="-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2331" y="2387800"/>
            <a:ext cx="304419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978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01237510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tthe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opin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igh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2102" y="3485080"/>
            <a:ext cx="348551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2011</a:t>
            </a:r>
            <a:endParaRPr sz="1800">
              <a:latin typeface="Tahoma"/>
              <a:cs typeface="Tahoma"/>
            </a:endParaRPr>
          </a:p>
          <a:p>
            <a:pPr marL="12700" marR="1588770">
              <a:lnSpc>
                <a:spcPct val="100000"/>
              </a:lnSpc>
            </a:pP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auf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ruc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ut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ci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Lucida Sans"/>
                <a:cs typeface="Lucida Sans"/>
              </a:rPr>
              <a:t>408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520" dirty="0">
                <a:latin typeface="Gill Sans MT"/>
                <a:cs typeface="Gill Sans MT"/>
              </a:rPr>
              <a:t>W</a:t>
            </a:r>
            <a:r>
              <a:rPr sz="4400" b="1" spc="-85" dirty="0">
                <a:latin typeface="Gill Sans MT"/>
                <a:cs typeface="Gill Sans MT"/>
              </a:rPr>
              <a:t>h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25" dirty="0">
                <a:latin typeface="Gill Sans MT"/>
                <a:cs typeface="Gill Sans MT"/>
              </a:rPr>
              <a:t>t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0" dirty="0">
                <a:latin typeface="Gill Sans MT"/>
                <a:cs typeface="Gill Sans MT"/>
              </a:rPr>
              <a:t> 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12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110" dirty="0">
                <a:latin typeface="Gill Sans MT"/>
                <a:cs typeface="Gill Sans MT"/>
              </a:rPr>
              <a:t>a</a:t>
            </a:r>
            <a:r>
              <a:rPr sz="4400" b="1" spc="395" dirty="0">
                <a:latin typeface="Gill Sans MT"/>
                <a:cs typeface="Gill Sans MT"/>
              </a:rPr>
              <a:t>?</a:t>
            </a:r>
            <a:r>
              <a:rPr sz="4400" b="1" spc="-200" dirty="0">
                <a:latin typeface="Gill Sans MT"/>
                <a:cs typeface="Gill Sans MT"/>
              </a:rPr>
              <a:t> </a:t>
            </a:r>
            <a:r>
              <a:rPr sz="4400" b="1" spc="-545" dirty="0">
                <a:latin typeface="Gill Sans MT"/>
                <a:cs typeface="Gill Sans MT"/>
              </a:rPr>
              <a:t>[</a:t>
            </a:r>
            <a:r>
              <a:rPr sz="4400" b="1" spc="-380" dirty="0">
                <a:latin typeface="Gill Sans MT"/>
                <a:cs typeface="Gill Sans MT"/>
              </a:rPr>
              <a:t>A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-100" dirty="0">
                <a:latin typeface="Gill Sans MT"/>
                <a:cs typeface="Gill Sans MT"/>
              </a:rPr>
              <a:t>be</a:t>
            </a:r>
            <a:r>
              <a:rPr sz="4400" b="1" spc="-70" dirty="0">
                <a:latin typeface="Gill Sans MT"/>
                <a:cs typeface="Gill Sans MT"/>
              </a:rPr>
              <a:t>t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200" dirty="0">
                <a:latin typeface="Gill Sans MT"/>
                <a:cs typeface="Gill Sans MT"/>
              </a:rPr>
              <a:t>er </a:t>
            </a:r>
            <a:r>
              <a:rPr sz="4400" b="1" spc="40" dirty="0">
                <a:latin typeface="Gill Sans MT"/>
                <a:cs typeface="Gill Sans MT"/>
              </a:rPr>
              <a:t>def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-85" dirty="0">
                <a:latin typeface="Gill Sans MT"/>
                <a:cs typeface="Gill Sans MT"/>
              </a:rPr>
              <a:t>n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o</a:t>
            </a:r>
            <a:r>
              <a:rPr sz="4400" b="1" spc="-85" dirty="0">
                <a:latin typeface="Gill Sans MT"/>
                <a:cs typeface="Gill Sans MT"/>
              </a:rPr>
              <a:t>n</a:t>
            </a:r>
            <a:r>
              <a:rPr sz="4400" b="1" spc="-540" dirty="0">
                <a:latin typeface="Gill Sans MT"/>
                <a:cs typeface="Gill Sans MT"/>
              </a:rPr>
              <a:t>]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8462645" cy="173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000" spc="-80" dirty="0">
                <a:latin typeface="Tahoma"/>
                <a:cs typeface="Tahoma"/>
              </a:rPr>
              <a:t>“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ur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je</a:t>
            </a:r>
            <a:r>
              <a:rPr sz="2000" spc="-20" dirty="0">
                <a:latin typeface="Tahoma"/>
                <a:cs typeface="Tahoma"/>
              </a:rPr>
              <a:t>c</a:t>
            </a:r>
            <a:r>
              <a:rPr sz="2000" spc="45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ts val="2160"/>
              </a:lnSpc>
            </a:pP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40" dirty="0">
                <a:latin typeface="Tahoma"/>
                <a:cs typeface="Tahoma"/>
              </a:rPr>
              <a:t>h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pp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5" dirty="0">
                <a:latin typeface="Tahoma"/>
                <a:cs typeface="Tahoma"/>
              </a:rPr>
              <a:t>nc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3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ss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wi</a:t>
            </a:r>
            <a:r>
              <a:rPr sz="2000" spc="40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es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5" dirty="0">
                <a:latin typeface="Tahoma"/>
                <a:cs typeface="Tahoma"/>
              </a:rPr>
              <a:t>g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90" dirty="0">
                <a:latin typeface="Tahoma"/>
                <a:cs typeface="Tahoma"/>
              </a:rPr>
              <a:t>j</a:t>
            </a:r>
            <a:r>
              <a:rPr sz="2000" spc="15" dirty="0">
                <a:latin typeface="Tahoma"/>
                <a:cs typeface="Tahoma"/>
              </a:rPr>
              <a:t>ec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75" dirty="0"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  <a:p>
            <a:pPr marL="12700" indent="6400800">
              <a:lnSpc>
                <a:spcPct val="100000"/>
              </a:lnSpc>
              <a:spcBef>
                <a:spcPts val="515"/>
              </a:spcBef>
            </a:pPr>
            <a:r>
              <a:rPr sz="2000" spc="-240" dirty="0">
                <a:latin typeface="Tahoma"/>
                <a:cs typeface="Tahoma"/>
              </a:rPr>
              <a:t>(</a:t>
            </a:r>
            <a:r>
              <a:rPr sz="2000" spc="40" dirty="0">
                <a:latin typeface="Tahoma"/>
                <a:cs typeface="Tahoma"/>
              </a:rPr>
              <a:t>Gr</a:t>
            </a:r>
            <a:r>
              <a:rPr sz="2000" spc="3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1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er</a:t>
            </a:r>
            <a:r>
              <a:rPr sz="2000" spc="-114" dirty="0">
                <a:latin typeface="Tahoma"/>
                <a:cs typeface="Tahoma"/>
              </a:rPr>
              <a:t>g,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2003)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Tahoma"/>
                <a:cs typeface="Tahoma"/>
              </a:rPr>
              <a:t>[he</a:t>
            </a:r>
            <a:r>
              <a:rPr sz="2000" spc="-3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nce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i="1" spc="1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bj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70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t</a:t>
            </a:r>
            <a:r>
              <a:rPr sz="2000" i="1" spc="70" dirty="0">
                <a:latin typeface="Calibri"/>
                <a:cs typeface="Calibri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1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i="1" spc="10" dirty="0">
                <a:latin typeface="Calibri"/>
                <a:cs typeface="Calibri"/>
              </a:rPr>
              <a:t>dat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20" dirty="0">
                <a:latin typeface="Calibri"/>
                <a:cs typeface="Calibri"/>
              </a:rPr>
              <a:t> s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35" dirty="0">
                <a:latin typeface="Calibri"/>
                <a:cs typeface="Calibri"/>
              </a:rPr>
              <a:t>t</a:t>
            </a:r>
            <a:r>
              <a:rPr sz="2000" spc="-365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ts val="5180"/>
              </a:lnSpc>
            </a:pPr>
            <a:r>
              <a:rPr sz="4400" b="1" spc="-240" dirty="0">
                <a:latin typeface="Gill Sans MT"/>
                <a:cs typeface="Gill Sans MT"/>
              </a:rPr>
              <a:t>Wha</a:t>
            </a:r>
            <a:r>
              <a:rPr sz="4400" b="1" spc="-125" dirty="0">
                <a:latin typeface="Gill Sans MT"/>
                <a:cs typeface="Gill Sans MT"/>
              </a:rPr>
              <a:t>t</a:t>
            </a:r>
            <a:r>
              <a:rPr sz="4400" b="1" spc="-185" dirty="0">
                <a:latin typeface="Gill Sans MT"/>
                <a:cs typeface="Gill Sans MT"/>
              </a:rPr>
              <a:t> 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55" dirty="0">
                <a:latin typeface="Gill Sans MT"/>
                <a:cs typeface="Gill Sans MT"/>
              </a:rPr>
              <a:t>s</a:t>
            </a:r>
            <a:r>
              <a:rPr sz="4400" b="1" spc="-160" dirty="0">
                <a:latin typeface="Gill Sans MT"/>
                <a:cs typeface="Gill Sans MT"/>
              </a:rPr>
              <a:t> 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70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</a:t>
            </a:r>
            <a:r>
              <a:rPr sz="4400" b="1" spc="-120" dirty="0">
                <a:latin typeface="Gill Sans MT"/>
                <a:cs typeface="Gill Sans MT"/>
              </a:rPr>
              <a:t>a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75" dirty="0">
                <a:latin typeface="Gill Sans MT"/>
                <a:cs typeface="Gill Sans MT"/>
              </a:rPr>
              <a:t>fo</a:t>
            </a:r>
            <a:r>
              <a:rPr sz="4400" b="1" spc="-325" dirty="0">
                <a:latin typeface="Gill Sans MT"/>
                <a:cs typeface="Gill Sans MT"/>
              </a:rPr>
              <a:t>r</a:t>
            </a:r>
            <a:r>
              <a:rPr sz="4400" b="1" spc="395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52512"/>
            <a:ext cx="51034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80" dirty="0">
                <a:latin typeface="Tahoma"/>
                <a:cs typeface="Tahoma"/>
              </a:rPr>
              <a:t>“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25" dirty="0">
                <a:latin typeface="Tahoma"/>
                <a:cs typeface="Tahoma"/>
              </a:rPr>
              <a:t>c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ur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…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h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b="1" spc="-265" dirty="0">
                <a:latin typeface="Lucida Sans"/>
                <a:cs typeface="Lucida Sans"/>
              </a:rPr>
              <a:t>s</a:t>
            </a:r>
            <a:r>
              <a:rPr sz="2000" b="1" spc="-204" dirty="0">
                <a:latin typeface="Lucida Sans"/>
                <a:cs typeface="Lucida Sans"/>
              </a:rPr>
              <a:t>u</a:t>
            </a:r>
            <a:r>
              <a:rPr sz="2000" b="1" spc="-200" dirty="0">
                <a:latin typeface="Lucida Sans"/>
                <a:cs typeface="Lucida Sans"/>
              </a:rPr>
              <a:t>pp</a:t>
            </a:r>
            <a:r>
              <a:rPr sz="2000" b="1" spc="-130" dirty="0">
                <a:latin typeface="Lucida Sans"/>
                <a:cs typeface="Lucida Sans"/>
              </a:rPr>
              <a:t>o</a:t>
            </a:r>
            <a:r>
              <a:rPr sz="2000" b="1" spc="-170" dirty="0">
                <a:latin typeface="Lucida Sans"/>
                <a:cs typeface="Lucida Sans"/>
              </a:rPr>
              <a:t>r</a:t>
            </a:r>
            <a:r>
              <a:rPr sz="2000" b="1" spc="-145" dirty="0">
                <a:latin typeface="Lucida Sans"/>
                <a:cs typeface="Lucida Sans"/>
              </a:rPr>
              <a:t>t</a:t>
            </a:r>
            <a:r>
              <a:rPr sz="2000" b="1" spc="-195" dirty="0">
                <a:latin typeface="Lucida Sans"/>
                <a:cs typeface="Lucida Sans"/>
              </a:rPr>
              <a:t>s</a:t>
            </a:r>
            <a:r>
              <a:rPr sz="2000" b="1" spc="-155" dirty="0">
                <a:latin typeface="Lucida Sans"/>
                <a:cs typeface="Lucida Sans"/>
              </a:rPr>
              <a:t> </a:t>
            </a:r>
            <a:r>
              <a:rPr sz="2000" b="1" spc="-120" dirty="0">
                <a:latin typeface="Lucida Sans"/>
                <a:cs typeface="Lucida Sans"/>
              </a:rPr>
              <a:t>f</a:t>
            </a:r>
            <a:r>
              <a:rPr sz="2000" b="1" spc="-180" dirty="0">
                <a:latin typeface="Lucida Sans"/>
                <a:cs typeface="Lucida Sans"/>
              </a:rPr>
              <a:t>un</a:t>
            </a:r>
            <a:r>
              <a:rPr sz="2000" b="1" spc="-135" dirty="0">
                <a:latin typeface="Lucida Sans"/>
                <a:cs typeface="Lucida Sans"/>
              </a:rPr>
              <a:t>c</a:t>
            </a:r>
            <a:r>
              <a:rPr sz="2000" b="1" spc="-114" dirty="0">
                <a:latin typeface="Lucida Sans"/>
                <a:cs typeface="Lucida Sans"/>
              </a:rPr>
              <a:t>ti</a:t>
            </a:r>
            <a:r>
              <a:rPr sz="2000" b="1" spc="-130" dirty="0">
                <a:latin typeface="Lucida Sans"/>
                <a:cs typeface="Lucida Sans"/>
              </a:rPr>
              <a:t>o</a:t>
            </a:r>
            <a:r>
              <a:rPr sz="2000" b="1" spc="-245" dirty="0">
                <a:latin typeface="Lucida Sans"/>
                <a:cs typeface="Lucida Sans"/>
              </a:rPr>
              <a:t>n</a:t>
            </a:r>
            <a:r>
              <a:rPr sz="2000" b="1" spc="-204" dirty="0">
                <a:latin typeface="Lucida Sans"/>
                <a:cs typeface="Lucida Sans"/>
              </a:rPr>
              <a:t>s</a:t>
            </a:r>
            <a:r>
              <a:rPr sz="2000" b="1" spc="-175" dirty="0">
                <a:latin typeface="Lucida Sans"/>
                <a:cs typeface="Lucida Sans"/>
              </a:rPr>
              <a:t> </a:t>
            </a:r>
            <a:r>
              <a:rPr sz="2000" spc="-140" dirty="0">
                <a:latin typeface="Tahoma"/>
                <a:cs typeface="Tahoma"/>
              </a:rPr>
              <a:t>...</a:t>
            </a:r>
            <a:r>
              <a:rPr sz="2000" spc="-75" dirty="0"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732" y="2134095"/>
            <a:ext cx="56616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7645">
              <a:lnSpc>
                <a:spcPct val="100000"/>
              </a:lnSpc>
            </a:pPr>
            <a:r>
              <a:rPr sz="2000" spc="7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0842" y="2134095"/>
            <a:ext cx="571436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pp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rt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55" dirty="0">
                <a:latin typeface="Tahoma"/>
                <a:cs typeface="Tahoma"/>
              </a:rPr>
              <a:t>…</a:t>
            </a:r>
            <a:r>
              <a:rPr sz="2000" spc="-13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379" y="2134095"/>
          <a:ext cx="11364595" cy="470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1327"/>
                <a:gridCol w="5683613"/>
              </a:tblGrid>
              <a:tr h="510169"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hum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n-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ns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ns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92"/>
                    </a:solidFill>
                  </a:tcPr>
                </a:tc>
              </a:tr>
              <a:tr h="580436">
                <a:tc>
                  <a:txBody>
                    <a:bodyPr/>
                    <a:lstStyle/>
                    <a:p>
                      <a:pPr marL="15182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rele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11982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Rea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ith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te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are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rele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514984" marR="509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e.g.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un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exa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ha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 ex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]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16954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ual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93135">
                <a:tc>
                  <a:txBody>
                    <a:bodyPr/>
                    <a:lstStyle/>
                    <a:p>
                      <a:pPr marL="14687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Anal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497470">
                <a:tc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ss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ual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ity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egr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ity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marL="11817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egra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te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iff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eren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our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93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hen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te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marL="1765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gra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te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  <a:tr h="497469">
                <a:tc>
                  <a:txBody>
                    <a:bodyPr/>
                    <a:lstStyle/>
                    <a:p>
                      <a:pPr marL="17545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id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na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rgan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EE"/>
                    </a:solidFill>
                  </a:tcPr>
                </a:tc>
              </a:tr>
              <a:tr h="593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Et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Et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z="4400" b="1" spc="-509" dirty="0">
                <a:latin typeface="Gill Sans MT"/>
                <a:cs typeface="Gill Sans MT"/>
              </a:rPr>
              <a:t>T</a:t>
            </a:r>
            <a:r>
              <a:rPr sz="4400" b="1" spc="-75" dirty="0">
                <a:latin typeface="Gill Sans MT"/>
                <a:cs typeface="Gill Sans MT"/>
              </a:rPr>
              <a:t>he</a:t>
            </a:r>
            <a:r>
              <a:rPr sz="4400" b="1" spc="-165" dirty="0">
                <a:latin typeface="Gill Sans MT"/>
                <a:cs typeface="Gill Sans MT"/>
              </a:rPr>
              <a:t> 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75" dirty="0">
                <a:latin typeface="Gill Sans MT"/>
                <a:cs typeface="Gill Sans MT"/>
              </a:rPr>
              <a:t>and</a:t>
            </a:r>
            <a:r>
              <a:rPr sz="4400" b="1" spc="-235" dirty="0">
                <a:latin typeface="Gill Sans MT"/>
                <a:cs typeface="Gill Sans MT"/>
              </a:rPr>
              <a:t>a</a:t>
            </a:r>
            <a:r>
              <a:rPr sz="4400" b="1" spc="-204" dirty="0">
                <a:latin typeface="Gill Sans MT"/>
                <a:cs typeface="Gill Sans MT"/>
              </a:rPr>
              <a:t>r</a:t>
            </a:r>
            <a:r>
              <a:rPr sz="4400" b="1" spc="-55" dirty="0">
                <a:latin typeface="Gill Sans MT"/>
                <a:cs typeface="Gill Sans MT"/>
              </a:rPr>
              <a:t>d</a:t>
            </a:r>
            <a:r>
              <a:rPr sz="4400" b="1" spc="-190" dirty="0">
                <a:latin typeface="Gill Sans MT"/>
                <a:cs typeface="Gill Sans MT"/>
              </a:rPr>
              <a:t> </a:t>
            </a:r>
            <a:r>
              <a:rPr sz="4400" b="1" spc="-90" dirty="0">
                <a:latin typeface="Gill Sans MT"/>
                <a:cs typeface="Gill Sans MT"/>
              </a:rPr>
              <a:t>cl</a:t>
            </a:r>
            <a:r>
              <a:rPr sz="4400" b="1" spc="-25" dirty="0">
                <a:latin typeface="Gill Sans MT"/>
                <a:cs typeface="Gill Sans MT"/>
              </a:rPr>
              <a:t>as</a:t>
            </a:r>
            <a:r>
              <a:rPr sz="4400" b="1" spc="50" dirty="0">
                <a:latin typeface="Gill Sans MT"/>
                <a:cs typeface="Gill Sans MT"/>
              </a:rPr>
              <a:t>s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105" dirty="0">
                <a:latin typeface="Gill Sans MT"/>
                <a:cs typeface="Gill Sans MT"/>
              </a:rPr>
              <a:t>f</a:t>
            </a:r>
            <a:r>
              <a:rPr sz="4400" b="1" spc="90" dirty="0">
                <a:latin typeface="Gill Sans MT"/>
                <a:cs typeface="Gill Sans MT"/>
              </a:rPr>
              <a:t>i</a:t>
            </a:r>
            <a:r>
              <a:rPr sz="4400" b="1" spc="-90" dirty="0">
                <a:latin typeface="Gill Sans MT"/>
                <a:cs typeface="Gill Sans MT"/>
              </a:rPr>
              <a:t>c</a:t>
            </a:r>
            <a:r>
              <a:rPr sz="4400" b="1" spc="-120" dirty="0">
                <a:latin typeface="Gill Sans MT"/>
                <a:cs typeface="Gill Sans MT"/>
              </a:rPr>
              <a:t>a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55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on</a:t>
            </a:r>
            <a:r>
              <a:rPr sz="4400" b="1" spc="-195" dirty="0">
                <a:latin typeface="Gill Sans MT"/>
                <a:cs typeface="Gill Sans MT"/>
              </a:rPr>
              <a:t> </a:t>
            </a:r>
            <a:r>
              <a:rPr sz="4400" b="1" spc="-80" dirty="0">
                <a:latin typeface="Gill Sans MT"/>
                <a:cs typeface="Gill Sans MT"/>
              </a:rPr>
              <a:t>o</a:t>
            </a:r>
            <a:r>
              <a:rPr sz="4400" b="1" spc="250" dirty="0">
                <a:latin typeface="Gill Sans MT"/>
                <a:cs typeface="Gill Sans MT"/>
              </a:rPr>
              <a:t>f</a:t>
            </a:r>
            <a:r>
              <a:rPr sz="4400" b="1" spc="-180" dirty="0">
                <a:latin typeface="Gill Sans MT"/>
                <a:cs typeface="Gill Sans MT"/>
              </a:rPr>
              <a:t> </a:t>
            </a:r>
            <a:r>
              <a:rPr sz="4400" b="1" spc="-505" dirty="0">
                <a:latin typeface="Gill Sans MT"/>
                <a:cs typeface="Gill Sans MT"/>
              </a:rPr>
              <a:t>m</a:t>
            </a:r>
            <a:r>
              <a:rPr sz="4400" b="1" spc="-75" dirty="0">
                <a:latin typeface="Gill Sans MT"/>
                <a:cs typeface="Gill Sans MT"/>
              </a:rPr>
              <a:t>e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70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</a:t>
            </a:r>
            <a:r>
              <a:rPr sz="4400" b="1" spc="-120" dirty="0">
                <a:latin typeface="Gill Sans MT"/>
                <a:cs typeface="Gill Sans MT"/>
              </a:rPr>
              <a:t>a</a:t>
            </a:r>
            <a:r>
              <a:rPr sz="4400" b="1" spc="-10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50" dirty="0">
                <a:latin typeface="Gill Sans MT"/>
                <a:cs typeface="Gill Sans MT"/>
              </a:rPr>
              <a:t> b</a:t>
            </a:r>
            <a:r>
              <a:rPr sz="4400" b="1" spc="85" dirty="0">
                <a:latin typeface="Gill Sans MT"/>
                <a:cs typeface="Gill Sans MT"/>
              </a:rPr>
              <a:t>y</a:t>
            </a:r>
            <a:r>
              <a:rPr sz="4400" b="1" spc="-185" dirty="0">
                <a:latin typeface="Gill Sans MT"/>
                <a:cs typeface="Gill Sans MT"/>
              </a:rPr>
              <a:t> </a:t>
            </a:r>
            <a:r>
              <a:rPr sz="4400" b="1" spc="95" dirty="0">
                <a:latin typeface="Gill Sans MT"/>
                <a:cs typeface="Gill Sans MT"/>
              </a:rPr>
              <a:t>fu</a:t>
            </a:r>
            <a:r>
              <a:rPr sz="4400" b="1" spc="-75" dirty="0">
                <a:latin typeface="Gill Sans MT"/>
                <a:cs typeface="Gill Sans MT"/>
              </a:rPr>
              <a:t>nc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60" dirty="0">
                <a:latin typeface="Gill Sans MT"/>
                <a:cs typeface="Gill Sans MT"/>
              </a:rPr>
              <a:t>i</a:t>
            </a:r>
            <a:r>
              <a:rPr sz="4400" b="1" spc="-80" dirty="0">
                <a:latin typeface="Gill Sans MT"/>
                <a:cs typeface="Gill Sans MT"/>
              </a:rPr>
              <a:t>on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36" y="6392715"/>
            <a:ext cx="9347200" cy="0"/>
          </a:xfrm>
          <a:custGeom>
            <a:avLst/>
            <a:gdLst/>
            <a:ahLst/>
            <a:cxnLst/>
            <a:rect l="l" t="t" r="r" b="b"/>
            <a:pathLst>
              <a:path w="9347200">
                <a:moveTo>
                  <a:pt x="0" y="0"/>
                </a:moveTo>
                <a:lnTo>
                  <a:pt x="9346704" y="0"/>
                </a:lnTo>
              </a:path>
            </a:pathLst>
          </a:custGeom>
          <a:ln w="11938">
            <a:solidFill>
              <a:srgbClr val="00B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3926" y="5874095"/>
            <a:ext cx="93719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spc="80" dirty="0">
                <a:latin typeface="Tahoma"/>
                <a:cs typeface="Tahoma"/>
              </a:rPr>
              <a:t>A</a:t>
            </a:r>
            <a:r>
              <a:rPr sz="1800" spc="65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fro</a:t>
            </a:r>
            <a:r>
              <a:rPr sz="1800" spc="-55" dirty="0">
                <a:latin typeface="Tahoma"/>
                <a:cs typeface="Tahoma"/>
              </a:rPr>
              <a:t>m</a:t>
            </a:r>
            <a:r>
              <a:rPr sz="1800" spc="-195" dirty="0">
                <a:latin typeface="Tahoma"/>
                <a:cs typeface="Tahoma"/>
              </a:rPr>
              <a:t>: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h</a:t>
            </a:r>
            <a:r>
              <a:rPr sz="1800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tt</a:t>
            </a:r>
            <a:r>
              <a:rPr sz="1800" spc="-114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800" spc="-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:</a:t>
            </a:r>
            <a:r>
              <a:rPr sz="1800" spc="1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//</a:t>
            </a:r>
            <a:r>
              <a:rPr sz="1800" spc="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www</a:t>
            </a:r>
            <a:r>
              <a:rPr sz="1800" spc="-1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1800" spc="-2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iso.</a:t>
            </a:r>
            <a:r>
              <a:rPr sz="1800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org/</a:t>
            </a:r>
            <a:r>
              <a:rPr sz="1800" spc="-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800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pps/</a:t>
            </a:r>
            <a:r>
              <a:rPr sz="1800" spc="-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gr</a:t>
            </a:r>
            <a:r>
              <a:rPr sz="1800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ou</a:t>
            </a:r>
            <a:r>
              <a:rPr sz="1800" spc="-8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800" spc="-8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_</a:t>
            </a:r>
            <a:r>
              <a:rPr sz="1800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1800" spc="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b</a:t>
            </a:r>
            <a:r>
              <a:rPr sz="1800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l</a:t>
            </a:r>
            <a:r>
              <a:rPr sz="1800" spc="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ic</a:t>
            </a:r>
            <a:r>
              <a:rPr sz="1800" spc="1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1800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dow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1800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l</a:t>
            </a:r>
            <a:r>
              <a:rPr sz="1800" spc="-1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o</a:t>
            </a:r>
            <a:r>
              <a:rPr sz="1800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800" spc="-8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1800" spc="-5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1800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h</a:t>
            </a:r>
            <a:r>
              <a:rPr sz="1800" spc="7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</a:t>
            </a:r>
            <a:r>
              <a:rPr sz="1800" spc="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/</a:t>
            </a:r>
            <a:r>
              <a:rPr sz="1800" spc="6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17446/</a:t>
            </a:r>
            <a:r>
              <a:rPr sz="1800" spc="1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U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nd</a:t>
            </a:r>
            <a:r>
              <a:rPr sz="1800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1800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rst</a:t>
            </a:r>
            <a:r>
              <a:rPr sz="1800" spc="-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80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n</a:t>
            </a:r>
            <a:r>
              <a:rPr sz="1800" spc="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din</a:t>
            </a:r>
            <a:r>
              <a:rPr sz="1800" spc="-1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g</a:t>
            </a:r>
            <a:r>
              <a:rPr sz="1800" spc="-254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%</a:t>
            </a:r>
            <a:r>
              <a:rPr sz="1800" spc="114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20</a:t>
            </a:r>
            <a:r>
              <a:rPr sz="1800" spc="16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M</a:t>
            </a:r>
            <a:r>
              <a:rPr sz="1800" spc="-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e</a:t>
            </a:r>
            <a:r>
              <a:rPr sz="1800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1800" spc="-5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800" spc="-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d</a:t>
            </a:r>
            <a:r>
              <a:rPr sz="1800" spc="-1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r>
              <a:rPr sz="1800" spc="4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t</a:t>
            </a:r>
            <a:r>
              <a:rPr sz="1800" spc="-6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.</a:t>
            </a:r>
            <a:r>
              <a:rPr sz="1800" spc="20" dirty="0">
                <a:solidFill>
                  <a:srgbClr val="00B4DE"/>
                </a:solidFill>
                <a:latin typeface="Tahoma"/>
                <a:cs typeface="Tahoma"/>
                <a:hlinkClick r:id="rId3"/>
              </a:rPr>
              <a:t>pdf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839" y="666703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156" y="0"/>
                </a:lnTo>
              </a:path>
            </a:pathLst>
          </a:custGeom>
          <a:ln w="11937">
            <a:solidFill>
              <a:srgbClr val="00B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25625"/>
          <a:ext cx="10534650" cy="345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627"/>
                <a:gridCol w="8163651"/>
              </a:tblGrid>
              <a:tr h="106538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scripti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scribing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su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ppo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things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inding,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und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rst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nding,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ev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ting,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choosing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ong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digit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obj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cts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303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inistr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542925" marR="5168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chnical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tion Rights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2844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coding</a:t>
                      </a:r>
                      <a:r>
                        <a:rPr sz="18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ring For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ong-t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rm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eme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scribing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int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elle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ctu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rop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rty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rights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ruc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tural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ting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rts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sourc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noth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0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265" dirty="0">
                <a:latin typeface="Gill Sans MT"/>
                <a:cs typeface="Gill Sans MT"/>
              </a:rPr>
              <a:t>M</a:t>
            </a:r>
            <a:r>
              <a:rPr sz="4400" b="1" spc="-125" dirty="0">
                <a:latin typeface="Gill Sans MT"/>
                <a:cs typeface="Gill Sans MT"/>
              </a:rPr>
              <a:t>e</a:t>
            </a:r>
            <a:r>
              <a:rPr sz="4400" b="1" spc="-85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75" dirty="0">
                <a:latin typeface="Gill Sans MT"/>
                <a:cs typeface="Gill Sans MT"/>
              </a:rPr>
              <a:t>da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215" dirty="0">
                <a:latin typeface="Gill Sans MT"/>
                <a:cs typeface="Gill Sans MT"/>
              </a:rPr>
              <a:t> </a:t>
            </a:r>
            <a:r>
              <a:rPr sz="4400" b="1" spc="80" dirty="0">
                <a:latin typeface="Gill Sans MT"/>
                <a:cs typeface="Gill Sans MT"/>
              </a:rPr>
              <a:t>vs</a:t>
            </a:r>
            <a:r>
              <a:rPr sz="4400" b="1" spc="-175" dirty="0">
                <a:latin typeface="Gill Sans MT"/>
                <a:cs typeface="Gill Sans MT"/>
              </a:rPr>
              <a:t> </a:t>
            </a:r>
            <a:r>
              <a:rPr sz="4400" b="1" spc="-220" dirty="0">
                <a:latin typeface="Gill Sans MT"/>
                <a:cs typeface="Gill Sans MT"/>
              </a:rPr>
              <a:t>D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r>
              <a:rPr sz="4400" b="1" spc="-120" dirty="0">
                <a:latin typeface="Gill Sans MT"/>
                <a:cs typeface="Gill Sans MT"/>
              </a:rPr>
              <a:t>t</a:t>
            </a:r>
            <a:r>
              <a:rPr sz="4400" b="1" spc="-95" dirty="0">
                <a:latin typeface="Gill Sans MT"/>
                <a:cs typeface="Gill Sans MT"/>
              </a:rPr>
              <a:t>a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2992</Words>
  <Application>Microsoft Office PowerPoint</Application>
  <PresentationFormat>Widescreen</PresentationFormat>
  <Paragraphs>454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PMingLiU-ExtB</vt:lpstr>
      <vt:lpstr>Arial</vt:lpstr>
      <vt:lpstr>Book Antiqua</vt:lpstr>
      <vt:lpstr>Calibri</vt:lpstr>
      <vt:lpstr>Cambria</vt:lpstr>
      <vt:lpstr>Century Gothic</vt:lpstr>
      <vt:lpstr>Gill Sans MT</vt:lpstr>
      <vt:lpstr>Lucida Sans</vt:lpstr>
      <vt:lpstr>Tahoma</vt:lpstr>
      <vt:lpstr>Times New Roman</vt:lpstr>
      <vt:lpstr>Trebuchet MS</vt:lpstr>
      <vt:lpstr>Wingdings</vt:lpstr>
      <vt:lpstr>Office Theme</vt:lpstr>
      <vt:lpstr>1. What is metadata?</vt:lpstr>
      <vt:lpstr>PowerPoint Presentation</vt:lpstr>
      <vt:lpstr>What is metadata? [Information that might be metadata]</vt:lpstr>
      <vt:lpstr>Example – Dataset Metadata</vt:lpstr>
      <vt:lpstr>Example — Bibliographic Metadata</vt:lpstr>
      <vt:lpstr>What is metadata? [A better definition]</vt:lpstr>
      <vt:lpstr>What is metadata for?</vt:lpstr>
      <vt:lpstr>The standard classification of metadata by function</vt:lpstr>
      <vt:lpstr>Metadata vs Data</vt:lpstr>
      <vt:lpstr>First, metadata is data Here’s some metadata, obviously data</vt:lpstr>
      <vt:lpstr>In a slogan. . .</vt:lpstr>
      <vt:lpstr>PowerPoint Presentation</vt:lpstr>
      <vt:lpstr>Often the distinction is pragmatic</vt:lpstr>
      <vt:lpstr>But is the distinction always pragmatic?</vt:lpstr>
      <vt:lpstr>PowerPoint Presentation</vt:lpstr>
      <vt:lpstr>Again. . .</vt:lpstr>
      <vt:lpstr>2. Metadata Schemas</vt:lpstr>
      <vt:lpstr>Metadata Schemas</vt:lpstr>
      <vt:lpstr>Pure metadata schemas are conceptual</vt:lpstr>
      <vt:lpstr>Pure metadata schemas are conceptual</vt:lpstr>
      <vt:lpstr>e.g., Dublin Core</vt:lpstr>
      <vt:lpstr>Schemas vs. their serialization</vt:lpstr>
      <vt:lpstr>Combining, specializing, and extending metadata schemas</vt:lpstr>
      <vt:lpstr>Take a look at these standard metadata schemas</vt:lpstr>
      <vt:lpstr>3. Common Metadata Ambiguities</vt:lpstr>
      <vt:lpstr>To get your intuitions going . . .</vt:lpstr>
      <vt:lpstr>Recall: Bibliographic metadata</vt:lpstr>
      <vt:lpstr>PowerPoint Presentation</vt:lpstr>
      <vt:lpstr>A converse problem: two meanings for same attribute</vt:lpstr>
      <vt:lpstr>PowerPoint Presentation</vt:lpstr>
      <vt:lpstr>Recall the data curation objective</vt:lpstr>
      <vt:lpstr>Recall: Areas of curatorial activities</vt:lpstr>
      <vt:lpstr>Recall: Methods of curatorial action</vt:lpstr>
      <vt:lpstr>Areas of curatorial activities (Part I: the core)</vt:lpstr>
      <vt:lpstr>PowerPoint Presentation</vt:lpstr>
      <vt:lpstr>Frictions In Creating And Managing Metadata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is metadata?</dc:title>
  <dc:creator>Eric Schumacher</dc:creator>
  <cp:lastModifiedBy>Author</cp:lastModifiedBy>
  <cp:revision>1</cp:revision>
  <dcterms:created xsi:type="dcterms:W3CDTF">2017-10-22T03:00:43Z</dcterms:created>
  <dcterms:modified xsi:type="dcterms:W3CDTF">2017-10-22T08:05:07Z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2017-10-22T00:00:00Z</vt:filetime>
  </property>
  <property fmtid="{D5CDD505-2E9C-101B-9397-08002B2CF9AE}" pid="3" name="LastSaved">
    <vt:filetime>2017-10-22T00:00:00Z</vt:filetime>
  </property>
  <property fmtid="{D5CDD505-2E9C-101B-9397-08002B2CF9AE}" pid="4" name="_AdHocReviewCycleID">
    <vt:i4>1491464776</vt:i4>
  </property>
  <property fmtid="{D5CDD505-2E9C-101B-9397-08002B2CF9AE}" pid="5" name="_NewReviewCycle">
    <vt:lpwstr/>
  </property>
  <property fmtid="{D5CDD505-2E9C-101B-9397-08002B2CF9AE}" pid="6" name="_EmailSubject">
    <vt:lpwstr>Final</vt:lpwstr>
  </property>
  <property fmtid="{D5CDD505-2E9C-101B-9397-08002B2CF9AE}" pid="7" name="_AuthorEmail">
    <vt:lpwstr>andrey.nedilko@exxonmobil.com</vt:lpwstr>
  </property>
  <property fmtid="{D5CDD505-2E9C-101B-9397-08002B2CF9AE}" pid="8" name="_AuthorEmailDisplayName">
    <vt:lpwstr>Nedilko, Andrey /C</vt:lpwstr>
  </property>
</Properties>
</file>