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Default Extension="jpg" ContentType="image/jpg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2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3.xml" ContentType="application/vnd.openxmlformats-officedocument.presentationml.slide+xml"/>
  <Override PartName="/ppt/notesSlides/notesSlide13.xml" ContentType="application/vnd.openxmlformats-officedocument.presentationml.notesSlide+xml"/>
  <Override PartName="/ppt/slides/slide14.xml" ContentType="application/vnd.openxmlformats-officedocument.presentationml.slide+xml"/>
  <Override PartName="/ppt/notesSlides/notesSlide14.xml" ContentType="application/vnd.openxmlformats-officedocument.presentationml.notesSlide+xml"/>
  <Override PartName="/ppt/slides/slide15.xml" ContentType="application/vnd.openxmlformats-officedocument.presentationml.slide+xml"/>
  <Override PartName="/ppt/notesSlides/notesSlide15.xml" ContentType="application/vnd.openxmlformats-officedocument.presentationml.notesSlide+xml"/>
  <Override PartName="/ppt/slides/slide16.xml" ContentType="application/vnd.openxmlformats-officedocument.presentationml.slide+xml"/>
  <Override PartName="/ppt/notesSlides/notesSlide16.xml" ContentType="application/vnd.openxmlformats-officedocument.presentationml.notesSlide+xml"/>
  <Override PartName="/ppt/slides/slide17.xml" ContentType="application/vnd.openxmlformats-officedocument.presentationml.slide+xml"/>
  <Override PartName="/ppt/notesSlides/notesSlide17.xml" ContentType="application/vnd.openxmlformats-officedocument.presentationml.notesSlide+xml"/>
  <Override PartName="/ppt/slides/slide18.xml" ContentType="application/vnd.openxmlformats-officedocument.presentationml.slide+xml"/>
  <Override PartName="/ppt/notesSlides/notesSlide18.xml" ContentType="application/vnd.openxmlformats-officedocument.presentationml.notesSlide+xml"/>
  <Override PartName="/ppt/slides/slide19.xml" ContentType="application/vnd.openxmlformats-officedocument.presentationml.slide+xml"/>
  <Override PartName="/ppt/notesSlides/notesSlide19.xml" ContentType="application/vnd.openxmlformats-officedocument.presentationml.notesSlide+xml"/>
  <Override PartName="/ppt/slides/slide20.xml" ContentType="application/vnd.openxmlformats-officedocument.presentationml.slide+xml"/>
  <Override PartName="/ppt/notesSlides/notesSlide20.xml" ContentType="application/vnd.openxmlformats-officedocument.presentationml.notesSlide+xml"/>
  <Override PartName="/ppt/slides/slide21.xml" ContentType="application/vnd.openxmlformats-officedocument.presentationml.slide+xml"/>
  <Override PartName="/ppt/notesSlides/notesSlide21.xml" ContentType="application/vnd.openxmlformats-officedocument.presentationml.notesSlide+xml"/>
  <Override PartName="/ppt/slides/slide22.xml" ContentType="application/vnd.openxmlformats-officedocument.presentationml.slide+xml"/>
  <Override PartName="/ppt/notesSlides/notesSlide22.xml" ContentType="application/vnd.openxmlformats-officedocument.presentationml.notesSlide+xml"/>
  <Override PartName="/ppt/slides/slide23.xml" ContentType="application/vnd.openxmlformats-officedocument.presentationml.slide+xml"/>
  <Override PartName="/ppt/notesSlides/notesSlide23.xml" ContentType="application/vnd.openxmlformats-officedocument.presentationml.notesSlide+xml"/>
  <Override PartName="/ppt/slides/slide24.xml" ContentType="application/vnd.openxmlformats-officedocument.presentationml.slide+xml"/>
  <Override PartName="/ppt/notesSlides/notesSlide24.xml" ContentType="application/vnd.openxmlformats-officedocument.presentationml.notesSlide+xml"/>
  <Override PartName="/ppt/slides/slide25.xml" ContentType="application/vnd.openxmlformats-officedocument.presentationml.slide+xml"/>
  <Override PartName="/ppt/notesSlides/notesSlide25.xml" ContentType="application/vnd.openxmlformats-officedocument.presentationml.notesSlide+xml"/>
  <Override PartName="/ppt/slides/slide26.xml" ContentType="application/vnd.openxmlformats-officedocument.presentationml.slide+xml"/>
  <Override PartName="/ppt/notesSlides/notesSlide26.xml" ContentType="application/vnd.openxmlformats-officedocument.presentationml.notesSlide+xml"/>
  <Override PartName="/ppt/slides/slide27.xml" ContentType="application/vnd.openxmlformats-officedocument.presentationml.slide+xml"/>
  <Override PartName="/ppt/notesSlides/notesSlide27.xml" ContentType="application/vnd.openxmlformats-officedocument.presentationml.notesSlide+xml"/>
  <Override PartName="/ppt/slides/slide28.xml" ContentType="application/vnd.openxmlformats-officedocument.presentationml.slide+xml"/>
  <Override PartName="/ppt/notesSlides/notesSlide28.xml" ContentType="application/vnd.openxmlformats-officedocument.presentationml.notesSlide+xml"/>
  <Override PartName="/ppt/slides/slide29.xml" ContentType="application/vnd.openxmlformats-officedocument.presentationml.slide+xml"/>
  <Override PartName="/ppt/notesSlides/notesSlide29.xml" ContentType="application/vnd.openxmlformats-officedocument.presentationml.notesSlide+xml"/>
  <Override PartName="/ppt/slides/slide30.xml" ContentType="application/vnd.openxmlformats-officedocument.presentationml.slide+xml"/>
  <Override PartName="/ppt/notesSlides/notesSlide30.xml" ContentType="application/vnd.openxmlformats-officedocument.presentationml.notesSlide+xml"/>
  <Override PartName="/ppt/slides/slide31.xml" ContentType="application/vnd.openxmlformats-officedocument.presentationml.slide+xml"/>
  <Override PartName="/ppt/notesSlides/notesSlide31.xml" ContentType="application/vnd.openxmlformats-officedocument.presentationml.notesSlide+xml"/>
  <Override PartName="/ppt/slides/slide32.xml" ContentType="application/vnd.openxmlformats-officedocument.presentationml.slide+xml"/>
  <Override PartName="/ppt/notesSlides/notesSlide32.xml" ContentType="application/vnd.openxmlformats-officedocument.presentationml.notesSlide+xml"/>
  <Override PartName="/ppt/slides/slide33.xml" ContentType="application/vnd.openxmlformats-officedocument.presentationml.slide+xml"/>
  <Override PartName="/ppt/notesSlides/notesSlide33.xml" ContentType="application/vnd.openxmlformats-officedocument.presentationml.notesSlide+xml"/>
  <Override PartName="/ppt/slides/slide34.xml" ContentType="application/vnd.openxmlformats-officedocument.presentationml.slide+xml"/>
  <Override PartName="/ppt/notesSlides/notesSlide34.xml" ContentType="application/vnd.openxmlformats-officedocument.presentationml.notesSlide+xml"/>
  <Override PartName="/ppt/slides/slide35.xml" ContentType="application/vnd.openxmlformats-officedocument.presentationml.slide+xml"/>
  <Override PartName="/ppt/notesSlides/notesSlide35.xml" ContentType="application/vnd.openxmlformats-officedocument.presentationml.notesSlide+xml"/>
  <Override PartName="/ppt/slides/slide36.xml" ContentType="application/vnd.openxmlformats-officedocument.presentationml.slide+xml"/>
  <Override PartName="/ppt/notesSlides/notesSlide36.xml" ContentType="application/vnd.openxmlformats-officedocument.presentationml.notesSlide+xml"/>
  <Override PartName="/ppt/slides/slide37.xml" ContentType="application/vnd.openxmlformats-officedocument.presentationml.slide+xml"/>
  <Override PartName="/ppt/notesSlides/notesSlide37.xml" ContentType="application/vnd.openxmlformats-officedocument.presentationml.notesSlide+xml"/>
  <Override PartName="/ppt/slides/slide38.xml" ContentType="application/vnd.openxmlformats-officedocument.presentationml.slide+xml"/>
  <Override PartName="/ppt/notesSlides/notesSlide38.xml" ContentType="application/vnd.openxmlformats-officedocument.presentationml.notesSlide+xml"/>
  <Override PartName="/ppt/slides/slide39.xml" ContentType="application/vnd.openxmlformats-officedocument.presentationml.slide+xml"/>
  <Override PartName="/ppt/notesSlides/notesSlide39.xml" ContentType="application/vnd.openxmlformats-officedocument.presentationml.notesSlide+xml"/>
  <Override PartName="/ppt/slides/slide40.xml" ContentType="application/vnd.openxmlformats-officedocument.presentationml.slide+xml"/>
  <Override PartName="/ppt/notesSlides/notesSlide40.xml" ContentType="application/vnd.openxmlformats-officedocument.presentationml.notesSlide+xml"/>
  <Override PartName="/ppt/slides/slide41.xml" ContentType="application/vnd.openxmlformats-officedocument.presentationml.slide+xml"/>
  <Override PartName="/ppt/notesSlides/notesSlide41.xml" ContentType="application/vnd.openxmlformats-officedocument.presentationml.notesSlide+xml"/>
  <Override PartName="/ppt/slides/slide42.xml" ContentType="application/vnd.openxmlformats-officedocument.presentationml.slide+xml"/>
  <Override PartName="/ppt/notesSlides/notesSlide42.xml" ContentType="application/vnd.openxmlformats-officedocument.presentationml.notesSlide+xml"/>
  <Override PartName="/ppt/slides/slide43.xml" ContentType="application/vnd.openxmlformats-officedocument.presentationml.slide+xml"/>
  <Override PartName="/ppt/notesSlides/notesSlide43.xml" ContentType="application/vnd.openxmlformats-officedocument.presentationml.notesSlide+xml"/>
  <Override PartName="/ppt/slides/slide44.xml" ContentType="application/vnd.openxmlformats-officedocument.presentationml.slide+xml"/>
  <Override PartName="/ppt/notesSlides/notesSlide44.xml" ContentType="application/vnd.openxmlformats-officedocument.presentationml.notesSlide+xml"/>
  <Override PartName="/ppt/slides/slide45.xml" ContentType="application/vnd.openxmlformats-officedocument.presentationml.slide+xml"/>
  <Override PartName="/ppt/notesSlides/notesSlide45.xml" ContentType="application/vnd.openxmlformats-officedocument.presentationml.notes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</p:sldIdLst>
  <p:sldSz cx="9144000" cy="6858000"/>
  <p:notesSz cx="9144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/Relationships>
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.xml"/></Relationships>
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0.xml"/></Relationships>
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1.xml"/></Relationships>
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2.xml"/></Relationships>
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3.xml"/></Relationships>
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4.xml"/></Relationships>
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5.xml"/></Relationships>
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6.xml"/></Relationships>
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7.xml"/></Relationships>
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8.xml"/></Relationships>
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9.xml"/></Relationships>
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slide" Target="../slides/slide2.xml"/></Relationships>
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slide" Target="../slides/slide20.xml"/></Relationships>
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slide" Target="../slides/slide21.xml"/></Relationships>
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slide" Target="../slides/slide22.xml"/></Relationships>
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slide" Target="../slides/slide23.xml"/></Relationships>
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slide" Target="../slides/slide24.xml"/></Relationships>
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slide" Target="../slides/slide25.xml"/></Relationships>
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slide" Target="../slides/slide26.xml"/></Relationships>
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slide" Target="../slides/slide27.xml"/></Relationships>
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slide" Target="../slides/slide28.xml"/></Relationships>
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slide" Target="../slides/slide29.xml"/></Relationships>
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slide" Target="../slides/slide3.xml"/></Relationships>
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slide" Target="../slides/slide30.xml"/></Relationships>
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slide" Target="../slides/slide31.xml"/></Relationships>
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slide" Target="../slides/slide32.xml"/></Relationships>
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slide" Target="../slides/slide33.xml"/></Relationships>
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slide" Target="../slides/slide34.xml"/></Relationships>
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slide" Target="../slides/slide35.xml"/></Relationships>
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slide" Target="../slides/slide36.xml"/></Relationships>
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slide" Target="../slides/slide37.xml"/></Relationships>
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slide" Target="../slides/slide38.xml"/></Relationships>
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slide" Target="../slides/slide39.xml"/></Relationships>
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slide" Target="../slides/slide4.xml"/></Relationships>
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slide" Target="../slides/slide40.xml"/></Relationships>
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slide" Target="../slides/slide41.xml"/></Relationships>
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slide" Target="../slides/slide42.xml"/></Relationships>
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slide" Target="../slides/slide43.xml"/></Relationships>
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slide" Target="../slides/slide44.xml"/></Relationships>
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slide" Target="../slides/slide45.xml"/></Relationships>
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slide" Target="../slides/slide5.xml"/></Relationships>
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slide" Target="../slides/slide6.xml"/></Relationships>
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slide" Target="../slides/slide7.xml"/></Relationships>
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slide" Target="../slides/slide8.xml"/></Relationships>
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slide" Target="../slides/slide9.xml"/></Relationships>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799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59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6.xml"/><Relationship Id="rId5" Type="http://schemas.openxmlformats.org/officeDocument/2006/relationships/slideLayout" Target="../slideLayouts/slideLayout7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829944"/>
          </a:xfrm>
          <a:custGeom>
            <a:avLst/>
            <a:gdLst/>
            <a:ahLst/>
            <a:cxnLst/>
            <a:rect l="l" t="t" r="r" b="b"/>
            <a:pathLst>
              <a:path w="9144000" h="829944">
                <a:moveTo>
                  <a:pt x="0" y="829741"/>
                </a:moveTo>
                <a:lnTo>
                  <a:pt x="9144000" y="829741"/>
                </a:lnTo>
                <a:lnTo>
                  <a:pt x="9144000" y="0"/>
                </a:lnTo>
                <a:lnTo>
                  <a:pt x="0" y="0"/>
                </a:lnTo>
                <a:lnTo>
                  <a:pt x="0" y="829741"/>
                </a:lnTo>
                <a:close/>
              </a:path>
            </a:pathLst>
          </a:custGeom>
          <a:solidFill>
            <a:srgbClr val="DADAD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8739" y="223319"/>
            <a:ext cx="8986520" cy="4324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16934" y="1495200"/>
            <a:ext cx="8310131" cy="2922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6377940"/>
            <a:ext cx="2926079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jpg"/><Relationship Id="rId4" Type="http://schemas.openxmlformats.org/officeDocument/2006/relationships/image" Target="../media/image3.png"/><Relationship Id="rId5" Type="http://schemas.openxmlformats.org/officeDocument/2006/relationships/image" Target="../media/image4.jpg"/><Relationship Id="rId6" Type="http://schemas.openxmlformats.org/officeDocument/2006/relationships/image" Target="../media/image5.jpg"/><Relationship Id="rId7" Type="http://schemas.openxmlformats.org/officeDocument/2006/relationships/notesSlide" Target="../notesSlides/notesSlide1.xml"/><Relationship Id="rId8" Type="http://schemas.openxmlformats.org/officeDocument/2006/relationships/slide" Target="slide1.xml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notesSlide" Target="../notesSlides/notesSlide10.xml"/><Relationship Id="rId4" Type="http://schemas.openxmlformats.org/officeDocument/2006/relationships/slide" Target="slide10.xml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slide" Target="slide11.xml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slide" Target="slide12.xml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slide" Target="slide13.xml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slide" Target="slide14.xml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slide" Target="slide15.xml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slide" Target="slide16.xml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slide" Target="slide17.xml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slide" Target="slide18.xml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jpg"/><Relationship Id="rId4" Type="http://schemas.openxmlformats.org/officeDocument/2006/relationships/image" Target="../media/image9.png"/><Relationship Id="rId5" Type="http://schemas.openxmlformats.org/officeDocument/2006/relationships/image" Target="../media/image10.jpg"/><Relationship Id="rId6" Type="http://schemas.openxmlformats.org/officeDocument/2006/relationships/image" Target="../media/image11.jpg"/><Relationship Id="rId7" Type="http://schemas.openxmlformats.org/officeDocument/2006/relationships/notesSlide" Target="../notesSlides/notesSlide19.xml"/><Relationship Id="rId8" Type="http://schemas.openxmlformats.org/officeDocument/2006/relationships/slide" Target="slide19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slide" Target="slide2.xml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slide" Target="slide20.xml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slide" Target="slide21.xml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jpg"/><Relationship Id="rId6" Type="http://schemas.openxmlformats.org/officeDocument/2006/relationships/notesSlide" Target="../notesSlides/notesSlide22.xml"/><Relationship Id="rId7" Type="http://schemas.openxmlformats.org/officeDocument/2006/relationships/slide" Target="slide22.xml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loc.gov/standards/premis/" TargetMode="External"/><Relationship Id="rId3" Type="http://schemas.openxmlformats.org/officeDocument/2006/relationships/notesSlide" Target="../notesSlides/notesSlide23.xml"/><Relationship Id="rId4" Type="http://schemas.openxmlformats.org/officeDocument/2006/relationships/slide" Target="slide23.xml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slide" Target="slide24.xml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slide" Target="slide25.xml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slide" Target="slide26.xml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slide" Target="slide27.xml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slide" Target="slide28.xml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slide" Target="slide29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slide" Target="slide3.xml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7.jpg"/><Relationship Id="rId4" Type="http://schemas.openxmlformats.org/officeDocument/2006/relationships/image" Target="../media/image18.png"/><Relationship Id="rId5" Type="http://schemas.openxmlformats.org/officeDocument/2006/relationships/image" Target="../media/image19.jpg"/><Relationship Id="rId6" Type="http://schemas.openxmlformats.org/officeDocument/2006/relationships/image" Target="../media/image20.jpg"/><Relationship Id="rId7" Type="http://schemas.openxmlformats.org/officeDocument/2006/relationships/notesSlide" Target="../notesSlides/notesSlide30.xml"/><Relationship Id="rId8" Type="http://schemas.openxmlformats.org/officeDocument/2006/relationships/slide" Target="slide30.xml"/></Relationships>
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slide" Target="slide31.xml"/></Relationships>
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slide" Target="slide32.xml"/></Relationships>
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slide" Target="slide33.xml"/></Relationships>
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slide" Target="slide34.xml"/></Relationships>
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slide" Target="slide35.xml"/></Relationships>
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slide" Target="slide36.xml"/></Relationships>
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slide" Target="slide37.xml"/></Relationships>
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slide" Target="slide38.xml"/></Relationships>
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loc.gov/standards/premis/v3/sample-records/PREMIS-3-example-1.xml" TargetMode="External"/><Relationship Id="rId3" Type="http://schemas.openxmlformats.org/officeDocument/2006/relationships/notesSlide" Target="../notesSlides/notesSlide39.xml"/><Relationship Id="rId4" Type="http://schemas.openxmlformats.org/officeDocument/2006/relationships/slide" Target="slide39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slide" Target="slide4.xml"/></Relationships>
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3" Type="http://schemas.openxmlformats.org/officeDocument/2006/relationships/image" Target="../media/image22.jpg"/><Relationship Id="rId4" Type="http://schemas.openxmlformats.org/officeDocument/2006/relationships/image" Target="../media/image23.png"/><Relationship Id="rId5" Type="http://schemas.openxmlformats.org/officeDocument/2006/relationships/image" Target="../media/image24.jpg"/><Relationship Id="rId6" Type="http://schemas.openxmlformats.org/officeDocument/2006/relationships/image" Target="../media/image25.jpg"/><Relationship Id="rId7" Type="http://schemas.openxmlformats.org/officeDocument/2006/relationships/notesSlide" Target="../notesSlides/notesSlide40.xml"/><Relationship Id="rId8" Type="http://schemas.openxmlformats.org/officeDocument/2006/relationships/slide" Target="slide40.xml"/></Relationships>
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slide" Target="slide41.xml"/></Relationships>
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slide" Target="slide42.xml"/></Relationships>
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3" Type="http://schemas.openxmlformats.org/officeDocument/2006/relationships/notesSlide" Target="../notesSlides/notesSlide43.xml"/><Relationship Id="rId4" Type="http://schemas.openxmlformats.org/officeDocument/2006/relationships/slide" Target="slide43.xml"/></Relationships>
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notesSlide" Target="../notesSlides/notesSlide44.xml"/><Relationship Id="rId6" Type="http://schemas.openxmlformats.org/officeDocument/2006/relationships/slide" Target="slide44.xml"/></Relationships>
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jpg"/><Relationship Id="rId3" Type="http://schemas.openxmlformats.org/officeDocument/2006/relationships/notesSlide" Target="../notesSlides/notesSlide45.xml"/><Relationship Id="rId4" Type="http://schemas.openxmlformats.org/officeDocument/2006/relationships/slide" Target="slide45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clir.org/pubs/reports/pub121/sec1.html" TargetMode="External"/><Relationship Id="rId3" Type="http://schemas.openxmlformats.org/officeDocument/2006/relationships/notesSlide" Target="../notesSlides/notesSlide5.xml"/><Relationship Id="rId4" Type="http://schemas.openxmlformats.org/officeDocument/2006/relationships/slide" Target="slide5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slide" Target="slide6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slide" Target="slide7.xm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slide" Target="slide8.xm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slide" Target="slide9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19200"/>
            <a:ext cx="9144000" cy="3098800"/>
          </a:xfrm>
          <a:custGeom>
            <a:avLst/>
            <a:gdLst/>
            <a:ahLst/>
            <a:cxnLst/>
            <a:rect l="l" t="t" r="r" b="b"/>
            <a:pathLst>
              <a:path w="9144000" h="3098800">
                <a:moveTo>
                  <a:pt x="0" y="3098800"/>
                </a:moveTo>
                <a:lnTo>
                  <a:pt x="9144000" y="3098800"/>
                </a:lnTo>
                <a:lnTo>
                  <a:pt x="9144000" y="0"/>
                </a:lnTo>
                <a:lnTo>
                  <a:pt x="0" y="0"/>
                </a:lnTo>
                <a:lnTo>
                  <a:pt x="0" y="3098800"/>
                </a:lnTo>
                <a:close/>
              </a:path>
            </a:pathLst>
          </a:custGeom>
          <a:solidFill>
            <a:srgbClr val="DADAD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400425" y="2533646"/>
            <a:ext cx="4343400" cy="533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000" spc="-35" b="1">
                <a:solidFill>
                  <a:srgbClr val="FF0000"/>
                </a:solidFill>
                <a:latin typeface="Arial"/>
                <a:cs typeface="Arial"/>
              </a:rPr>
              <a:t>Da</a:t>
            </a:r>
            <a:r>
              <a:rPr dirty="0" sz="4000" spc="-20" b="1">
                <a:solidFill>
                  <a:srgbClr val="FF0000"/>
                </a:solidFill>
                <a:latin typeface="Arial"/>
                <a:cs typeface="Arial"/>
              </a:rPr>
              <a:t>ta</a:t>
            </a:r>
            <a:r>
              <a:rPr dirty="0" sz="4000" spc="25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4000" spc="-35" b="1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dirty="0" sz="4000" spc="-15" b="1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dirty="0" sz="4000" spc="-30" b="1">
                <a:solidFill>
                  <a:srgbClr val="FF0000"/>
                </a:solidFill>
                <a:latin typeface="Arial"/>
                <a:cs typeface="Arial"/>
              </a:rPr>
              <a:t>ese</a:t>
            </a:r>
            <a:r>
              <a:rPr dirty="0" sz="4000" spc="-15" b="1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dirty="0" sz="4000" spc="-30" b="1">
                <a:solidFill>
                  <a:srgbClr val="FF0000"/>
                </a:solidFill>
                <a:latin typeface="Arial"/>
                <a:cs typeface="Arial"/>
              </a:rPr>
              <a:t>va</a:t>
            </a:r>
            <a:r>
              <a:rPr dirty="0" sz="4000" spc="-15" b="1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z="4000" spc="-10" b="1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dirty="0" sz="4000" spc="-30" b="1">
                <a:solidFill>
                  <a:srgbClr val="FF0000"/>
                </a:solidFill>
                <a:latin typeface="Arial"/>
                <a:cs typeface="Arial"/>
              </a:rPr>
              <a:t>on</a:t>
            </a:r>
            <a:endParaRPr sz="4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2400" y="227013"/>
            <a:ext cx="2792412" cy="4635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783012" y="211137"/>
            <a:ext cx="1360486" cy="4794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057900" y="73025"/>
            <a:ext cx="3086099" cy="61753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0" y="5861050"/>
            <a:ext cx="990599" cy="99694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7086600" y="5969000"/>
            <a:ext cx="2057399" cy="84454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027555">
              <a:lnSpc>
                <a:spcPct val="100000"/>
              </a:lnSpc>
            </a:pPr>
            <a:r>
              <a:rPr dirty="0">
                <a:latin typeface="Arial"/>
                <a:cs typeface="Arial"/>
              </a:rPr>
              <a:t>Recall</a:t>
            </a:r>
            <a:r>
              <a:rPr dirty="0" spc="-15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our</a:t>
            </a:r>
            <a:r>
              <a:rPr dirty="0" spc="-2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da</a:t>
            </a:r>
            <a:r>
              <a:rPr dirty="0" spc="-5">
                <a:latin typeface="Arial"/>
                <a:cs typeface="Arial"/>
              </a:rPr>
              <a:t>t</a:t>
            </a:r>
            <a:r>
              <a:rPr dirty="0">
                <a:latin typeface="Arial"/>
                <a:cs typeface="Arial"/>
              </a:rPr>
              <a:t>a</a:t>
            </a:r>
            <a:r>
              <a:rPr dirty="0" spc="-5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on</a:t>
            </a:r>
            <a:r>
              <a:rPr dirty="0" spc="-5">
                <a:latin typeface="Arial"/>
                <a:cs typeface="Arial"/>
              </a:rPr>
              <a:t>t</a:t>
            </a:r>
            <a:r>
              <a:rPr dirty="0">
                <a:latin typeface="Arial"/>
                <a:cs typeface="Arial"/>
              </a:rPr>
              <a:t>ology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79039" y="4527507"/>
            <a:ext cx="6986270" cy="19697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ct val="100000"/>
              </a:lnSpc>
            </a:pPr>
            <a:r>
              <a:rPr dirty="0" sz="1900" spc="-20">
                <a:latin typeface="Arial"/>
                <a:cs typeface="Arial"/>
              </a:rPr>
              <a:t>N</a:t>
            </a:r>
            <a:r>
              <a:rPr dirty="0" sz="1900" spc="-15">
                <a:latin typeface="Arial"/>
                <a:cs typeface="Arial"/>
              </a:rPr>
              <a:t>ow</a:t>
            </a:r>
            <a:r>
              <a:rPr dirty="0" sz="1900" spc="10">
                <a:latin typeface="Arial"/>
                <a:cs typeface="Arial"/>
              </a:rPr>
              <a:t> </a:t>
            </a:r>
            <a:r>
              <a:rPr dirty="0" sz="1900" spc="-10">
                <a:latin typeface="Arial"/>
                <a:cs typeface="Arial"/>
              </a:rPr>
              <a:t>ask</a:t>
            </a:r>
            <a:r>
              <a:rPr dirty="0" sz="1900" spc="10">
                <a:latin typeface="Arial"/>
                <a:cs typeface="Arial"/>
              </a:rPr>
              <a:t> </a:t>
            </a:r>
            <a:r>
              <a:rPr dirty="0" sz="1900" spc="-10">
                <a:latin typeface="Arial"/>
                <a:cs typeface="Arial"/>
              </a:rPr>
              <a:t>yourse</a:t>
            </a:r>
            <a:r>
              <a:rPr dirty="0" sz="1900" spc="-10">
                <a:latin typeface="Arial"/>
                <a:cs typeface="Arial"/>
              </a:rPr>
              <a:t>l</a:t>
            </a:r>
            <a:r>
              <a:rPr dirty="0" sz="1900" spc="-10">
                <a:latin typeface="Arial"/>
                <a:cs typeface="Arial"/>
              </a:rPr>
              <a:t>f:</a:t>
            </a:r>
            <a:endParaRPr sz="19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5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dirty="0" sz="1900" spc="-10">
                <a:latin typeface="Arial"/>
                <a:cs typeface="Arial"/>
              </a:rPr>
              <a:t>In</a:t>
            </a:r>
            <a:r>
              <a:rPr dirty="0" sz="1900" spc="-10">
                <a:latin typeface="Arial"/>
                <a:cs typeface="Arial"/>
              </a:rPr>
              <a:t> </a:t>
            </a:r>
            <a:r>
              <a:rPr dirty="0" sz="1900" spc="-15">
                <a:latin typeface="Arial"/>
                <a:cs typeface="Arial"/>
              </a:rPr>
              <a:t>a</a:t>
            </a:r>
            <a:r>
              <a:rPr dirty="0" sz="1900" spc="-15">
                <a:latin typeface="Arial"/>
                <a:cs typeface="Arial"/>
              </a:rPr>
              <a:t> </a:t>
            </a:r>
            <a:r>
              <a:rPr dirty="0" sz="1900" spc="-10">
                <a:latin typeface="Arial"/>
                <a:cs typeface="Arial"/>
              </a:rPr>
              <a:t>successful</a:t>
            </a:r>
            <a:r>
              <a:rPr dirty="0" sz="1900" spc="35">
                <a:latin typeface="Arial"/>
                <a:cs typeface="Arial"/>
              </a:rPr>
              <a:t> </a:t>
            </a:r>
            <a:r>
              <a:rPr dirty="0" sz="1900" spc="-10">
                <a:latin typeface="Arial"/>
                <a:cs typeface="Arial"/>
              </a:rPr>
              <a:t>pre</a:t>
            </a:r>
            <a:r>
              <a:rPr dirty="0" sz="1900" spc="-15">
                <a:latin typeface="Arial"/>
                <a:cs typeface="Arial"/>
              </a:rPr>
              <a:t>s</a:t>
            </a:r>
            <a:r>
              <a:rPr dirty="0" sz="1900" spc="-10">
                <a:latin typeface="Arial"/>
                <a:cs typeface="Arial"/>
              </a:rPr>
              <a:t>ervat</a:t>
            </a:r>
            <a:r>
              <a:rPr dirty="0" sz="1900" spc="-10">
                <a:latin typeface="Arial"/>
                <a:cs typeface="Arial"/>
              </a:rPr>
              <a:t>i</a:t>
            </a:r>
            <a:r>
              <a:rPr dirty="0" sz="1900" spc="-15">
                <a:latin typeface="Arial"/>
                <a:cs typeface="Arial"/>
              </a:rPr>
              <a:t>on</a:t>
            </a:r>
            <a:r>
              <a:rPr dirty="0" sz="1900" spc="35">
                <a:latin typeface="Arial"/>
                <a:cs typeface="Arial"/>
              </a:rPr>
              <a:t> </a:t>
            </a:r>
            <a:r>
              <a:rPr dirty="0" sz="1900" spc="-10">
                <a:latin typeface="Arial"/>
                <a:cs typeface="Arial"/>
              </a:rPr>
              <a:t>scenar</a:t>
            </a:r>
            <a:r>
              <a:rPr dirty="0" sz="1900" spc="-10">
                <a:latin typeface="Arial"/>
                <a:cs typeface="Arial"/>
              </a:rPr>
              <a:t>i</a:t>
            </a:r>
            <a:r>
              <a:rPr dirty="0" sz="1900" spc="-10">
                <a:latin typeface="Arial"/>
                <a:cs typeface="Arial"/>
              </a:rPr>
              <a:t>o,</a:t>
            </a:r>
            <a:r>
              <a:rPr dirty="0" sz="1900" spc="35">
                <a:latin typeface="Arial"/>
                <a:cs typeface="Arial"/>
              </a:rPr>
              <a:t> </a:t>
            </a:r>
            <a:r>
              <a:rPr dirty="0" sz="1900" spc="-20" i="1">
                <a:latin typeface="Arial"/>
                <a:cs typeface="Arial"/>
              </a:rPr>
              <a:t>w</a:t>
            </a:r>
            <a:r>
              <a:rPr dirty="0" sz="1900" spc="-10" i="1">
                <a:latin typeface="Arial"/>
                <a:cs typeface="Arial"/>
              </a:rPr>
              <a:t>hat</a:t>
            </a:r>
            <a:r>
              <a:rPr dirty="0" sz="1900" spc="10" i="1">
                <a:latin typeface="Arial"/>
                <a:cs typeface="Arial"/>
              </a:rPr>
              <a:t> </a:t>
            </a:r>
            <a:r>
              <a:rPr dirty="0" sz="1900" spc="-15" i="1">
                <a:latin typeface="Arial"/>
                <a:cs typeface="Arial"/>
              </a:rPr>
              <a:t>e</a:t>
            </a:r>
            <a:r>
              <a:rPr dirty="0" sz="1900" spc="-15" i="1">
                <a:latin typeface="Arial"/>
                <a:cs typeface="Arial"/>
              </a:rPr>
              <a:t>x</a:t>
            </a:r>
            <a:r>
              <a:rPr dirty="0" sz="1900" spc="-10" i="1">
                <a:latin typeface="Arial"/>
                <a:cs typeface="Arial"/>
              </a:rPr>
              <a:t>act</a:t>
            </a:r>
            <a:r>
              <a:rPr dirty="0" sz="1900" spc="-10" i="1">
                <a:latin typeface="Arial"/>
                <a:cs typeface="Arial"/>
              </a:rPr>
              <a:t>l</a:t>
            </a:r>
            <a:r>
              <a:rPr dirty="0" sz="1900" spc="-10" i="1">
                <a:latin typeface="Arial"/>
                <a:cs typeface="Arial"/>
              </a:rPr>
              <a:t>y</a:t>
            </a:r>
            <a:r>
              <a:rPr dirty="0" sz="1900" spc="20" i="1">
                <a:latin typeface="Arial"/>
                <a:cs typeface="Arial"/>
              </a:rPr>
              <a:t> </a:t>
            </a:r>
            <a:r>
              <a:rPr dirty="0" sz="1900" spc="-10" i="1">
                <a:latin typeface="Arial"/>
                <a:cs typeface="Arial"/>
              </a:rPr>
              <a:t>i</a:t>
            </a:r>
            <a:r>
              <a:rPr dirty="0" sz="1900" spc="-10" i="1">
                <a:latin typeface="Arial"/>
                <a:cs typeface="Arial"/>
              </a:rPr>
              <a:t>s</a:t>
            </a:r>
            <a:r>
              <a:rPr dirty="0" sz="1900" spc="-5" i="1">
                <a:latin typeface="Arial"/>
                <a:cs typeface="Arial"/>
              </a:rPr>
              <a:t> </a:t>
            </a:r>
            <a:r>
              <a:rPr dirty="0" sz="1900" spc="-10" i="1">
                <a:latin typeface="Arial"/>
                <a:cs typeface="Arial"/>
              </a:rPr>
              <a:t>preserved?</a:t>
            </a:r>
            <a:endParaRPr sz="19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5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dirty="0" sz="1900" spc="-25">
                <a:latin typeface="Arial"/>
                <a:cs typeface="Arial"/>
              </a:rPr>
              <a:t>W</a:t>
            </a:r>
            <a:r>
              <a:rPr dirty="0" sz="1900" spc="-10">
                <a:latin typeface="Arial"/>
                <a:cs typeface="Arial"/>
              </a:rPr>
              <a:t>hat</a:t>
            </a:r>
            <a:r>
              <a:rPr dirty="0" sz="1900" spc="10">
                <a:latin typeface="Arial"/>
                <a:cs typeface="Arial"/>
              </a:rPr>
              <a:t> </a:t>
            </a:r>
            <a:r>
              <a:rPr dirty="0" sz="1900" spc="-10">
                <a:latin typeface="Arial"/>
                <a:cs typeface="Arial"/>
              </a:rPr>
              <a:t>.</a:t>
            </a:r>
            <a:r>
              <a:rPr dirty="0" sz="1900" spc="-15">
                <a:latin typeface="Arial"/>
                <a:cs typeface="Arial"/>
              </a:rPr>
              <a:t> </a:t>
            </a:r>
            <a:r>
              <a:rPr dirty="0" sz="1900" spc="-10">
                <a:latin typeface="Arial"/>
                <a:cs typeface="Arial"/>
              </a:rPr>
              <a:t>.</a:t>
            </a:r>
            <a:r>
              <a:rPr dirty="0" sz="1900">
                <a:latin typeface="Arial"/>
                <a:cs typeface="Arial"/>
              </a:rPr>
              <a:t> </a:t>
            </a:r>
            <a:r>
              <a:rPr dirty="0" sz="1900" spc="-10">
                <a:latin typeface="Arial"/>
                <a:cs typeface="Arial"/>
              </a:rPr>
              <a:t>.</a:t>
            </a:r>
            <a:r>
              <a:rPr dirty="0" sz="1900" spc="-15">
                <a:latin typeface="Arial"/>
                <a:cs typeface="Arial"/>
              </a:rPr>
              <a:t> </a:t>
            </a:r>
            <a:r>
              <a:rPr dirty="0" sz="1900" spc="-15">
                <a:latin typeface="Arial"/>
                <a:cs typeface="Arial"/>
              </a:rPr>
              <a:t>e</a:t>
            </a:r>
            <a:r>
              <a:rPr dirty="0" sz="1900" spc="-25">
                <a:latin typeface="Arial"/>
                <a:cs typeface="Arial"/>
              </a:rPr>
              <a:t>x</a:t>
            </a:r>
            <a:r>
              <a:rPr dirty="0" sz="1900" spc="-10">
                <a:latin typeface="Arial"/>
                <a:cs typeface="Arial"/>
              </a:rPr>
              <a:t>act</a:t>
            </a:r>
            <a:r>
              <a:rPr dirty="0" sz="1900" spc="-10">
                <a:latin typeface="Arial"/>
                <a:cs typeface="Arial"/>
              </a:rPr>
              <a:t>l</a:t>
            </a:r>
            <a:r>
              <a:rPr dirty="0" sz="1900" spc="-10">
                <a:latin typeface="Arial"/>
                <a:cs typeface="Arial"/>
              </a:rPr>
              <a:t>y</a:t>
            </a:r>
            <a:r>
              <a:rPr dirty="0" sz="1900" spc="35">
                <a:latin typeface="Arial"/>
                <a:cs typeface="Arial"/>
              </a:rPr>
              <a:t> </a:t>
            </a:r>
            <a:r>
              <a:rPr dirty="0" sz="1900" spc="-10">
                <a:latin typeface="Arial"/>
                <a:cs typeface="Arial"/>
              </a:rPr>
              <a:t>.</a:t>
            </a:r>
            <a:r>
              <a:rPr dirty="0" sz="1900" spc="-15">
                <a:latin typeface="Arial"/>
                <a:cs typeface="Arial"/>
              </a:rPr>
              <a:t> </a:t>
            </a:r>
            <a:r>
              <a:rPr dirty="0" sz="1900" spc="-10">
                <a:latin typeface="Arial"/>
                <a:cs typeface="Arial"/>
              </a:rPr>
              <a:t>.</a:t>
            </a:r>
            <a:r>
              <a:rPr dirty="0" sz="1900">
                <a:latin typeface="Arial"/>
                <a:cs typeface="Arial"/>
              </a:rPr>
              <a:t> </a:t>
            </a:r>
            <a:r>
              <a:rPr dirty="0" sz="1900" spc="-10">
                <a:latin typeface="Arial"/>
                <a:cs typeface="Arial"/>
              </a:rPr>
              <a:t>.</a:t>
            </a:r>
            <a:r>
              <a:rPr dirty="0" sz="1900" spc="-15">
                <a:latin typeface="Arial"/>
                <a:cs typeface="Arial"/>
              </a:rPr>
              <a:t> </a:t>
            </a:r>
            <a:r>
              <a:rPr dirty="0" sz="1900" spc="-10">
                <a:latin typeface="Arial"/>
                <a:cs typeface="Arial"/>
              </a:rPr>
              <a:t>i</a:t>
            </a:r>
            <a:r>
              <a:rPr dirty="0" sz="1900" spc="-10">
                <a:latin typeface="Arial"/>
                <a:cs typeface="Arial"/>
              </a:rPr>
              <a:t>s</a:t>
            </a:r>
            <a:r>
              <a:rPr dirty="0" sz="1900" spc="-5">
                <a:latin typeface="Arial"/>
                <a:cs typeface="Arial"/>
              </a:rPr>
              <a:t> </a:t>
            </a:r>
            <a:r>
              <a:rPr dirty="0" sz="1900" spc="-10">
                <a:latin typeface="Arial"/>
                <a:cs typeface="Arial"/>
              </a:rPr>
              <a:t>.</a:t>
            </a:r>
            <a:r>
              <a:rPr dirty="0" sz="1900">
                <a:latin typeface="Arial"/>
                <a:cs typeface="Arial"/>
              </a:rPr>
              <a:t> </a:t>
            </a:r>
            <a:r>
              <a:rPr dirty="0" sz="1900" spc="-10">
                <a:latin typeface="Arial"/>
                <a:cs typeface="Arial"/>
              </a:rPr>
              <a:t>.</a:t>
            </a:r>
            <a:r>
              <a:rPr dirty="0" sz="1900" spc="-15">
                <a:latin typeface="Arial"/>
                <a:cs typeface="Arial"/>
              </a:rPr>
              <a:t> </a:t>
            </a:r>
            <a:r>
              <a:rPr dirty="0" sz="1900" spc="-10">
                <a:latin typeface="Arial"/>
                <a:cs typeface="Arial"/>
              </a:rPr>
              <a:t>.</a:t>
            </a:r>
            <a:r>
              <a:rPr dirty="0" sz="1900">
                <a:latin typeface="Arial"/>
                <a:cs typeface="Arial"/>
              </a:rPr>
              <a:t> </a:t>
            </a:r>
            <a:r>
              <a:rPr dirty="0" sz="1900" spc="-10">
                <a:latin typeface="Arial"/>
                <a:cs typeface="Arial"/>
              </a:rPr>
              <a:t>preserved?</a:t>
            </a:r>
            <a:endParaRPr sz="19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6"/>
              </a:spcBef>
            </a:pPr>
            <a:endParaRPr sz="24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dirty="0" sz="1900" spc="-20">
                <a:latin typeface="Arial"/>
                <a:cs typeface="Arial"/>
              </a:rPr>
              <a:t>N</a:t>
            </a:r>
            <a:r>
              <a:rPr dirty="0" sz="1900" spc="-10">
                <a:latin typeface="Arial"/>
                <a:cs typeface="Arial"/>
              </a:rPr>
              <a:t>o,</a:t>
            </a:r>
            <a:r>
              <a:rPr dirty="0" sz="1900" spc="10">
                <a:latin typeface="Arial"/>
                <a:cs typeface="Arial"/>
              </a:rPr>
              <a:t> </a:t>
            </a:r>
            <a:r>
              <a:rPr dirty="0" sz="1900" spc="-10">
                <a:latin typeface="Arial"/>
                <a:cs typeface="Arial"/>
              </a:rPr>
              <a:t>rea</a:t>
            </a:r>
            <a:r>
              <a:rPr dirty="0" sz="1900" spc="-15">
                <a:latin typeface="Arial"/>
                <a:cs typeface="Arial"/>
              </a:rPr>
              <a:t>lly</a:t>
            </a:r>
            <a:r>
              <a:rPr dirty="0" sz="1900" spc="-10" i="1">
                <a:latin typeface="Arial"/>
                <a:cs typeface="Arial"/>
              </a:rPr>
              <a:t>,</a:t>
            </a:r>
            <a:r>
              <a:rPr dirty="0" sz="1900" spc="10" i="1">
                <a:latin typeface="Arial"/>
                <a:cs typeface="Arial"/>
              </a:rPr>
              <a:t> </a:t>
            </a:r>
            <a:r>
              <a:rPr dirty="0" sz="2000" b="1" i="1">
                <a:latin typeface="Arial"/>
                <a:cs typeface="Arial"/>
              </a:rPr>
              <a:t>w</a:t>
            </a:r>
            <a:r>
              <a:rPr dirty="0" sz="2000" spc="-5" b="1" i="1">
                <a:latin typeface="Arial"/>
                <a:cs typeface="Arial"/>
              </a:rPr>
              <a:t>h</a:t>
            </a:r>
            <a:r>
              <a:rPr dirty="0" sz="2000" b="1" i="1">
                <a:latin typeface="Arial"/>
                <a:cs typeface="Arial"/>
              </a:rPr>
              <a:t>at?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503411" y="6463728"/>
            <a:ext cx="10287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 spc="-10">
                <a:solidFill>
                  <a:srgbClr val="8A8A8A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373228" y="941884"/>
            <a:ext cx="4071639" cy="34728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22855">
              <a:lnSpc>
                <a:spcPct val="100000"/>
              </a:lnSpc>
            </a:pPr>
            <a:r>
              <a:rPr dirty="0" spc="-5" i="1">
                <a:latin typeface="Arial"/>
                <a:cs typeface="Arial"/>
              </a:rPr>
              <a:t>T</a:t>
            </a:r>
            <a:r>
              <a:rPr dirty="0" i="1">
                <a:latin typeface="Arial"/>
                <a:cs typeface="Arial"/>
              </a:rPr>
              <a:t>he</a:t>
            </a:r>
            <a:r>
              <a:rPr dirty="0" spc="-5" i="1">
                <a:latin typeface="Arial"/>
                <a:cs typeface="Arial"/>
              </a:rPr>
              <a:t> </a:t>
            </a:r>
            <a:r>
              <a:rPr dirty="0" i="1">
                <a:latin typeface="Arial"/>
                <a:cs typeface="Arial"/>
              </a:rPr>
              <a:t>physical</a:t>
            </a:r>
            <a:r>
              <a:rPr dirty="0" spc="-15" i="1">
                <a:latin typeface="Arial"/>
                <a:cs typeface="Arial"/>
              </a:rPr>
              <a:t> </a:t>
            </a:r>
            <a:r>
              <a:rPr dirty="0" spc="-5" i="1">
                <a:latin typeface="Arial"/>
                <a:cs typeface="Arial"/>
              </a:rPr>
              <a:t>t</a:t>
            </a:r>
            <a:r>
              <a:rPr dirty="0" i="1">
                <a:latin typeface="Arial"/>
                <a:cs typeface="Arial"/>
              </a:rPr>
              <a:t>hing?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5348" y="1263500"/>
            <a:ext cx="8282305" cy="3531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spc="-5">
                <a:latin typeface="Arial"/>
                <a:cs typeface="Arial"/>
              </a:rPr>
              <a:t>M</a:t>
            </a:r>
            <a:r>
              <a:rPr dirty="0" sz="2000">
                <a:latin typeface="Arial"/>
                <a:cs typeface="Arial"/>
              </a:rPr>
              <a:t>a</a:t>
            </a:r>
            <a:r>
              <a:rPr dirty="0" sz="2000" spc="-10">
                <a:latin typeface="Arial"/>
                <a:cs typeface="Arial"/>
              </a:rPr>
              <a:t>y</a:t>
            </a:r>
            <a:r>
              <a:rPr dirty="0" sz="2000">
                <a:latin typeface="Arial"/>
                <a:cs typeface="Arial"/>
              </a:rPr>
              <a:t>be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t</a:t>
            </a:r>
            <a:r>
              <a:rPr dirty="0" sz="2000">
                <a:latin typeface="Arial"/>
                <a:cs typeface="Arial"/>
              </a:rPr>
              <a:t>h</a:t>
            </a:r>
            <a:r>
              <a:rPr dirty="0" sz="2000" spc="-5">
                <a:latin typeface="Arial"/>
                <a:cs typeface="Arial"/>
              </a:rPr>
              <a:t>i</a:t>
            </a:r>
            <a:r>
              <a:rPr dirty="0" sz="2000">
                <a:latin typeface="Arial"/>
                <a:cs typeface="Arial"/>
              </a:rPr>
              <a:t>ngs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i</a:t>
            </a:r>
            <a:r>
              <a:rPr dirty="0" sz="2000">
                <a:latin typeface="Arial"/>
                <a:cs typeface="Arial"/>
              </a:rPr>
              <a:t>n</a:t>
            </a:r>
            <a:r>
              <a:rPr dirty="0" sz="2000" spc="10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t</a:t>
            </a:r>
            <a:r>
              <a:rPr dirty="0" sz="2000">
                <a:latin typeface="Arial"/>
                <a:cs typeface="Arial"/>
              </a:rPr>
              <a:t>he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pa</a:t>
            </a:r>
            <a:r>
              <a:rPr dirty="0" sz="2000" spc="-10">
                <a:latin typeface="Arial"/>
                <a:cs typeface="Arial"/>
              </a:rPr>
              <a:t>t</a:t>
            </a:r>
            <a:r>
              <a:rPr dirty="0" sz="2000" spc="-5">
                <a:latin typeface="Arial"/>
                <a:cs typeface="Arial"/>
              </a:rPr>
              <a:t>t</a:t>
            </a:r>
            <a:r>
              <a:rPr dirty="0" sz="2000">
                <a:latin typeface="Arial"/>
                <a:cs typeface="Arial"/>
              </a:rPr>
              <a:t>erned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m</a:t>
            </a:r>
            <a:r>
              <a:rPr dirty="0" sz="2000">
                <a:latin typeface="Arial"/>
                <a:cs typeface="Arial"/>
              </a:rPr>
              <a:t>a</a:t>
            </a:r>
            <a:r>
              <a:rPr dirty="0" sz="2000" spc="-10">
                <a:latin typeface="Arial"/>
                <a:cs typeface="Arial"/>
              </a:rPr>
              <a:t>t</a:t>
            </a:r>
            <a:r>
              <a:rPr dirty="0" sz="2000" spc="-5">
                <a:latin typeface="Arial"/>
                <a:cs typeface="Arial"/>
              </a:rPr>
              <a:t>t</a:t>
            </a:r>
            <a:r>
              <a:rPr dirty="0" sz="2000">
                <a:latin typeface="Arial"/>
                <a:cs typeface="Arial"/>
              </a:rPr>
              <a:t>er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&amp; energy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en</a:t>
            </a:r>
            <a:r>
              <a:rPr dirty="0" sz="2000" spc="-5">
                <a:latin typeface="Arial"/>
                <a:cs typeface="Arial"/>
              </a:rPr>
              <a:t>ti</a:t>
            </a:r>
            <a:r>
              <a:rPr dirty="0" sz="2000" spc="-10">
                <a:latin typeface="Arial"/>
                <a:cs typeface="Arial"/>
              </a:rPr>
              <a:t>t</a:t>
            </a:r>
            <a:r>
              <a:rPr dirty="0" sz="2000">
                <a:latin typeface="Arial"/>
                <a:cs typeface="Arial"/>
              </a:rPr>
              <a:t>y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ty</a:t>
            </a:r>
            <a:r>
              <a:rPr dirty="0" sz="2000">
                <a:latin typeface="Arial"/>
                <a:cs typeface="Arial"/>
              </a:rPr>
              <a:t>pe?</a:t>
            </a:r>
            <a:endParaRPr sz="20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1595"/>
              </a:spcBef>
            </a:pPr>
            <a:r>
              <a:rPr dirty="0" sz="2000" spc="-5">
                <a:latin typeface="Arial"/>
                <a:cs typeface="Arial"/>
              </a:rPr>
              <a:t>T</a:t>
            </a:r>
            <a:r>
              <a:rPr dirty="0" sz="2000">
                <a:latin typeface="Arial"/>
                <a:cs typeface="Arial"/>
              </a:rPr>
              <a:t>hat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 spc="5">
                <a:latin typeface="Arial"/>
                <a:cs typeface="Arial"/>
              </a:rPr>
              <a:t>w</a:t>
            </a:r>
            <a:r>
              <a:rPr dirty="0" sz="2000">
                <a:latin typeface="Arial"/>
                <a:cs typeface="Arial"/>
              </a:rPr>
              <a:t>ou</a:t>
            </a:r>
            <a:r>
              <a:rPr dirty="0" sz="2000" spc="-5">
                <a:latin typeface="Arial"/>
                <a:cs typeface="Arial"/>
              </a:rPr>
              <a:t>l</a:t>
            </a:r>
            <a:r>
              <a:rPr dirty="0" sz="2000">
                <a:latin typeface="Arial"/>
                <a:cs typeface="Arial"/>
              </a:rPr>
              <a:t>d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be</a:t>
            </a:r>
            <a:r>
              <a:rPr dirty="0" sz="2000" spc="-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a</a:t>
            </a:r>
            <a:r>
              <a:rPr dirty="0" sz="2000" spc="5">
                <a:latin typeface="Arial"/>
                <a:cs typeface="Arial"/>
              </a:rPr>
              <a:t>c</a:t>
            </a:r>
            <a:r>
              <a:rPr dirty="0" sz="2000" spc="-10">
                <a:latin typeface="Arial"/>
                <a:cs typeface="Arial"/>
              </a:rPr>
              <a:t>t</a:t>
            </a:r>
            <a:r>
              <a:rPr dirty="0" sz="2000">
                <a:latin typeface="Arial"/>
                <a:cs typeface="Arial"/>
              </a:rPr>
              <a:t>ual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d</a:t>
            </a:r>
            <a:r>
              <a:rPr dirty="0" sz="2000" spc="-5">
                <a:latin typeface="Arial"/>
                <a:cs typeface="Arial"/>
              </a:rPr>
              <a:t>i</a:t>
            </a:r>
            <a:r>
              <a:rPr dirty="0" sz="2000" spc="5">
                <a:latin typeface="Arial"/>
                <a:cs typeface="Arial"/>
              </a:rPr>
              <a:t>sks</a:t>
            </a:r>
            <a:r>
              <a:rPr dirty="0" sz="2000">
                <a:latin typeface="Arial"/>
                <a:cs typeface="Arial"/>
              </a:rPr>
              <a:t>,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t</a:t>
            </a:r>
            <a:r>
              <a:rPr dirty="0" sz="2000">
                <a:latin typeface="Arial"/>
                <a:cs typeface="Arial"/>
              </a:rPr>
              <a:t>hu</a:t>
            </a:r>
            <a:r>
              <a:rPr dirty="0" sz="2000" spc="-5">
                <a:latin typeface="Arial"/>
                <a:cs typeface="Arial"/>
              </a:rPr>
              <a:t>m</a:t>
            </a:r>
            <a:r>
              <a:rPr dirty="0" sz="2000">
                <a:latin typeface="Arial"/>
                <a:cs typeface="Arial"/>
              </a:rPr>
              <a:t>bdr</a:t>
            </a:r>
            <a:r>
              <a:rPr dirty="0" sz="2000" spc="-5">
                <a:latin typeface="Arial"/>
                <a:cs typeface="Arial"/>
              </a:rPr>
              <a:t>i</a:t>
            </a:r>
            <a:r>
              <a:rPr dirty="0" sz="2000" spc="-10">
                <a:latin typeface="Arial"/>
                <a:cs typeface="Arial"/>
              </a:rPr>
              <a:t>v</a:t>
            </a:r>
            <a:r>
              <a:rPr dirty="0" sz="2000">
                <a:latin typeface="Arial"/>
                <a:cs typeface="Arial"/>
              </a:rPr>
              <a:t>es,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hard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dr</a:t>
            </a:r>
            <a:r>
              <a:rPr dirty="0" sz="2000" spc="-5">
                <a:latin typeface="Arial"/>
                <a:cs typeface="Arial"/>
              </a:rPr>
              <a:t>i</a:t>
            </a:r>
            <a:r>
              <a:rPr dirty="0" sz="2000" spc="-10">
                <a:latin typeface="Arial"/>
                <a:cs typeface="Arial"/>
              </a:rPr>
              <a:t>v</a:t>
            </a:r>
            <a:r>
              <a:rPr dirty="0" sz="2000">
                <a:latin typeface="Arial"/>
                <a:cs typeface="Arial"/>
              </a:rPr>
              <a:t>e</a:t>
            </a:r>
            <a:r>
              <a:rPr dirty="0" sz="2000" spc="5">
                <a:latin typeface="Arial"/>
                <a:cs typeface="Arial"/>
              </a:rPr>
              <a:t>s</a:t>
            </a:r>
            <a:r>
              <a:rPr dirty="0" sz="2000">
                <a:latin typeface="Arial"/>
                <a:cs typeface="Arial"/>
              </a:rPr>
              <a:t>,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ra</a:t>
            </a:r>
            <a:r>
              <a:rPr dirty="0" sz="2000" spc="-5">
                <a:latin typeface="Arial"/>
                <a:cs typeface="Arial"/>
              </a:rPr>
              <a:t>i</a:t>
            </a:r>
            <a:r>
              <a:rPr dirty="0" sz="2000">
                <a:latin typeface="Arial"/>
                <a:cs typeface="Arial"/>
              </a:rPr>
              <a:t>d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arra</a:t>
            </a:r>
            <a:r>
              <a:rPr dirty="0" sz="2000" spc="-10">
                <a:latin typeface="Arial"/>
                <a:cs typeface="Arial"/>
              </a:rPr>
              <a:t>y</a:t>
            </a:r>
            <a:r>
              <a:rPr dirty="0" sz="2000" spc="5">
                <a:latin typeface="Arial"/>
                <a:cs typeface="Arial"/>
              </a:rPr>
              <a:t>s</a:t>
            </a:r>
            <a:r>
              <a:rPr dirty="0" sz="2000">
                <a:latin typeface="Arial"/>
                <a:cs typeface="Arial"/>
              </a:rPr>
              <a:t>,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e</a:t>
            </a:r>
            <a:r>
              <a:rPr dirty="0" sz="2000" spc="-10">
                <a:latin typeface="Arial"/>
                <a:cs typeface="Arial"/>
              </a:rPr>
              <a:t>t</a:t>
            </a:r>
            <a:r>
              <a:rPr dirty="0" sz="2000" spc="5">
                <a:latin typeface="Arial"/>
                <a:cs typeface="Arial"/>
              </a:rPr>
              <a:t>c</a:t>
            </a:r>
            <a:r>
              <a:rPr dirty="0" sz="2000"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705"/>
              </a:spcBef>
            </a:pPr>
            <a:r>
              <a:rPr dirty="0" sz="2000" spc="-5">
                <a:latin typeface="Arial"/>
                <a:cs typeface="Arial"/>
              </a:rPr>
              <a:t>S</a:t>
            </a:r>
            <a:r>
              <a:rPr dirty="0" sz="2000">
                <a:latin typeface="Arial"/>
                <a:cs typeface="Arial"/>
              </a:rPr>
              <a:t>ure,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 spc="5">
                <a:latin typeface="Arial"/>
                <a:cs typeface="Arial"/>
              </a:rPr>
              <a:t>w</a:t>
            </a:r>
            <a:r>
              <a:rPr dirty="0" sz="2000">
                <a:latin typeface="Arial"/>
                <a:cs typeface="Arial"/>
              </a:rPr>
              <a:t>e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o</a:t>
            </a:r>
            <a:r>
              <a:rPr dirty="0" sz="2000" spc="-5">
                <a:latin typeface="Arial"/>
                <a:cs typeface="Arial"/>
              </a:rPr>
              <a:t>f</a:t>
            </a:r>
            <a:r>
              <a:rPr dirty="0" sz="2000" spc="-10">
                <a:latin typeface="Arial"/>
                <a:cs typeface="Arial"/>
              </a:rPr>
              <a:t>t</a:t>
            </a:r>
            <a:r>
              <a:rPr dirty="0" sz="2000">
                <a:latin typeface="Arial"/>
                <a:cs typeface="Arial"/>
              </a:rPr>
              <a:t>en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do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need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t</a:t>
            </a:r>
            <a:r>
              <a:rPr dirty="0" sz="2000">
                <a:latin typeface="Arial"/>
                <a:cs typeface="Arial"/>
              </a:rPr>
              <a:t>o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t</a:t>
            </a:r>
            <a:r>
              <a:rPr dirty="0" sz="2000">
                <a:latin typeface="Arial"/>
                <a:cs typeface="Arial"/>
              </a:rPr>
              <a:t>a</a:t>
            </a:r>
            <a:r>
              <a:rPr dirty="0" sz="2000" spc="5">
                <a:latin typeface="Arial"/>
                <a:cs typeface="Arial"/>
              </a:rPr>
              <a:t>k</a:t>
            </a:r>
            <a:r>
              <a:rPr dirty="0" sz="2000">
                <a:latin typeface="Arial"/>
                <a:cs typeface="Arial"/>
              </a:rPr>
              <a:t>e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 spc="5">
                <a:latin typeface="Arial"/>
                <a:cs typeface="Arial"/>
              </a:rPr>
              <a:t>c</a:t>
            </a:r>
            <a:r>
              <a:rPr dirty="0" sz="2000">
                <a:latin typeface="Arial"/>
                <a:cs typeface="Arial"/>
              </a:rPr>
              <a:t>are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of</a:t>
            </a:r>
            <a:r>
              <a:rPr dirty="0" sz="2000" spc="-1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t</a:t>
            </a:r>
            <a:r>
              <a:rPr dirty="0" sz="2000">
                <a:latin typeface="Arial"/>
                <a:cs typeface="Arial"/>
              </a:rPr>
              <a:t>he</a:t>
            </a:r>
            <a:r>
              <a:rPr dirty="0" sz="2000" spc="5">
                <a:latin typeface="Arial"/>
                <a:cs typeface="Arial"/>
              </a:rPr>
              <a:t>s</a:t>
            </a:r>
            <a:r>
              <a:rPr dirty="0" sz="2000">
                <a:latin typeface="Arial"/>
                <a:cs typeface="Arial"/>
              </a:rPr>
              <a:t>e,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ab</a:t>
            </a:r>
            <a:r>
              <a:rPr dirty="0" sz="2000" spc="5">
                <a:latin typeface="Arial"/>
                <a:cs typeface="Arial"/>
              </a:rPr>
              <a:t>s</a:t>
            </a:r>
            <a:r>
              <a:rPr dirty="0" sz="2000">
                <a:latin typeface="Arial"/>
                <a:cs typeface="Arial"/>
              </a:rPr>
              <a:t>o</a:t>
            </a:r>
            <a:r>
              <a:rPr dirty="0" sz="2000" spc="-5">
                <a:latin typeface="Arial"/>
                <a:cs typeface="Arial"/>
              </a:rPr>
              <a:t>l</a:t>
            </a:r>
            <a:r>
              <a:rPr dirty="0" sz="2000">
                <a:latin typeface="Arial"/>
                <a:cs typeface="Arial"/>
              </a:rPr>
              <a:t>u</a:t>
            </a:r>
            <a:r>
              <a:rPr dirty="0" sz="2000" spc="-10">
                <a:latin typeface="Arial"/>
                <a:cs typeface="Arial"/>
              </a:rPr>
              <a:t>t</a:t>
            </a:r>
            <a:r>
              <a:rPr dirty="0" sz="2000">
                <a:latin typeface="Arial"/>
                <a:cs typeface="Arial"/>
              </a:rPr>
              <a:t>e</a:t>
            </a:r>
            <a:r>
              <a:rPr dirty="0" sz="2000" spc="-5">
                <a:latin typeface="Arial"/>
                <a:cs typeface="Arial"/>
              </a:rPr>
              <a:t>l</a:t>
            </a:r>
            <a:r>
              <a:rPr dirty="0" sz="2000">
                <a:latin typeface="Arial"/>
                <a:cs typeface="Arial"/>
              </a:rPr>
              <a:t>y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 marL="12700" marR="281305">
              <a:lnSpc>
                <a:spcPct val="100000"/>
              </a:lnSpc>
              <a:spcBef>
                <a:spcPts val="1695"/>
              </a:spcBef>
            </a:pPr>
            <a:r>
              <a:rPr dirty="0" sz="2000" spc="-5">
                <a:latin typeface="Arial"/>
                <a:cs typeface="Arial"/>
              </a:rPr>
              <a:t>B</a:t>
            </a:r>
            <a:r>
              <a:rPr dirty="0" sz="2000">
                <a:latin typeface="Arial"/>
                <a:cs typeface="Arial"/>
              </a:rPr>
              <a:t>ut</a:t>
            </a:r>
            <a:r>
              <a:rPr dirty="0" sz="2000" spc="-1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o</a:t>
            </a:r>
            <a:r>
              <a:rPr dirty="0" sz="2000" spc="-10">
                <a:latin typeface="Arial"/>
                <a:cs typeface="Arial"/>
              </a:rPr>
              <a:t>v</a:t>
            </a:r>
            <a:r>
              <a:rPr dirty="0" sz="2000">
                <a:latin typeface="Arial"/>
                <a:cs typeface="Arial"/>
              </a:rPr>
              <a:t>er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t</a:t>
            </a:r>
            <a:r>
              <a:rPr dirty="0" sz="2000" spc="-5">
                <a:latin typeface="Arial"/>
                <a:cs typeface="Arial"/>
              </a:rPr>
              <a:t>im</a:t>
            </a:r>
            <a:r>
              <a:rPr dirty="0" sz="2000">
                <a:latin typeface="Arial"/>
                <a:cs typeface="Arial"/>
              </a:rPr>
              <a:t>e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pre</a:t>
            </a:r>
            <a:r>
              <a:rPr dirty="0" sz="2000" spc="5">
                <a:latin typeface="Arial"/>
                <a:cs typeface="Arial"/>
              </a:rPr>
              <a:t>s</a:t>
            </a:r>
            <a:r>
              <a:rPr dirty="0" sz="2000">
                <a:latin typeface="Arial"/>
                <a:cs typeface="Arial"/>
              </a:rPr>
              <a:t>er</a:t>
            </a:r>
            <a:r>
              <a:rPr dirty="0" sz="2000" spc="-10">
                <a:latin typeface="Arial"/>
                <a:cs typeface="Arial"/>
              </a:rPr>
              <a:t>v</a:t>
            </a:r>
            <a:r>
              <a:rPr dirty="0" sz="2000">
                <a:latin typeface="Arial"/>
                <a:cs typeface="Arial"/>
              </a:rPr>
              <a:t>a</a:t>
            </a:r>
            <a:r>
              <a:rPr dirty="0" sz="2000" spc="-10">
                <a:latin typeface="Arial"/>
                <a:cs typeface="Arial"/>
              </a:rPr>
              <a:t>t</a:t>
            </a:r>
            <a:r>
              <a:rPr dirty="0" sz="2000" spc="-5">
                <a:latin typeface="Arial"/>
                <a:cs typeface="Arial"/>
              </a:rPr>
              <a:t>i</a:t>
            </a:r>
            <a:r>
              <a:rPr dirty="0" sz="2000">
                <a:latin typeface="Arial"/>
                <a:cs typeface="Arial"/>
              </a:rPr>
              <a:t>on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of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da</a:t>
            </a:r>
            <a:r>
              <a:rPr dirty="0" sz="2000" spc="-5">
                <a:latin typeface="Arial"/>
                <a:cs typeface="Arial"/>
              </a:rPr>
              <a:t>t</a:t>
            </a:r>
            <a:r>
              <a:rPr dirty="0" sz="2000">
                <a:latin typeface="Arial"/>
                <a:cs typeface="Arial"/>
              </a:rPr>
              <a:t>a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(or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i</a:t>
            </a:r>
            <a:r>
              <a:rPr dirty="0" sz="2000">
                <a:latin typeface="Arial"/>
                <a:cs typeface="Arial"/>
              </a:rPr>
              <a:t>n</a:t>
            </a:r>
            <a:r>
              <a:rPr dirty="0" sz="2000" spc="-5">
                <a:latin typeface="Arial"/>
                <a:cs typeface="Arial"/>
              </a:rPr>
              <a:t>f</a:t>
            </a:r>
            <a:r>
              <a:rPr dirty="0" sz="2000">
                <a:latin typeface="Arial"/>
                <a:cs typeface="Arial"/>
              </a:rPr>
              <a:t>or</a:t>
            </a:r>
            <a:r>
              <a:rPr dirty="0" sz="2000" spc="-5">
                <a:latin typeface="Arial"/>
                <a:cs typeface="Arial"/>
              </a:rPr>
              <a:t>m</a:t>
            </a:r>
            <a:r>
              <a:rPr dirty="0" sz="2000">
                <a:latin typeface="Arial"/>
                <a:cs typeface="Arial"/>
              </a:rPr>
              <a:t>a</a:t>
            </a:r>
            <a:r>
              <a:rPr dirty="0" sz="2000" spc="-10">
                <a:latin typeface="Arial"/>
                <a:cs typeface="Arial"/>
              </a:rPr>
              <a:t>t</a:t>
            </a:r>
            <a:r>
              <a:rPr dirty="0" sz="2000" spc="-5">
                <a:latin typeface="Arial"/>
                <a:cs typeface="Arial"/>
              </a:rPr>
              <a:t>i</a:t>
            </a:r>
            <a:r>
              <a:rPr dirty="0" sz="2000">
                <a:latin typeface="Arial"/>
                <a:cs typeface="Arial"/>
              </a:rPr>
              <a:t>on)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m</a:t>
            </a:r>
            <a:r>
              <a:rPr dirty="0" sz="2000">
                <a:latin typeface="Arial"/>
                <a:cs typeface="Arial"/>
              </a:rPr>
              <a:t>ay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be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 spc="5">
                <a:latin typeface="Arial"/>
                <a:cs typeface="Arial"/>
              </a:rPr>
              <a:t>s</a:t>
            </a:r>
            <a:r>
              <a:rPr dirty="0" sz="2000">
                <a:latin typeface="Arial"/>
                <a:cs typeface="Arial"/>
              </a:rPr>
              <a:t>u</a:t>
            </a:r>
            <a:r>
              <a:rPr dirty="0" sz="2000" spc="5">
                <a:latin typeface="Arial"/>
                <a:cs typeface="Arial"/>
              </a:rPr>
              <a:t>cc</a:t>
            </a:r>
            <a:r>
              <a:rPr dirty="0" sz="2000">
                <a:latin typeface="Arial"/>
                <a:cs typeface="Arial"/>
              </a:rPr>
              <a:t>e</a:t>
            </a:r>
            <a:r>
              <a:rPr dirty="0" sz="2000" spc="5">
                <a:latin typeface="Arial"/>
                <a:cs typeface="Arial"/>
              </a:rPr>
              <a:t>s</a:t>
            </a:r>
            <a:r>
              <a:rPr dirty="0" sz="2000" spc="-10">
                <a:latin typeface="Arial"/>
                <a:cs typeface="Arial"/>
              </a:rPr>
              <a:t>s</a:t>
            </a:r>
            <a:r>
              <a:rPr dirty="0" sz="2000" spc="-5">
                <a:latin typeface="Arial"/>
                <a:cs typeface="Arial"/>
              </a:rPr>
              <a:t>f</a:t>
            </a:r>
            <a:r>
              <a:rPr dirty="0" sz="2000">
                <a:latin typeface="Arial"/>
                <a:cs typeface="Arial"/>
              </a:rPr>
              <a:t>u</a:t>
            </a:r>
            <a:r>
              <a:rPr dirty="0" sz="2000" spc="-5">
                <a:latin typeface="Arial"/>
                <a:cs typeface="Arial"/>
              </a:rPr>
              <a:t>l</a:t>
            </a:r>
            <a:r>
              <a:rPr dirty="0" sz="2000">
                <a:latin typeface="Arial"/>
                <a:cs typeface="Arial"/>
              </a:rPr>
              <a:t>,</a:t>
            </a:r>
            <a:r>
              <a:rPr dirty="0" sz="2000">
                <a:latin typeface="Arial"/>
                <a:cs typeface="Arial"/>
              </a:rPr>
              <a:t> e</a:t>
            </a:r>
            <a:r>
              <a:rPr dirty="0" sz="2000" spc="-10">
                <a:latin typeface="Arial"/>
                <a:cs typeface="Arial"/>
              </a:rPr>
              <a:t>v</a:t>
            </a:r>
            <a:r>
              <a:rPr dirty="0" sz="2000">
                <a:latin typeface="Arial"/>
                <a:cs typeface="Arial"/>
              </a:rPr>
              <a:t>en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as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t</a:t>
            </a:r>
            <a:r>
              <a:rPr dirty="0" sz="2000">
                <a:latin typeface="Arial"/>
                <a:cs typeface="Arial"/>
              </a:rPr>
              <a:t>he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i</a:t>
            </a:r>
            <a:r>
              <a:rPr dirty="0" sz="2000">
                <a:latin typeface="Arial"/>
                <a:cs typeface="Arial"/>
              </a:rPr>
              <a:t>nd</a:t>
            </a:r>
            <a:r>
              <a:rPr dirty="0" sz="2000" spc="-5">
                <a:latin typeface="Arial"/>
                <a:cs typeface="Arial"/>
              </a:rPr>
              <a:t>i</a:t>
            </a:r>
            <a:r>
              <a:rPr dirty="0" sz="2000" spc="-10">
                <a:latin typeface="Arial"/>
                <a:cs typeface="Arial"/>
              </a:rPr>
              <a:t>v</a:t>
            </a:r>
            <a:r>
              <a:rPr dirty="0" sz="2000" spc="-5">
                <a:latin typeface="Arial"/>
                <a:cs typeface="Arial"/>
              </a:rPr>
              <a:t>i</a:t>
            </a:r>
            <a:r>
              <a:rPr dirty="0" sz="2000">
                <a:latin typeface="Arial"/>
                <a:cs typeface="Arial"/>
              </a:rPr>
              <a:t>dual</a:t>
            </a:r>
            <a:r>
              <a:rPr dirty="0" sz="2000" spc="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ph</a:t>
            </a:r>
            <a:r>
              <a:rPr dirty="0" sz="2000" spc="-10">
                <a:latin typeface="Arial"/>
                <a:cs typeface="Arial"/>
              </a:rPr>
              <a:t>y</a:t>
            </a:r>
            <a:r>
              <a:rPr dirty="0" sz="2000" spc="5">
                <a:latin typeface="Arial"/>
                <a:cs typeface="Arial"/>
              </a:rPr>
              <a:t>s</a:t>
            </a:r>
            <a:r>
              <a:rPr dirty="0" sz="2000" spc="-5">
                <a:latin typeface="Arial"/>
                <a:cs typeface="Arial"/>
              </a:rPr>
              <a:t>i</a:t>
            </a:r>
            <a:r>
              <a:rPr dirty="0" sz="2000" spc="5">
                <a:latin typeface="Arial"/>
                <a:cs typeface="Arial"/>
              </a:rPr>
              <a:t>c</a:t>
            </a:r>
            <a:r>
              <a:rPr dirty="0" sz="2000">
                <a:latin typeface="Arial"/>
                <a:cs typeface="Arial"/>
              </a:rPr>
              <a:t>al</a:t>
            </a:r>
            <a:r>
              <a:rPr dirty="0" sz="2000" spc="-2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m</a:t>
            </a:r>
            <a:r>
              <a:rPr dirty="0" sz="2000">
                <a:latin typeface="Arial"/>
                <a:cs typeface="Arial"/>
              </a:rPr>
              <a:t>ed</a:t>
            </a:r>
            <a:r>
              <a:rPr dirty="0" sz="2000" spc="-5">
                <a:latin typeface="Arial"/>
                <a:cs typeface="Arial"/>
              </a:rPr>
              <a:t>i</a:t>
            </a:r>
            <a:r>
              <a:rPr dirty="0" sz="2000">
                <a:latin typeface="Arial"/>
                <a:cs typeface="Arial"/>
              </a:rPr>
              <a:t>a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d</a:t>
            </a:r>
            <a:r>
              <a:rPr dirty="0" sz="2000" spc="-5">
                <a:latin typeface="Arial"/>
                <a:cs typeface="Arial"/>
              </a:rPr>
              <a:t>i</a:t>
            </a:r>
            <a:r>
              <a:rPr dirty="0" sz="2000" spc="5">
                <a:latin typeface="Arial"/>
                <a:cs typeface="Arial"/>
              </a:rPr>
              <a:t>s</a:t>
            </a:r>
            <a:r>
              <a:rPr dirty="0" sz="2000">
                <a:latin typeface="Arial"/>
                <a:cs typeface="Arial"/>
              </a:rPr>
              <a:t>appear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or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be</a:t>
            </a:r>
            <a:r>
              <a:rPr dirty="0" sz="2000" spc="5">
                <a:latin typeface="Arial"/>
                <a:cs typeface="Arial"/>
              </a:rPr>
              <a:t>c</a:t>
            </a:r>
            <a:r>
              <a:rPr dirty="0" sz="2000">
                <a:latin typeface="Arial"/>
                <a:cs typeface="Arial"/>
              </a:rPr>
              <a:t>o</a:t>
            </a:r>
            <a:r>
              <a:rPr dirty="0" sz="2000" spc="-5">
                <a:latin typeface="Arial"/>
                <a:cs typeface="Arial"/>
              </a:rPr>
              <a:t>m</a:t>
            </a:r>
            <a:r>
              <a:rPr dirty="0" sz="2000">
                <a:latin typeface="Arial"/>
                <a:cs typeface="Arial"/>
              </a:rPr>
              <a:t>e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i</a:t>
            </a:r>
            <a:r>
              <a:rPr dirty="0" sz="2000">
                <a:latin typeface="Arial"/>
                <a:cs typeface="Arial"/>
              </a:rPr>
              <a:t>noperab</a:t>
            </a:r>
            <a:r>
              <a:rPr dirty="0" sz="2000" spc="-5">
                <a:latin typeface="Arial"/>
                <a:cs typeface="Arial"/>
              </a:rPr>
              <a:t>l</a:t>
            </a:r>
            <a:r>
              <a:rPr dirty="0" sz="2000">
                <a:latin typeface="Arial"/>
                <a:cs typeface="Arial"/>
              </a:rPr>
              <a:t>e.</a:t>
            </a:r>
            <a:endParaRPr sz="2000">
              <a:latin typeface="Arial"/>
              <a:cs typeface="Arial"/>
            </a:endParaRPr>
          </a:p>
          <a:p>
            <a:pPr marL="12700" marR="316230">
              <a:lnSpc>
                <a:spcPct val="100000"/>
              </a:lnSpc>
              <a:spcBef>
                <a:spcPts val="1595"/>
              </a:spcBef>
            </a:pPr>
            <a:r>
              <a:rPr dirty="0" sz="2000" spc="-5">
                <a:latin typeface="Arial"/>
                <a:cs typeface="Arial"/>
              </a:rPr>
              <a:t>S</a:t>
            </a:r>
            <a:r>
              <a:rPr dirty="0" sz="2000">
                <a:latin typeface="Arial"/>
                <a:cs typeface="Arial"/>
              </a:rPr>
              <a:t>o</a:t>
            </a:r>
            <a:r>
              <a:rPr dirty="0" sz="2000" spc="-5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t</a:t>
            </a:r>
            <a:r>
              <a:rPr dirty="0" sz="2000">
                <a:latin typeface="Arial"/>
                <a:cs typeface="Arial"/>
              </a:rPr>
              <a:t>he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 spc="5">
                <a:latin typeface="Arial"/>
                <a:cs typeface="Arial"/>
              </a:rPr>
              <a:t>c</a:t>
            </a:r>
            <a:r>
              <a:rPr dirty="0" sz="2000">
                <a:latin typeface="Arial"/>
                <a:cs typeface="Arial"/>
              </a:rPr>
              <a:t>on</a:t>
            </a:r>
            <a:r>
              <a:rPr dirty="0" sz="2000" spc="-10">
                <a:latin typeface="Arial"/>
                <a:cs typeface="Arial"/>
              </a:rPr>
              <a:t>t</a:t>
            </a:r>
            <a:r>
              <a:rPr dirty="0" sz="2000" spc="-5">
                <a:latin typeface="Arial"/>
                <a:cs typeface="Arial"/>
              </a:rPr>
              <a:t>i</a:t>
            </a:r>
            <a:r>
              <a:rPr dirty="0" sz="2000">
                <a:latin typeface="Arial"/>
                <a:cs typeface="Arial"/>
              </a:rPr>
              <a:t>nu</a:t>
            </a:r>
            <a:r>
              <a:rPr dirty="0" sz="2000" spc="-5">
                <a:latin typeface="Arial"/>
                <a:cs typeface="Arial"/>
              </a:rPr>
              <a:t>i</a:t>
            </a:r>
            <a:r>
              <a:rPr dirty="0" sz="2000">
                <a:latin typeface="Arial"/>
                <a:cs typeface="Arial"/>
              </a:rPr>
              <a:t>ng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e</a:t>
            </a:r>
            <a:r>
              <a:rPr dirty="0" sz="2000" spc="-10">
                <a:latin typeface="Arial"/>
                <a:cs typeface="Arial"/>
              </a:rPr>
              <a:t>x</a:t>
            </a:r>
            <a:r>
              <a:rPr dirty="0" sz="2000" spc="-5">
                <a:latin typeface="Arial"/>
                <a:cs typeface="Arial"/>
              </a:rPr>
              <a:t>i</a:t>
            </a:r>
            <a:r>
              <a:rPr dirty="0" sz="2000" spc="5">
                <a:latin typeface="Arial"/>
                <a:cs typeface="Arial"/>
              </a:rPr>
              <a:t>s</a:t>
            </a:r>
            <a:r>
              <a:rPr dirty="0" sz="2000" spc="-5">
                <a:latin typeface="Arial"/>
                <a:cs typeface="Arial"/>
              </a:rPr>
              <a:t>t</a:t>
            </a:r>
            <a:r>
              <a:rPr dirty="0" sz="2000">
                <a:latin typeface="Arial"/>
                <a:cs typeface="Arial"/>
              </a:rPr>
              <a:t>en</a:t>
            </a:r>
            <a:r>
              <a:rPr dirty="0" sz="2000" spc="5">
                <a:latin typeface="Arial"/>
                <a:cs typeface="Arial"/>
              </a:rPr>
              <a:t>c</a:t>
            </a:r>
            <a:r>
              <a:rPr dirty="0" sz="2000">
                <a:latin typeface="Arial"/>
                <a:cs typeface="Arial"/>
              </a:rPr>
              <a:t>e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and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i</a:t>
            </a:r>
            <a:r>
              <a:rPr dirty="0" sz="2000">
                <a:latin typeface="Arial"/>
                <a:cs typeface="Arial"/>
              </a:rPr>
              <a:t>n</a:t>
            </a:r>
            <a:r>
              <a:rPr dirty="0" sz="2000" spc="-10">
                <a:latin typeface="Arial"/>
                <a:cs typeface="Arial"/>
              </a:rPr>
              <a:t>t</a:t>
            </a:r>
            <a:r>
              <a:rPr dirty="0" sz="2000">
                <a:latin typeface="Arial"/>
                <a:cs typeface="Arial"/>
              </a:rPr>
              <a:t>egr</a:t>
            </a:r>
            <a:r>
              <a:rPr dirty="0" sz="2000" spc="-5">
                <a:latin typeface="Arial"/>
                <a:cs typeface="Arial"/>
              </a:rPr>
              <a:t>i</a:t>
            </a:r>
            <a:r>
              <a:rPr dirty="0" sz="2000" spc="-10">
                <a:latin typeface="Arial"/>
                <a:cs typeface="Arial"/>
              </a:rPr>
              <a:t>t</a:t>
            </a:r>
            <a:r>
              <a:rPr dirty="0" sz="2000">
                <a:latin typeface="Arial"/>
                <a:cs typeface="Arial"/>
              </a:rPr>
              <a:t>y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of</a:t>
            </a:r>
            <a:r>
              <a:rPr dirty="0" sz="2000" spc="-10">
                <a:latin typeface="Arial"/>
                <a:cs typeface="Arial"/>
              </a:rPr>
              <a:t> </a:t>
            </a:r>
            <a:r>
              <a:rPr dirty="0" sz="2000" spc="5">
                <a:latin typeface="Arial"/>
                <a:cs typeface="Arial"/>
              </a:rPr>
              <a:t>s</a:t>
            </a:r>
            <a:r>
              <a:rPr dirty="0" sz="2000">
                <a:latin typeface="Arial"/>
                <a:cs typeface="Arial"/>
              </a:rPr>
              <a:t>o</a:t>
            </a:r>
            <a:r>
              <a:rPr dirty="0" sz="2000" spc="-5">
                <a:latin typeface="Arial"/>
                <a:cs typeface="Arial"/>
              </a:rPr>
              <a:t>m</a:t>
            </a:r>
            <a:r>
              <a:rPr dirty="0" sz="2000">
                <a:latin typeface="Arial"/>
                <a:cs typeface="Arial"/>
              </a:rPr>
              <a:t>e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ph</a:t>
            </a:r>
            <a:r>
              <a:rPr dirty="0" sz="2000" spc="-10">
                <a:latin typeface="Arial"/>
                <a:cs typeface="Arial"/>
              </a:rPr>
              <a:t>y</a:t>
            </a:r>
            <a:r>
              <a:rPr dirty="0" sz="2000" spc="5">
                <a:latin typeface="Arial"/>
                <a:cs typeface="Arial"/>
              </a:rPr>
              <a:t>s</a:t>
            </a:r>
            <a:r>
              <a:rPr dirty="0" sz="2000" spc="-5">
                <a:latin typeface="Arial"/>
                <a:cs typeface="Arial"/>
              </a:rPr>
              <a:t>i</a:t>
            </a:r>
            <a:r>
              <a:rPr dirty="0" sz="2000" spc="5">
                <a:latin typeface="Arial"/>
                <a:cs typeface="Arial"/>
              </a:rPr>
              <a:t>c</a:t>
            </a:r>
            <a:r>
              <a:rPr dirty="0" sz="2000">
                <a:latin typeface="Arial"/>
                <a:cs typeface="Arial"/>
              </a:rPr>
              <a:t>al</a:t>
            </a:r>
            <a:r>
              <a:rPr dirty="0" sz="2000" spc="-2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ob</a:t>
            </a:r>
            <a:r>
              <a:rPr dirty="0" sz="2000" spc="-5">
                <a:latin typeface="Arial"/>
                <a:cs typeface="Arial"/>
              </a:rPr>
              <a:t>j</a:t>
            </a:r>
            <a:r>
              <a:rPr dirty="0" sz="2000">
                <a:latin typeface="Arial"/>
                <a:cs typeface="Arial"/>
              </a:rPr>
              <a:t>e</a:t>
            </a:r>
            <a:r>
              <a:rPr dirty="0" sz="2000" spc="5">
                <a:latin typeface="Arial"/>
                <a:cs typeface="Arial"/>
              </a:rPr>
              <a:t>c</a:t>
            </a:r>
            <a:r>
              <a:rPr dirty="0" sz="2000">
                <a:latin typeface="Arial"/>
                <a:cs typeface="Arial"/>
              </a:rPr>
              <a:t>t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i</a:t>
            </a:r>
            <a:r>
              <a:rPr dirty="0" sz="2000">
                <a:latin typeface="Arial"/>
                <a:cs typeface="Arial"/>
              </a:rPr>
              <a:t>s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not</a:t>
            </a:r>
            <a:r>
              <a:rPr dirty="0" sz="2000">
                <a:latin typeface="Arial"/>
                <a:cs typeface="Arial"/>
              </a:rPr>
              <a:t> ne</a:t>
            </a:r>
            <a:r>
              <a:rPr dirty="0" sz="2000" spc="5">
                <a:latin typeface="Arial"/>
                <a:cs typeface="Arial"/>
              </a:rPr>
              <a:t>c</a:t>
            </a:r>
            <a:r>
              <a:rPr dirty="0" sz="2000">
                <a:latin typeface="Arial"/>
                <a:cs typeface="Arial"/>
              </a:rPr>
              <a:t>e</a:t>
            </a:r>
            <a:r>
              <a:rPr dirty="0" sz="2000" spc="5">
                <a:latin typeface="Arial"/>
                <a:cs typeface="Arial"/>
              </a:rPr>
              <a:t>ss</a:t>
            </a:r>
            <a:r>
              <a:rPr dirty="0" sz="2000">
                <a:latin typeface="Arial"/>
                <a:cs typeface="Arial"/>
              </a:rPr>
              <a:t>a</a:t>
            </a:r>
            <a:r>
              <a:rPr dirty="0" sz="2000" spc="-10">
                <a:latin typeface="Arial"/>
                <a:cs typeface="Arial"/>
              </a:rPr>
              <a:t>r</a:t>
            </a:r>
            <a:r>
              <a:rPr dirty="0" sz="2000">
                <a:latin typeface="Arial"/>
                <a:cs typeface="Arial"/>
              </a:rPr>
              <a:t>y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f</a:t>
            </a:r>
            <a:r>
              <a:rPr dirty="0" sz="2000">
                <a:latin typeface="Arial"/>
                <a:cs typeface="Arial"/>
              </a:rPr>
              <a:t>or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pre</a:t>
            </a:r>
            <a:r>
              <a:rPr dirty="0" sz="2000" spc="5">
                <a:latin typeface="Arial"/>
                <a:cs typeface="Arial"/>
              </a:rPr>
              <a:t>s</a:t>
            </a:r>
            <a:r>
              <a:rPr dirty="0" sz="2000">
                <a:latin typeface="Arial"/>
                <a:cs typeface="Arial"/>
              </a:rPr>
              <a:t>er</a:t>
            </a:r>
            <a:r>
              <a:rPr dirty="0" sz="2000" spc="-10">
                <a:latin typeface="Arial"/>
                <a:cs typeface="Arial"/>
              </a:rPr>
              <a:t>v</a:t>
            </a:r>
            <a:r>
              <a:rPr dirty="0" sz="2000">
                <a:latin typeface="Arial"/>
                <a:cs typeface="Arial"/>
              </a:rPr>
              <a:t>a</a:t>
            </a:r>
            <a:r>
              <a:rPr dirty="0" sz="2000" spc="-5">
                <a:latin typeface="Arial"/>
                <a:cs typeface="Arial"/>
              </a:rPr>
              <a:t>ti</a:t>
            </a:r>
            <a:r>
              <a:rPr dirty="0" sz="2000">
                <a:latin typeface="Arial"/>
                <a:cs typeface="Arial"/>
              </a:rPr>
              <a:t>o</a:t>
            </a:r>
            <a:r>
              <a:rPr dirty="0" sz="2000" spc="-15">
                <a:latin typeface="Arial"/>
                <a:cs typeface="Arial"/>
              </a:rPr>
              <a:t>n</a:t>
            </a:r>
            <a:r>
              <a:rPr dirty="0" sz="2000"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503411" y="6463728"/>
            <a:ext cx="10287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 spc="-10">
                <a:solidFill>
                  <a:srgbClr val="8A8A8A"/>
                </a:solidFill>
                <a:latin typeface="Calibri"/>
                <a:cs typeface="Calibri"/>
              </a:rPr>
              <a:t>3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439035">
              <a:lnSpc>
                <a:spcPct val="100000"/>
              </a:lnSpc>
            </a:pPr>
            <a:r>
              <a:rPr dirty="0" sz="3200" spc="-5" i="1">
                <a:latin typeface="Arial"/>
                <a:cs typeface="Arial"/>
              </a:rPr>
              <a:t>P</a:t>
            </a:r>
            <a:r>
              <a:rPr dirty="0" sz="3200" i="1">
                <a:latin typeface="Arial"/>
                <a:cs typeface="Arial"/>
              </a:rPr>
              <a:t>r</a:t>
            </a:r>
            <a:r>
              <a:rPr dirty="0" sz="3200" spc="-10" i="1">
                <a:latin typeface="Arial"/>
                <a:cs typeface="Arial"/>
              </a:rPr>
              <a:t>opo</a:t>
            </a:r>
            <a:r>
              <a:rPr dirty="0" sz="3200" spc="5" i="1">
                <a:latin typeface="Arial"/>
                <a:cs typeface="Arial"/>
              </a:rPr>
              <a:t>s</a:t>
            </a:r>
            <a:r>
              <a:rPr dirty="0" sz="3200" spc="-5" i="1">
                <a:latin typeface="Arial"/>
                <a:cs typeface="Arial"/>
              </a:rPr>
              <a:t>iti</a:t>
            </a:r>
            <a:r>
              <a:rPr dirty="0" sz="3200" spc="-10" i="1">
                <a:latin typeface="Arial"/>
                <a:cs typeface="Arial"/>
              </a:rPr>
              <a:t>ona</a:t>
            </a:r>
            <a:r>
              <a:rPr dirty="0" sz="3200" i="1">
                <a:latin typeface="Arial"/>
                <a:cs typeface="Arial"/>
              </a:rPr>
              <a:t>l</a:t>
            </a:r>
            <a:r>
              <a:rPr dirty="0" sz="3200" spc="-10" i="1">
                <a:latin typeface="Arial"/>
                <a:cs typeface="Arial"/>
              </a:rPr>
              <a:t> </a:t>
            </a:r>
            <a:r>
              <a:rPr dirty="0" sz="3200" i="1">
                <a:latin typeface="Arial"/>
                <a:cs typeface="Arial"/>
              </a:rPr>
              <a:t>C</a:t>
            </a:r>
            <a:r>
              <a:rPr dirty="0" sz="3200" spc="-10" i="1">
                <a:latin typeface="Arial"/>
                <a:cs typeface="Arial"/>
              </a:rPr>
              <a:t>on</a:t>
            </a:r>
            <a:r>
              <a:rPr dirty="0" sz="3200" spc="-5" i="1">
                <a:latin typeface="Arial"/>
                <a:cs typeface="Arial"/>
              </a:rPr>
              <a:t>t</a:t>
            </a:r>
            <a:r>
              <a:rPr dirty="0" sz="3200" spc="-10" i="1">
                <a:latin typeface="Arial"/>
                <a:cs typeface="Arial"/>
              </a:rPr>
              <a:t>en</a:t>
            </a:r>
            <a:r>
              <a:rPr dirty="0" sz="3200" spc="5" i="1">
                <a:latin typeface="Arial"/>
                <a:cs typeface="Arial"/>
              </a:rPr>
              <a:t>t</a:t>
            </a:r>
            <a:r>
              <a:rPr dirty="0" sz="3200">
                <a:latin typeface="Arial"/>
                <a:cs typeface="Arial"/>
              </a:rPr>
              <a:t>?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6142" y="1192960"/>
            <a:ext cx="7922259" cy="51060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3970">
              <a:lnSpc>
                <a:spcPct val="100000"/>
              </a:lnSpc>
            </a:pPr>
            <a:r>
              <a:rPr dirty="0" sz="2000" spc="-5">
                <a:latin typeface="Arial"/>
                <a:cs typeface="Arial"/>
              </a:rPr>
              <a:t>M</a:t>
            </a:r>
            <a:r>
              <a:rPr dirty="0" sz="2000">
                <a:latin typeface="Arial"/>
                <a:cs typeface="Arial"/>
              </a:rPr>
              <a:t>a</a:t>
            </a:r>
            <a:r>
              <a:rPr dirty="0" sz="2000" spc="-10">
                <a:latin typeface="Arial"/>
                <a:cs typeface="Arial"/>
              </a:rPr>
              <a:t>y</a:t>
            </a:r>
            <a:r>
              <a:rPr dirty="0" sz="2000">
                <a:latin typeface="Arial"/>
                <a:cs typeface="Arial"/>
              </a:rPr>
              <a:t>be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t</a:t>
            </a:r>
            <a:r>
              <a:rPr dirty="0" sz="2000">
                <a:latin typeface="Arial"/>
                <a:cs typeface="Arial"/>
              </a:rPr>
              <a:t>h</a:t>
            </a:r>
            <a:r>
              <a:rPr dirty="0" sz="2000" spc="-5">
                <a:latin typeface="Arial"/>
                <a:cs typeface="Arial"/>
              </a:rPr>
              <a:t>i</a:t>
            </a:r>
            <a:r>
              <a:rPr dirty="0" sz="2000">
                <a:latin typeface="Arial"/>
                <a:cs typeface="Arial"/>
              </a:rPr>
              <a:t>ngs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be</a:t>
            </a:r>
            <a:r>
              <a:rPr dirty="0" sz="2000" spc="-5">
                <a:latin typeface="Arial"/>
                <a:cs typeface="Arial"/>
              </a:rPr>
              <a:t>l</a:t>
            </a:r>
            <a:r>
              <a:rPr dirty="0" sz="2000">
                <a:latin typeface="Arial"/>
                <a:cs typeface="Arial"/>
              </a:rPr>
              <a:t>ong</a:t>
            </a:r>
            <a:r>
              <a:rPr dirty="0" sz="2000" spc="-5">
                <a:latin typeface="Arial"/>
                <a:cs typeface="Arial"/>
              </a:rPr>
              <a:t>i</a:t>
            </a:r>
            <a:r>
              <a:rPr dirty="0" sz="2000">
                <a:latin typeface="Arial"/>
                <a:cs typeface="Arial"/>
              </a:rPr>
              <a:t>ng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P</a:t>
            </a:r>
            <a:r>
              <a:rPr dirty="0" sz="2000">
                <a:latin typeface="Arial"/>
                <a:cs typeface="Arial"/>
              </a:rPr>
              <a:t>ropo</a:t>
            </a:r>
            <a:r>
              <a:rPr dirty="0" sz="2000" spc="5">
                <a:latin typeface="Arial"/>
                <a:cs typeface="Arial"/>
              </a:rPr>
              <a:t>s</a:t>
            </a:r>
            <a:r>
              <a:rPr dirty="0" sz="2000" spc="-5">
                <a:latin typeface="Arial"/>
                <a:cs typeface="Arial"/>
              </a:rPr>
              <a:t>i</a:t>
            </a:r>
            <a:r>
              <a:rPr dirty="0" sz="2000" spc="-10">
                <a:latin typeface="Arial"/>
                <a:cs typeface="Arial"/>
              </a:rPr>
              <a:t>t</a:t>
            </a:r>
            <a:r>
              <a:rPr dirty="0" sz="2000" spc="-5">
                <a:latin typeface="Arial"/>
                <a:cs typeface="Arial"/>
              </a:rPr>
              <a:t>i</a:t>
            </a:r>
            <a:r>
              <a:rPr dirty="0" sz="2000">
                <a:latin typeface="Arial"/>
                <a:cs typeface="Arial"/>
              </a:rPr>
              <a:t>on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 spc="5">
                <a:latin typeface="Arial"/>
                <a:cs typeface="Arial"/>
              </a:rPr>
              <a:t>C</a:t>
            </a:r>
            <a:r>
              <a:rPr dirty="0" sz="2000">
                <a:latin typeface="Arial"/>
                <a:cs typeface="Arial"/>
              </a:rPr>
              <a:t>on</a:t>
            </a:r>
            <a:r>
              <a:rPr dirty="0" sz="2000" spc="-10">
                <a:latin typeface="Arial"/>
                <a:cs typeface="Arial"/>
              </a:rPr>
              <a:t>t</a:t>
            </a:r>
            <a:r>
              <a:rPr dirty="0" sz="2000">
                <a:latin typeface="Arial"/>
                <a:cs typeface="Arial"/>
              </a:rPr>
              <a:t>ent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en</a:t>
            </a:r>
            <a:r>
              <a:rPr dirty="0" sz="2000" spc="-5">
                <a:latin typeface="Arial"/>
                <a:cs typeface="Arial"/>
              </a:rPr>
              <a:t>tit</a:t>
            </a:r>
            <a:r>
              <a:rPr dirty="0" sz="2000">
                <a:latin typeface="Arial"/>
                <a:cs typeface="Arial"/>
              </a:rPr>
              <a:t>y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t</a:t>
            </a:r>
            <a:r>
              <a:rPr dirty="0" sz="2000" spc="-10">
                <a:latin typeface="Arial"/>
                <a:cs typeface="Arial"/>
              </a:rPr>
              <a:t>y</a:t>
            </a:r>
            <a:r>
              <a:rPr dirty="0" sz="2000">
                <a:latin typeface="Arial"/>
                <a:cs typeface="Arial"/>
              </a:rPr>
              <a:t>pe?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"/>
              </a:spcBef>
            </a:pPr>
            <a:endParaRPr sz="1800">
              <a:latin typeface="Times New Roman"/>
              <a:cs typeface="Times New Roman"/>
            </a:endParaRPr>
          </a:p>
          <a:p>
            <a:pPr marL="928369">
              <a:lnSpc>
                <a:spcPct val="100000"/>
              </a:lnSpc>
            </a:pPr>
            <a:r>
              <a:rPr dirty="0" sz="2000" spc="-5">
                <a:latin typeface="Arial"/>
                <a:cs typeface="Arial"/>
              </a:rPr>
              <a:t>T</a:t>
            </a:r>
            <a:r>
              <a:rPr dirty="0" sz="2000">
                <a:latin typeface="Arial"/>
                <a:cs typeface="Arial"/>
              </a:rPr>
              <a:t>hat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 spc="5">
                <a:latin typeface="Arial"/>
                <a:cs typeface="Arial"/>
              </a:rPr>
              <a:t>w</a:t>
            </a:r>
            <a:r>
              <a:rPr dirty="0" sz="2000">
                <a:latin typeface="Arial"/>
                <a:cs typeface="Arial"/>
              </a:rPr>
              <a:t>ou</a:t>
            </a:r>
            <a:r>
              <a:rPr dirty="0" sz="2000" spc="-5">
                <a:latin typeface="Arial"/>
                <a:cs typeface="Arial"/>
              </a:rPr>
              <a:t>l</a:t>
            </a:r>
            <a:r>
              <a:rPr dirty="0" sz="2000">
                <a:latin typeface="Arial"/>
                <a:cs typeface="Arial"/>
              </a:rPr>
              <a:t>d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be</a:t>
            </a:r>
            <a:r>
              <a:rPr dirty="0" sz="2000" spc="-5">
                <a:latin typeface="Arial"/>
                <a:cs typeface="Arial"/>
              </a:rPr>
              <a:t> t</a:t>
            </a:r>
            <a:r>
              <a:rPr dirty="0" sz="2000">
                <a:latin typeface="Arial"/>
                <a:cs typeface="Arial"/>
              </a:rPr>
              <a:t>hat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da</a:t>
            </a:r>
            <a:r>
              <a:rPr dirty="0" sz="2000" spc="-10">
                <a:latin typeface="Arial"/>
                <a:cs typeface="Arial"/>
              </a:rPr>
              <a:t>t</a:t>
            </a:r>
            <a:r>
              <a:rPr dirty="0" sz="2000">
                <a:latin typeface="Arial"/>
                <a:cs typeface="Arial"/>
              </a:rPr>
              <a:t>a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or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i</a:t>
            </a:r>
            <a:r>
              <a:rPr dirty="0" sz="2000">
                <a:latin typeface="Arial"/>
                <a:cs typeface="Arial"/>
              </a:rPr>
              <a:t>n</a:t>
            </a:r>
            <a:r>
              <a:rPr dirty="0" sz="2000" spc="-10">
                <a:latin typeface="Arial"/>
                <a:cs typeface="Arial"/>
              </a:rPr>
              <a:t>f</a:t>
            </a:r>
            <a:r>
              <a:rPr dirty="0" sz="2000">
                <a:latin typeface="Arial"/>
                <a:cs typeface="Arial"/>
              </a:rPr>
              <a:t>or</a:t>
            </a:r>
            <a:r>
              <a:rPr dirty="0" sz="2000" spc="-5">
                <a:latin typeface="Arial"/>
                <a:cs typeface="Arial"/>
              </a:rPr>
              <a:t>m</a:t>
            </a:r>
            <a:r>
              <a:rPr dirty="0" sz="2000">
                <a:latin typeface="Arial"/>
                <a:cs typeface="Arial"/>
              </a:rPr>
              <a:t>a</a:t>
            </a:r>
            <a:r>
              <a:rPr dirty="0" sz="2000" spc="-5">
                <a:latin typeface="Arial"/>
                <a:cs typeface="Arial"/>
              </a:rPr>
              <a:t>ti</a:t>
            </a:r>
            <a:r>
              <a:rPr dirty="0" sz="2000">
                <a:latin typeface="Arial"/>
                <a:cs typeface="Arial"/>
              </a:rPr>
              <a:t>on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i</a:t>
            </a:r>
            <a:r>
              <a:rPr dirty="0" sz="2000" spc="-10">
                <a:latin typeface="Arial"/>
                <a:cs typeface="Arial"/>
              </a:rPr>
              <a:t>t</a:t>
            </a:r>
            <a:r>
              <a:rPr dirty="0" sz="2000" spc="5">
                <a:latin typeface="Arial"/>
                <a:cs typeface="Arial"/>
              </a:rPr>
              <a:t>s</a:t>
            </a:r>
            <a:r>
              <a:rPr dirty="0" sz="2000">
                <a:latin typeface="Arial"/>
                <a:cs typeface="Arial"/>
              </a:rPr>
              <a:t>e</a:t>
            </a:r>
            <a:r>
              <a:rPr dirty="0" sz="2000" spc="-5">
                <a:latin typeface="Arial"/>
                <a:cs typeface="Arial"/>
              </a:rPr>
              <a:t>lf</a:t>
            </a:r>
            <a:r>
              <a:rPr dirty="0" sz="2000"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  <a:p>
            <a:pPr marL="1842135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latin typeface="Arial"/>
                <a:cs typeface="Arial"/>
              </a:rPr>
              <a:t>e</a:t>
            </a:r>
            <a:r>
              <a:rPr dirty="0" sz="2000" spc="-10">
                <a:latin typeface="Arial"/>
                <a:cs typeface="Arial"/>
              </a:rPr>
              <a:t>.</a:t>
            </a:r>
            <a:r>
              <a:rPr dirty="0" sz="2000">
                <a:latin typeface="Arial"/>
                <a:cs typeface="Arial"/>
              </a:rPr>
              <a:t>g</a:t>
            </a:r>
            <a:r>
              <a:rPr dirty="0" sz="2000" spc="-10">
                <a:latin typeface="Arial"/>
                <a:cs typeface="Arial"/>
              </a:rPr>
              <a:t>.</a:t>
            </a:r>
            <a:r>
              <a:rPr dirty="0" sz="2000">
                <a:latin typeface="Arial"/>
                <a:cs typeface="Arial"/>
              </a:rPr>
              <a:t>,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ob</a:t>
            </a:r>
            <a:r>
              <a:rPr dirty="0" sz="2000" spc="5">
                <a:latin typeface="Arial"/>
                <a:cs typeface="Arial"/>
              </a:rPr>
              <a:t>s</a:t>
            </a:r>
            <a:r>
              <a:rPr dirty="0" sz="2000">
                <a:latin typeface="Arial"/>
                <a:cs typeface="Arial"/>
              </a:rPr>
              <a:t>er</a:t>
            </a:r>
            <a:r>
              <a:rPr dirty="0" sz="2000" spc="-10">
                <a:latin typeface="Arial"/>
                <a:cs typeface="Arial"/>
              </a:rPr>
              <a:t>v</a:t>
            </a:r>
            <a:r>
              <a:rPr dirty="0" sz="2000">
                <a:latin typeface="Arial"/>
                <a:cs typeface="Arial"/>
              </a:rPr>
              <a:t>a</a:t>
            </a:r>
            <a:r>
              <a:rPr dirty="0" sz="2000" spc="-10">
                <a:latin typeface="Arial"/>
                <a:cs typeface="Arial"/>
              </a:rPr>
              <a:t>t</a:t>
            </a:r>
            <a:r>
              <a:rPr dirty="0" sz="2000" spc="-5">
                <a:latin typeface="Arial"/>
                <a:cs typeface="Arial"/>
              </a:rPr>
              <a:t>i</a:t>
            </a:r>
            <a:r>
              <a:rPr dirty="0" sz="2000">
                <a:latin typeface="Arial"/>
                <a:cs typeface="Arial"/>
              </a:rPr>
              <a:t>on</a:t>
            </a:r>
            <a:r>
              <a:rPr dirty="0" sz="2000" spc="5">
                <a:latin typeface="Arial"/>
                <a:cs typeface="Arial"/>
              </a:rPr>
              <a:t>s</a:t>
            </a:r>
            <a:r>
              <a:rPr dirty="0" sz="2000">
                <a:latin typeface="Arial"/>
                <a:cs typeface="Arial"/>
              </a:rPr>
              <a:t>,</a:t>
            </a:r>
            <a:r>
              <a:rPr dirty="0" sz="2000" spc="-60">
                <a:latin typeface="Arial"/>
                <a:cs typeface="Arial"/>
              </a:rPr>
              <a:t> </a:t>
            </a:r>
            <a:r>
              <a:rPr dirty="0" sz="2000" spc="5">
                <a:latin typeface="Arial"/>
                <a:cs typeface="Arial"/>
              </a:rPr>
              <a:t>c</a:t>
            </a:r>
            <a:r>
              <a:rPr dirty="0" sz="2000" spc="-5">
                <a:latin typeface="Arial"/>
                <a:cs typeface="Arial"/>
              </a:rPr>
              <a:t>l</a:t>
            </a:r>
            <a:r>
              <a:rPr dirty="0" sz="2000">
                <a:latin typeface="Arial"/>
                <a:cs typeface="Arial"/>
              </a:rPr>
              <a:t>a</a:t>
            </a:r>
            <a:r>
              <a:rPr dirty="0" sz="2000" spc="-5">
                <a:latin typeface="Arial"/>
                <a:cs typeface="Arial"/>
              </a:rPr>
              <a:t>i</a:t>
            </a:r>
            <a:r>
              <a:rPr dirty="0" sz="2000" spc="-5">
                <a:latin typeface="Arial"/>
                <a:cs typeface="Arial"/>
              </a:rPr>
              <a:t>m</a:t>
            </a:r>
            <a:r>
              <a:rPr dirty="0" sz="2000" spc="5">
                <a:latin typeface="Arial"/>
                <a:cs typeface="Arial"/>
              </a:rPr>
              <a:t>s</a:t>
            </a:r>
            <a:r>
              <a:rPr dirty="0" sz="2000">
                <a:latin typeface="Arial"/>
                <a:cs typeface="Arial"/>
              </a:rPr>
              <a:t>,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a</a:t>
            </a:r>
            <a:r>
              <a:rPr dirty="0" sz="2000" spc="5">
                <a:latin typeface="Arial"/>
                <a:cs typeface="Arial"/>
              </a:rPr>
              <a:t>s</a:t>
            </a:r>
            <a:r>
              <a:rPr dirty="0" sz="2000" spc="5">
                <a:latin typeface="Arial"/>
                <a:cs typeface="Arial"/>
              </a:rPr>
              <a:t>s</a:t>
            </a:r>
            <a:r>
              <a:rPr dirty="0" sz="2000">
                <a:latin typeface="Arial"/>
                <a:cs typeface="Arial"/>
              </a:rPr>
              <a:t>er</a:t>
            </a:r>
            <a:r>
              <a:rPr dirty="0" sz="2000" spc="-10">
                <a:latin typeface="Arial"/>
                <a:cs typeface="Arial"/>
              </a:rPr>
              <a:t>t</a:t>
            </a:r>
            <a:r>
              <a:rPr dirty="0" sz="2000" spc="-5">
                <a:latin typeface="Arial"/>
                <a:cs typeface="Arial"/>
              </a:rPr>
              <a:t>i</a:t>
            </a:r>
            <a:r>
              <a:rPr dirty="0" sz="2000">
                <a:latin typeface="Arial"/>
                <a:cs typeface="Arial"/>
              </a:rPr>
              <a:t>on</a:t>
            </a:r>
            <a:r>
              <a:rPr dirty="0" sz="2000" spc="-10">
                <a:latin typeface="Arial"/>
                <a:cs typeface="Arial"/>
              </a:rPr>
              <a:t>s</a:t>
            </a:r>
            <a:r>
              <a:rPr dirty="0" sz="2000">
                <a:latin typeface="Arial"/>
                <a:cs typeface="Arial"/>
              </a:rPr>
              <a:t>,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“</a:t>
            </a:r>
            <a:r>
              <a:rPr dirty="0" sz="2000" spc="-5">
                <a:latin typeface="Arial"/>
                <a:cs typeface="Arial"/>
              </a:rPr>
              <a:t>f</a:t>
            </a:r>
            <a:r>
              <a:rPr dirty="0" sz="2000">
                <a:latin typeface="Arial"/>
                <a:cs typeface="Arial"/>
              </a:rPr>
              <a:t>a</a:t>
            </a:r>
            <a:r>
              <a:rPr dirty="0" sz="2000" spc="5">
                <a:latin typeface="Arial"/>
                <a:cs typeface="Arial"/>
              </a:rPr>
              <a:t>c</a:t>
            </a:r>
            <a:r>
              <a:rPr dirty="0" sz="2000" spc="-5">
                <a:latin typeface="Arial"/>
                <a:cs typeface="Arial"/>
              </a:rPr>
              <a:t>t</a:t>
            </a:r>
            <a:r>
              <a:rPr dirty="0" sz="2000" spc="5">
                <a:latin typeface="Arial"/>
                <a:cs typeface="Arial"/>
              </a:rPr>
              <a:t>s</a:t>
            </a:r>
            <a:r>
              <a:rPr dirty="0" sz="2000">
                <a:latin typeface="Arial"/>
                <a:cs typeface="Arial"/>
              </a:rPr>
              <a:t>”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e</a:t>
            </a:r>
            <a:r>
              <a:rPr dirty="0" sz="2000" spc="-10">
                <a:latin typeface="Arial"/>
                <a:cs typeface="Arial"/>
              </a:rPr>
              <a:t>t</a:t>
            </a:r>
            <a:r>
              <a:rPr dirty="0" sz="2000" spc="5">
                <a:latin typeface="Arial"/>
                <a:cs typeface="Arial"/>
              </a:rPr>
              <a:t>c</a:t>
            </a:r>
            <a:r>
              <a:rPr dirty="0" sz="2000"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4"/>
              </a:spcBef>
            </a:pPr>
            <a:endParaRPr sz="2300">
              <a:latin typeface="Times New Roman"/>
              <a:cs typeface="Times New Roman"/>
            </a:endParaRPr>
          </a:p>
          <a:p>
            <a:pPr marL="13335">
              <a:lnSpc>
                <a:spcPct val="100000"/>
              </a:lnSpc>
            </a:pPr>
            <a:r>
              <a:rPr dirty="0" sz="2000" spc="-5">
                <a:latin typeface="Arial"/>
                <a:cs typeface="Arial"/>
              </a:rPr>
              <a:t>B</a:t>
            </a:r>
            <a:r>
              <a:rPr dirty="0" sz="2000">
                <a:latin typeface="Arial"/>
                <a:cs typeface="Arial"/>
              </a:rPr>
              <a:t>ut</a:t>
            </a:r>
            <a:r>
              <a:rPr dirty="0" sz="2000" spc="-1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do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t</a:t>
            </a:r>
            <a:r>
              <a:rPr dirty="0" sz="2000">
                <a:latin typeface="Arial"/>
                <a:cs typeface="Arial"/>
              </a:rPr>
              <a:t>ho</a:t>
            </a:r>
            <a:r>
              <a:rPr dirty="0" sz="2000" spc="5">
                <a:latin typeface="Arial"/>
                <a:cs typeface="Arial"/>
              </a:rPr>
              <a:t>s</a:t>
            </a:r>
            <a:r>
              <a:rPr dirty="0" sz="2000">
                <a:latin typeface="Arial"/>
                <a:cs typeface="Arial"/>
              </a:rPr>
              <a:t>e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t</a:t>
            </a:r>
            <a:r>
              <a:rPr dirty="0" sz="2000">
                <a:latin typeface="Arial"/>
                <a:cs typeface="Arial"/>
              </a:rPr>
              <a:t>h</a:t>
            </a:r>
            <a:r>
              <a:rPr dirty="0" sz="2000" spc="-5">
                <a:latin typeface="Arial"/>
                <a:cs typeface="Arial"/>
              </a:rPr>
              <a:t>i</a:t>
            </a:r>
            <a:r>
              <a:rPr dirty="0" sz="2000">
                <a:latin typeface="Arial"/>
                <a:cs typeface="Arial"/>
              </a:rPr>
              <a:t>ngs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rea</a:t>
            </a:r>
            <a:r>
              <a:rPr dirty="0" sz="2000" spc="-5">
                <a:latin typeface="Arial"/>
                <a:cs typeface="Arial"/>
              </a:rPr>
              <a:t>ll</a:t>
            </a:r>
            <a:r>
              <a:rPr dirty="0" sz="2000">
                <a:latin typeface="Arial"/>
                <a:cs typeface="Arial"/>
              </a:rPr>
              <a:t>y</a:t>
            </a:r>
            <a:r>
              <a:rPr dirty="0" sz="2000" spc="-1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need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pre</a:t>
            </a:r>
            <a:r>
              <a:rPr dirty="0" sz="2000" spc="5">
                <a:latin typeface="Arial"/>
                <a:cs typeface="Arial"/>
              </a:rPr>
              <a:t>s</a:t>
            </a:r>
            <a:r>
              <a:rPr dirty="0" sz="2000">
                <a:latin typeface="Arial"/>
                <a:cs typeface="Arial"/>
              </a:rPr>
              <a:t>er</a:t>
            </a:r>
            <a:r>
              <a:rPr dirty="0" sz="2000" spc="-10">
                <a:latin typeface="Arial"/>
                <a:cs typeface="Arial"/>
              </a:rPr>
              <a:t>v</a:t>
            </a:r>
            <a:r>
              <a:rPr dirty="0" sz="2000">
                <a:latin typeface="Arial"/>
                <a:cs typeface="Arial"/>
              </a:rPr>
              <a:t>a</a:t>
            </a:r>
            <a:r>
              <a:rPr dirty="0" sz="2000" spc="-10">
                <a:latin typeface="Arial"/>
                <a:cs typeface="Arial"/>
              </a:rPr>
              <a:t>t</a:t>
            </a:r>
            <a:r>
              <a:rPr dirty="0" sz="2000" spc="-5">
                <a:latin typeface="Arial"/>
                <a:cs typeface="Arial"/>
              </a:rPr>
              <a:t>i</a:t>
            </a:r>
            <a:r>
              <a:rPr dirty="0" sz="2000">
                <a:latin typeface="Arial"/>
                <a:cs typeface="Arial"/>
              </a:rPr>
              <a:t>on?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"/>
              </a:spcBef>
            </a:pPr>
            <a:endParaRPr sz="1800">
              <a:latin typeface="Times New Roman"/>
              <a:cs typeface="Times New Roman"/>
            </a:endParaRPr>
          </a:p>
          <a:p>
            <a:pPr marL="470534">
              <a:lnSpc>
                <a:spcPct val="100000"/>
              </a:lnSpc>
            </a:pPr>
            <a:r>
              <a:rPr dirty="0" sz="2000" spc="5">
                <a:latin typeface="Arial"/>
                <a:cs typeface="Arial"/>
              </a:rPr>
              <a:t>C</a:t>
            </a:r>
            <a:r>
              <a:rPr dirty="0" sz="2000">
                <a:latin typeface="Arial"/>
                <a:cs typeface="Arial"/>
              </a:rPr>
              <a:t>on</a:t>
            </a:r>
            <a:r>
              <a:rPr dirty="0" sz="2000" spc="5">
                <a:latin typeface="Arial"/>
                <a:cs typeface="Arial"/>
              </a:rPr>
              <a:t>s</a:t>
            </a:r>
            <a:r>
              <a:rPr dirty="0" sz="2000" spc="-5">
                <a:latin typeface="Arial"/>
                <a:cs typeface="Arial"/>
              </a:rPr>
              <a:t>i</a:t>
            </a:r>
            <a:r>
              <a:rPr dirty="0" sz="2000">
                <a:latin typeface="Arial"/>
                <a:cs typeface="Arial"/>
              </a:rPr>
              <a:t>der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t</a:t>
            </a:r>
            <a:r>
              <a:rPr dirty="0" sz="2000">
                <a:latin typeface="Arial"/>
                <a:cs typeface="Arial"/>
              </a:rPr>
              <a:t>h</a:t>
            </a:r>
            <a:r>
              <a:rPr dirty="0" sz="2000" spc="-5">
                <a:latin typeface="Arial"/>
                <a:cs typeface="Arial"/>
              </a:rPr>
              <a:t>i</a:t>
            </a:r>
            <a:r>
              <a:rPr dirty="0" sz="2000">
                <a:latin typeface="Arial"/>
                <a:cs typeface="Arial"/>
              </a:rPr>
              <a:t>s</a:t>
            </a:r>
            <a:r>
              <a:rPr dirty="0" sz="2000" spc="-1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a</a:t>
            </a:r>
            <a:r>
              <a:rPr dirty="0" sz="2000" spc="5">
                <a:latin typeface="Arial"/>
                <a:cs typeface="Arial"/>
              </a:rPr>
              <a:t>ss</a:t>
            </a:r>
            <a:r>
              <a:rPr dirty="0" sz="2000">
                <a:latin typeface="Arial"/>
                <a:cs typeface="Arial"/>
              </a:rPr>
              <a:t>er</a:t>
            </a:r>
            <a:r>
              <a:rPr dirty="0" sz="2000" spc="-5">
                <a:latin typeface="Arial"/>
                <a:cs typeface="Arial"/>
              </a:rPr>
              <a:t>ti</a:t>
            </a:r>
            <a:r>
              <a:rPr dirty="0" sz="2000">
                <a:latin typeface="Arial"/>
                <a:cs typeface="Arial"/>
              </a:rPr>
              <a:t>on:</a:t>
            </a:r>
            <a:endParaRPr sz="20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  <a:spcBef>
                <a:spcPts val="480"/>
              </a:spcBef>
            </a:pPr>
            <a:r>
              <a:rPr dirty="0" sz="2000" i="1">
                <a:latin typeface="Arial"/>
                <a:cs typeface="Arial"/>
              </a:rPr>
              <a:t>100</a:t>
            </a:r>
            <a:r>
              <a:rPr dirty="0" sz="2000" spc="-5" i="1">
                <a:latin typeface="Arial"/>
                <a:cs typeface="Arial"/>
              </a:rPr>
              <a:t>,</a:t>
            </a:r>
            <a:r>
              <a:rPr dirty="0" sz="2000" i="1">
                <a:latin typeface="Arial"/>
                <a:cs typeface="Arial"/>
              </a:rPr>
              <a:t>000</a:t>
            </a:r>
            <a:r>
              <a:rPr dirty="0" sz="2000" spc="-30" i="1">
                <a:latin typeface="Arial"/>
                <a:cs typeface="Arial"/>
              </a:rPr>
              <a:t> </a:t>
            </a:r>
            <a:r>
              <a:rPr dirty="0" sz="2000" i="1">
                <a:latin typeface="Arial"/>
                <a:cs typeface="Arial"/>
              </a:rPr>
              <a:t>peop</a:t>
            </a:r>
            <a:r>
              <a:rPr dirty="0" sz="2000" spc="-5" i="1">
                <a:latin typeface="Arial"/>
                <a:cs typeface="Arial"/>
              </a:rPr>
              <a:t>l</a:t>
            </a:r>
            <a:r>
              <a:rPr dirty="0" sz="2000" i="1">
                <a:latin typeface="Arial"/>
                <a:cs typeface="Arial"/>
              </a:rPr>
              <a:t>e</a:t>
            </a:r>
            <a:r>
              <a:rPr dirty="0" sz="2000" spc="-15" i="1">
                <a:latin typeface="Arial"/>
                <a:cs typeface="Arial"/>
              </a:rPr>
              <a:t> </a:t>
            </a:r>
            <a:r>
              <a:rPr dirty="0" sz="2000" spc="-5" i="1">
                <a:latin typeface="Arial"/>
                <a:cs typeface="Arial"/>
              </a:rPr>
              <a:t>li</a:t>
            </a:r>
            <a:r>
              <a:rPr dirty="0" sz="2000" spc="5" i="1">
                <a:latin typeface="Arial"/>
                <a:cs typeface="Arial"/>
              </a:rPr>
              <a:t>v</a:t>
            </a:r>
            <a:r>
              <a:rPr dirty="0" sz="2000" i="1">
                <a:latin typeface="Arial"/>
                <a:cs typeface="Arial"/>
              </a:rPr>
              <a:t>e</a:t>
            </a:r>
            <a:r>
              <a:rPr dirty="0" sz="2000" spc="-5" i="1">
                <a:latin typeface="Arial"/>
                <a:cs typeface="Arial"/>
              </a:rPr>
              <a:t> i</a:t>
            </a:r>
            <a:r>
              <a:rPr dirty="0" sz="2000" i="1">
                <a:latin typeface="Arial"/>
                <a:cs typeface="Arial"/>
              </a:rPr>
              <a:t>n</a:t>
            </a:r>
            <a:r>
              <a:rPr dirty="0" sz="2000" spc="-5" i="1">
                <a:latin typeface="Arial"/>
                <a:cs typeface="Arial"/>
              </a:rPr>
              <a:t> </a:t>
            </a:r>
            <a:r>
              <a:rPr dirty="0" sz="2000" spc="5" i="1">
                <a:latin typeface="Arial"/>
                <a:cs typeface="Arial"/>
              </a:rPr>
              <a:t>z</a:t>
            </a:r>
            <a:r>
              <a:rPr dirty="0" sz="2000" spc="-5" i="1">
                <a:latin typeface="Arial"/>
                <a:cs typeface="Arial"/>
              </a:rPr>
              <a:t>i</a:t>
            </a:r>
            <a:r>
              <a:rPr dirty="0" sz="2000" i="1">
                <a:latin typeface="Arial"/>
                <a:cs typeface="Arial"/>
              </a:rPr>
              <a:t>p</a:t>
            </a:r>
            <a:r>
              <a:rPr dirty="0" sz="2000" spc="-15" i="1">
                <a:latin typeface="Arial"/>
                <a:cs typeface="Arial"/>
              </a:rPr>
              <a:t> </a:t>
            </a:r>
            <a:r>
              <a:rPr dirty="0" sz="2000" spc="5" i="1">
                <a:latin typeface="Arial"/>
                <a:cs typeface="Arial"/>
              </a:rPr>
              <a:t>c</a:t>
            </a:r>
            <a:r>
              <a:rPr dirty="0" sz="2000" i="1">
                <a:latin typeface="Arial"/>
                <a:cs typeface="Arial"/>
              </a:rPr>
              <a:t>ode</a:t>
            </a:r>
            <a:r>
              <a:rPr dirty="0" sz="2000" spc="-30" i="1">
                <a:latin typeface="Arial"/>
                <a:cs typeface="Arial"/>
              </a:rPr>
              <a:t> </a:t>
            </a:r>
            <a:r>
              <a:rPr dirty="0" sz="2000" i="1">
                <a:latin typeface="Arial"/>
                <a:cs typeface="Arial"/>
              </a:rPr>
              <a:t>area</a:t>
            </a:r>
            <a:r>
              <a:rPr dirty="0" sz="2000" spc="-15" i="1">
                <a:latin typeface="Arial"/>
                <a:cs typeface="Arial"/>
              </a:rPr>
              <a:t> </a:t>
            </a:r>
            <a:r>
              <a:rPr dirty="0" sz="2000" i="1">
                <a:latin typeface="Arial"/>
                <a:cs typeface="Arial"/>
              </a:rPr>
              <a:t>61820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"/>
              </a:spcBef>
            </a:pPr>
            <a:endParaRPr sz="2500">
              <a:latin typeface="Times New Roman"/>
              <a:cs typeface="Times New Roman"/>
            </a:endParaRPr>
          </a:p>
          <a:p>
            <a:pPr marL="1840864" marR="475615" indent="-457200">
              <a:lnSpc>
                <a:spcPct val="120000"/>
              </a:lnSpc>
            </a:pPr>
            <a:r>
              <a:rPr dirty="0" sz="2000">
                <a:latin typeface="Arial"/>
                <a:cs typeface="Arial"/>
              </a:rPr>
              <a:t>Why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does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i</a:t>
            </a:r>
            <a:r>
              <a:rPr dirty="0" sz="2000" spc="-10">
                <a:latin typeface="Arial"/>
                <a:cs typeface="Arial"/>
              </a:rPr>
              <a:t>t</a:t>
            </a:r>
            <a:r>
              <a:rPr dirty="0" sz="2000">
                <a:latin typeface="Arial"/>
                <a:cs typeface="Arial"/>
              </a:rPr>
              <a:t>s “pre</a:t>
            </a:r>
            <a:r>
              <a:rPr dirty="0" sz="2000" spc="5">
                <a:latin typeface="Arial"/>
                <a:cs typeface="Arial"/>
              </a:rPr>
              <a:t>s</a:t>
            </a:r>
            <a:r>
              <a:rPr dirty="0" sz="2000">
                <a:latin typeface="Arial"/>
                <a:cs typeface="Arial"/>
              </a:rPr>
              <a:t>e</a:t>
            </a:r>
            <a:r>
              <a:rPr dirty="0" sz="2000" spc="-10">
                <a:latin typeface="Arial"/>
                <a:cs typeface="Arial"/>
              </a:rPr>
              <a:t>rv</a:t>
            </a:r>
            <a:r>
              <a:rPr dirty="0" sz="2000">
                <a:latin typeface="Arial"/>
                <a:cs typeface="Arial"/>
              </a:rPr>
              <a:t>a</a:t>
            </a:r>
            <a:r>
              <a:rPr dirty="0" sz="2000" spc="-5">
                <a:latin typeface="Arial"/>
                <a:cs typeface="Arial"/>
              </a:rPr>
              <a:t>ti</a:t>
            </a:r>
            <a:r>
              <a:rPr dirty="0" sz="2000">
                <a:latin typeface="Arial"/>
                <a:cs typeface="Arial"/>
              </a:rPr>
              <a:t>on”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requ</a:t>
            </a:r>
            <a:r>
              <a:rPr dirty="0" sz="2000" spc="-5">
                <a:latin typeface="Arial"/>
                <a:cs typeface="Arial"/>
              </a:rPr>
              <a:t>i</a:t>
            </a:r>
            <a:r>
              <a:rPr dirty="0" sz="2000">
                <a:latin typeface="Arial"/>
                <a:cs typeface="Arial"/>
              </a:rPr>
              <a:t>re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our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i</a:t>
            </a:r>
            <a:r>
              <a:rPr dirty="0" sz="2000">
                <a:latin typeface="Arial"/>
                <a:cs typeface="Arial"/>
              </a:rPr>
              <a:t>n</a:t>
            </a:r>
            <a:r>
              <a:rPr dirty="0" sz="2000" spc="-5">
                <a:latin typeface="Arial"/>
                <a:cs typeface="Arial"/>
              </a:rPr>
              <a:t>t</a:t>
            </a:r>
            <a:r>
              <a:rPr dirty="0" sz="2000">
                <a:latin typeface="Arial"/>
                <a:cs typeface="Arial"/>
              </a:rPr>
              <a:t>er</a:t>
            </a:r>
            <a:r>
              <a:rPr dirty="0" sz="2000" spc="-10">
                <a:latin typeface="Arial"/>
                <a:cs typeface="Arial"/>
              </a:rPr>
              <a:t>v</a:t>
            </a:r>
            <a:r>
              <a:rPr dirty="0" sz="2000">
                <a:latin typeface="Arial"/>
                <a:cs typeface="Arial"/>
              </a:rPr>
              <a:t>en</a:t>
            </a:r>
            <a:r>
              <a:rPr dirty="0" sz="2000" spc="-5">
                <a:latin typeface="Arial"/>
                <a:cs typeface="Arial"/>
              </a:rPr>
              <a:t>ti</a:t>
            </a:r>
            <a:r>
              <a:rPr dirty="0" sz="2000">
                <a:latin typeface="Arial"/>
                <a:cs typeface="Arial"/>
              </a:rPr>
              <a:t>on?</a:t>
            </a:r>
            <a:r>
              <a:rPr dirty="0" sz="2000" i="1">
                <a:latin typeface="Arial"/>
                <a:cs typeface="Arial"/>
              </a:rPr>
              <a:t>? </a:t>
            </a:r>
            <a:r>
              <a:rPr dirty="0" sz="2000">
                <a:latin typeface="Arial"/>
                <a:cs typeface="Arial"/>
              </a:rPr>
              <a:t>(</a:t>
            </a:r>
            <a:r>
              <a:rPr dirty="0" sz="2000" spc="-5">
                <a:latin typeface="Arial"/>
                <a:cs typeface="Arial"/>
              </a:rPr>
              <a:t>i</a:t>
            </a:r>
            <a:r>
              <a:rPr dirty="0" sz="2000">
                <a:latin typeface="Arial"/>
                <a:cs typeface="Arial"/>
              </a:rPr>
              <a:t>t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 spc="5">
                <a:latin typeface="Arial"/>
                <a:cs typeface="Arial"/>
              </a:rPr>
              <a:t>c</a:t>
            </a:r>
            <a:r>
              <a:rPr dirty="0" sz="2000">
                <a:latin typeface="Arial"/>
                <a:cs typeface="Arial"/>
              </a:rPr>
              <a:t>an</a:t>
            </a:r>
            <a:r>
              <a:rPr dirty="0" sz="2000" spc="-5">
                <a:latin typeface="Arial"/>
                <a:cs typeface="Arial"/>
              </a:rPr>
              <a:t>’</a:t>
            </a:r>
            <a:r>
              <a:rPr dirty="0" sz="2000">
                <a:latin typeface="Arial"/>
                <a:cs typeface="Arial"/>
              </a:rPr>
              <a:t>t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 spc="5">
                <a:latin typeface="Arial"/>
                <a:cs typeface="Arial"/>
              </a:rPr>
              <a:t>c</a:t>
            </a:r>
            <a:r>
              <a:rPr dirty="0" sz="2000">
                <a:latin typeface="Arial"/>
                <a:cs typeface="Arial"/>
              </a:rPr>
              <a:t>ru</a:t>
            </a:r>
            <a:r>
              <a:rPr dirty="0" sz="2000" spc="-5">
                <a:latin typeface="Arial"/>
                <a:cs typeface="Arial"/>
              </a:rPr>
              <a:t>m</a:t>
            </a:r>
            <a:r>
              <a:rPr dirty="0" sz="2000">
                <a:latin typeface="Arial"/>
                <a:cs typeface="Arial"/>
              </a:rPr>
              <a:t>b</a:t>
            </a:r>
            <a:r>
              <a:rPr dirty="0" sz="2000" spc="-5">
                <a:latin typeface="Arial"/>
                <a:cs typeface="Arial"/>
              </a:rPr>
              <a:t>l</a:t>
            </a:r>
            <a:r>
              <a:rPr dirty="0" sz="2000">
                <a:latin typeface="Arial"/>
                <a:cs typeface="Arial"/>
              </a:rPr>
              <a:t>e,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o</a:t>
            </a:r>
            <a:r>
              <a:rPr dirty="0" sz="2000" spc="-10">
                <a:latin typeface="Arial"/>
                <a:cs typeface="Arial"/>
              </a:rPr>
              <a:t>x</a:t>
            </a:r>
            <a:r>
              <a:rPr dirty="0" sz="2000" spc="-5">
                <a:latin typeface="Arial"/>
                <a:cs typeface="Arial"/>
              </a:rPr>
              <a:t>i</a:t>
            </a:r>
            <a:r>
              <a:rPr dirty="0" sz="2000">
                <a:latin typeface="Arial"/>
                <a:cs typeface="Arial"/>
              </a:rPr>
              <a:t>d</a:t>
            </a:r>
            <a:r>
              <a:rPr dirty="0" sz="2000" spc="-5">
                <a:latin typeface="Arial"/>
                <a:cs typeface="Arial"/>
              </a:rPr>
              <a:t>i</a:t>
            </a:r>
            <a:r>
              <a:rPr dirty="0" sz="2000" spc="5">
                <a:latin typeface="Arial"/>
                <a:cs typeface="Arial"/>
              </a:rPr>
              <a:t>z</a:t>
            </a:r>
            <a:r>
              <a:rPr dirty="0" sz="2000">
                <a:latin typeface="Arial"/>
                <a:cs typeface="Arial"/>
              </a:rPr>
              <a:t>e,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d</a:t>
            </a:r>
            <a:r>
              <a:rPr dirty="0" sz="2000" spc="-5">
                <a:latin typeface="Arial"/>
                <a:cs typeface="Arial"/>
              </a:rPr>
              <a:t>i</a:t>
            </a:r>
            <a:r>
              <a:rPr dirty="0" sz="2000" spc="5">
                <a:latin typeface="Arial"/>
                <a:cs typeface="Arial"/>
              </a:rPr>
              <a:t>ss</a:t>
            </a:r>
            <a:r>
              <a:rPr dirty="0" sz="2000">
                <a:latin typeface="Arial"/>
                <a:cs typeface="Arial"/>
              </a:rPr>
              <a:t>o</a:t>
            </a:r>
            <a:r>
              <a:rPr dirty="0" sz="2000" spc="-5">
                <a:latin typeface="Arial"/>
                <a:cs typeface="Arial"/>
              </a:rPr>
              <a:t>l</a:t>
            </a:r>
            <a:r>
              <a:rPr dirty="0" sz="2000" spc="-10">
                <a:latin typeface="Arial"/>
                <a:cs typeface="Arial"/>
              </a:rPr>
              <a:t>v</a:t>
            </a:r>
            <a:r>
              <a:rPr dirty="0" sz="2000">
                <a:latin typeface="Arial"/>
                <a:cs typeface="Arial"/>
              </a:rPr>
              <a:t>e,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m</a:t>
            </a:r>
            <a:r>
              <a:rPr dirty="0" sz="2000">
                <a:latin typeface="Arial"/>
                <a:cs typeface="Arial"/>
              </a:rPr>
              <a:t>o</a:t>
            </a:r>
            <a:r>
              <a:rPr dirty="0" sz="2000" spc="-5">
                <a:latin typeface="Arial"/>
                <a:cs typeface="Arial"/>
              </a:rPr>
              <a:t>l</a:t>
            </a:r>
            <a:r>
              <a:rPr dirty="0" sz="2000">
                <a:latin typeface="Arial"/>
                <a:cs typeface="Arial"/>
              </a:rPr>
              <a:t>d,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e</a:t>
            </a:r>
            <a:r>
              <a:rPr dirty="0" sz="2000" spc="-5">
                <a:latin typeface="Arial"/>
                <a:cs typeface="Arial"/>
              </a:rPr>
              <a:t>t</a:t>
            </a:r>
            <a:r>
              <a:rPr dirty="0" sz="2000" spc="5">
                <a:latin typeface="Arial"/>
                <a:cs typeface="Arial"/>
              </a:rPr>
              <a:t>c</a:t>
            </a:r>
            <a:r>
              <a:rPr dirty="0" sz="2000" spc="-10">
                <a:latin typeface="Arial"/>
                <a:cs typeface="Arial"/>
              </a:rPr>
              <a:t>.</a:t>
            </a:r>
            <a:r>
              <a:rPr dirty="0" sz="2000">
                <a:latin typeface="Arial"/>
                <a:cs typeface="Arial"/>
              </a:rPr>
              <a:t>)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"/>
              </a:spcBef>
            </a:pP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000" spc="-5">
                <a:latin typeface="Arial"/>
                <a:cs typeface="Arial"/>
              </a:rPr>
              <a:t>S</a:t>
            </a:r>
            <a:r>
              <a:rPr dirty="0" sz="2000">
                <a:latin typeface="Arial"/>
                <a:cs typeface="Arial"/>
              </a:rPr>
              <a:t>u</a:t>
            </a:r>
            <a:r>
              <a:rPr dirty="0" sz="2000" spc="5">
                <a:latin typeface="Arial"/>
                <a:cs typeface="Arial"/>
              </a:rPr>
              <a:t>c</a:t>
            </a:r>
            <a:r>
              <a:rPr dirty="0" sz="2000">
                <a:latin typeface="Arial"/>
                <a:cs typeface="Arial"/>
              </a:rPr>
              <a:t>h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t</a:t>
            </a:r>
            <a:r>
              <a:rPr dirty="0" sz="2000">
                <a:latin typeface="Arial"/>
                <a:cs typeface="Arial"/>
              </a:rPr>
              <a:t>h</a:t>
            </a:r>
            <a:r>
              <a:rPr dirty="0" sz="2000" spc="-5">
                <a:latin typeface="Arial"/>
                <a:cs typeface="Arial"/>
              </a:rPr>
              <a:t>i</a:t>
            </a:r>
            <a:r>
              <a:rPr dirty="0" sz="2000">
                <a:latin typeface="Arial"/>
                <a:cs typeface="Arial"/>
              </a:rPr>
              <a:t>ngs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 spc="5">
                <a:latin typeface="Arial"/>
                <a:cs typeface="Arial"/>
              </a:rPr>
              <a:t>c</a:t>
            </a:r>
            <a:r>
              <a:rPr dirty="0" sz="2000">
                <a:latin typeface="Arial"/>
                <a:cs typeface="Arial"/>
              </a:rPr>
              <a:t>annot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de</a:t>
            </a:r>
            <a:r>
              <a:rPr dirty="0" sz="2000" spc="5">
                <a:latin typeface="Arial"/>
                <a:cs typeface="Arial"/>
              </a:rPr>
              <a:t>c</a:t>
            </a:r>
            <a:r>
              <a:rPr dirty="0" sz="2000">
                <a:latin typeface="Arial"/>
                <a:cs typeface="Arial"/>
              </a:rPr>
              <a:t>a</a:t>
            </a:r>
            <a:r>
              <a:rPr dirty="0" sz="2000" spc="-150">
                <a:latin typeface="Arial"/>
                <a:cs typeface="Arial"/>
              </a:rPr>
              <a:t>y</a:t>
            </a:r>
            <a:r>
              <a:rPr dirty="0" sz="2000">
                <a:latin typeface="Arial"/>
                <a:cs typeface="Arial"/>
              </a:rPr>
              <a:t>,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and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 spc="5">
                <a:latin typeface="Arial"/>
                <a:cs typeface="Arial"/>
              </a:rPr>
              <a:t>s</a:t>
            </a:r>
            <a:r>
              <a:rPr dirty="0" sz="2000">
                <a:latin typeface="Arial"/>
                <a:cs typeface="Arial"/>
              </a:rPr>
              <a:t>o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 spc="5">
                <a:latin typeface="Arial"/>
                <a:cs typeface="Arial"/>
              </a:rPr>
              <a:t>c</a:t>
            </a:r>
            <a:r>
              <a:rPr dirty="0" sz="2000">
                <a:latin typeface="Arial"/>
                <a:cs typeface="Arial"/>
              </a:rPr>
              <a:t>annot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be</a:t>
            </a:r>
            <a:r>
              <a:rPr dirty="0" sz="2000" spc="-5">
                <a:latin typeface="Arial"/>
                <a:cs typeface="Arial"/>
              </a:rPr>
              <a:t> t</a:t>
            </a:r>
            <a:r>
              <a:rPr dirty="0" sz="2000">
                <a:latin typeface="Arial"/>
                <a:cs typeface="Arial"/>
              </a:rPr>
              <a:t>he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ob</a:t>
            </a:r>
            <a:r>
              <a:rPr dirty="0" sz="2000" spc="-5">
                <a:latin typeface="Arial"/>
                <a:cs typeface="Arial"/>
              </a:rPr>
              <a:t>j</a:t>
            </a:r>
            <a:r>
              <a:rPr dirty="0" sz="2000">
                <a:latin typeface="Arial"/>
                <a:cs typeface="Arial"/>
              </a:rPr>
              <a:t>e</a:t>
            </a:r>
            <a:r>
              <a:rPr dirty="0" sz="2000" spc="5">
                <a:latin typeface="Arial"/>
                <a:cs typeface="Arial"/>
              </a:rPr>
              <a:t>c</a:t>
            </a:r>
            <a:r>
              <a:rPr dirty="0" sz="2000">
                <a:latin typeface="Arial"/>
                <a:cs typeface="Arial"/>
              </a:rPr>
              <a:t>t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of</a:t>
            </a:r>
            <a:r>
              <a:rPr dirty="0" sz="2000" spc="-1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pre</a:t>
            </a:r>
            <a:r>
              <a:rPr dirty="0" sz="2000" spc="5">
                <a:latin typeface="Arial"/>
                <a:cs typeface="Arial"/>
              </a:rPr>
              <a:t>s</a:t>
            </a:r>
            <a:r>
              <a:rPr dirty="0" sz="2000">
                <a:latin typeface="Arial"/>
                <a:cs typeface="Arial"/>
              </a:rPr>
              <a:t>e</a:t>
            </a:r>
            <a:r>
              <a:rPr dirty="0" sz="2000" spc="-10">
                <a:latin typeface="Arial"/>
                <a:cs typeface="Arial"/>
              </a:rPr>
              <a:t>rv</a:t>
            </a:r>
            <a:r>
              <a:rPr dirty="0" sz="2000">
                <a:latin typeface="Arial"/>
                <a:cs typeface="Arial"/>
              </a:rPr>
              <a:t>a</a:t>
            </a:r>
            <a:r>
              <a:rPr dirty="0" sz="2000" spc="-5">
                <a:latin typeface="Arial"/>
                <a:cs typeface="Arial"/>
              </a:rPr>
              <a:t>ti</a:t>
            </a:r>
            <a:r>
              <a:rPr dirty="0" sz="2000">
                <a:latin typeface="Arial"/>
                <a:cs typeface="Arial"/>
              </a:rPr>
              <a:t>on</a:t>
            </a:r>
            <a:endParaRPr sz="2000">
              <a:latin typeface="Arial"/>
              <a:cs typeface="Arial"/>
            </a:endParaRPr>
          </a:p>
          <a:p>
            <a:pPr marL="471170">
              <a:lnSpc>
                <a:spcPct val="100000"/>
              </a:lnSpc>
              <a:spcBef>
                <a:spcPts val="875"/>
              </a:spcBef>
            </a:pPr>
            <a:r>
              <a:rPr dirty="0" sz="1600" spc="-15">
                <a:latin typeface="Arial"/>
                <a:cs typeface="Arial"/>
              </a:rPr>
              <a:t>(</a:t>
            </a:r>
            <a:r>
              <a:rPr dirty="0" sz="1600" spc="-10">
                <a:latin typeface="Arial"/>
                <a:cs typeface="Arial"/>
              </a:rPr>
              <a:t>at</a:t>
            </a:r>
            <a:r>
              <a:rPr dirty="0" sz="1600" spc="2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l</a:t>
            </a:r>
            <a:r>
              <a:rPr dirty="0" sz="1600" spc="-10">
                <a:latin typeface="Arial"/>
                <a:cs typeface="Arial"/>
              </a:rPr>
              <a:t>ea</a:t>
            </a:r>
            <a:r>
              <a:rPr dirty="0" sz="1600" spc="-5">
                <a:latin typeface="Arial"/>
                <a:cs typeface="Arial"/>
              </a:rPr>
              <a:t>s</a:t>
            </a:r>
            <a:r>
              <a:rPr dirty="0" sz="1600" spc="-5">
                <a:latin typeface="Arial"/>
                <a:cs typeface="Arial"/>
              </a:rPr>
              <a:t>t</a:t>
            </a:r>
            <a:r>
              <a:rPr dirty="0" sz="1600" spc="-15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not</a:t>
            </a:r>
            <a:r>
              <a:rPr dirty="0" sz="1600" spc="1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i</a:t>
            </a:r>
            <a:r>
              <a:rPr dirty="0" sz="1600" spc="-10">
                <a:latin typeface="Arial"/>
                <a:cs typeface="Arial"/>
              </a:rPr>
              <a:t>n</a:t>
            </a:r>
            <a:r>
              <a:rPr dirty="0" sz="1600" spc="-5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the</a:t>
            </a:r>
            <a:r>
              <a:rPr dirty="0" sz="1600" spc="10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o</a:t>
            </a:r>
            <a:r>
              <a:rPr dirty="0" sz="1600" spc="-15">
                <a:latin typeface="Arial"/>
                <a:cs typeface="Arial"/>
              </a:rPr>
              <a:t>r</a:t>
            </a:r>
            <a:r>
              <a:rPr dirty="0" sz="1600">
                <a:latin typeface="Arial"/>
                <a:cs typeface="Arial"/>
              </a:rPr>
              <a:t>i</a:t>
            </a:r>
            <a:r>
              <a:rPr dirty="0" sz="1600" spc="-10">
                <a:latin typeface="Arial"/>
                <a:cs typeface="Arial"/>
              </a:rPr>
              <a:t>g</a:t>
            </a:r>
            <a:r>
              <a:rPr dirty="0" sz="1600">
                <a:latin typeface="Arial"/>
                <a:cs typeface="Arial"/>
              </a:rPr>
              <a:t>i</a:t>
            </a:r>
            <a:r>
              <a:rPr dirty="0" sz="1600" spc="-10">
                <a:latin typeface="Arial"/>
                <a:cs typeface="Arial"/>
              </a:rPr>
              <a:t>nal</a:t>
            </a:r>
            <a:r>
              <a:rPr dirty="0" sz="1600" spc="-10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and</a:t>
            </a:r>
            <a:r>
              <a:rPr dirty="0" sz="1600" spc="-5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na</a:t>
            </a:r>
            <a:r>
              <a:rPr dirty="0" sz="1600" spc="-15">
                <a:latin typeface="Arial"/>
                <a:cs typeface="Arial"/>
              </a:rPr>
              <a:t>rr</a:t>
            </a:r>
            <a:r>
              <a:rPr dirty="0" sz="1600" spc="-15">
                <a:latin typeface="Arial"/>
                <a:cs typeface="Arial"/>
              </a:rPr>
              <a:t>ow</a:t>
            </a:r>
            <a:r>
              <a:rPr dirty="0" sz="1600" spc="20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s</a:t>
            </a:r>
            <a:r>
              <a:rPr dirty="0" sz="1600" spc="-10">
                <a:latin typeface="Arial"/>
                <a:cs typeface="Arial"/>
              </a:rPr>
              <a:t>en</a:t>
            </a:r>
            <a:r>
              <a:rPr dirty="0" sz="1600" spc="-5">
                <a:latin typeface="Arial"/>
                <a:cs typeface="Arial"/>
              </a:rPr>
              <a:t>s</a:t>
            </a:r>
            <a:r>
              <a:rPr dirty="0" sz="1600" spc="-10">
                <a:latin typeface="Arial"/>
                <a:cs typeface="Arial"/>
              </a:rPr>
              <a:t>e</a:t>
            </a:r>
            <a:r>
              <a:rPr dirty="0" sz="1600" spc="-15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of</a:t>
            </a:r>
            <a:r>
              <a:rPr dirty="0" sz="1600" spc="25">
                <a:latin typeface="Arial"/>
                <a:cs typeface="Arial"/>
              </a:rPr>
              <a:t> </a:t>
            </a:r>
            <a:r>
              <a:rPr dirty="0" sz="1600" spc="-10" i="1">
                <a:latin typeface="Arial"/>
                <a:cs typeface="Arial"/>
              </a:rPr>
              <a:t>p</a:t>
            </a:r>
            <a:r>
              <a:rPr dirty="0" sz="1600" spc="-15" i="1">
                <a:latin typeface="Arial"/>
                <a:cs typeface="Arial"/>
              </a:rPr>
              <a:t>r</a:t>
            </a:r>
            <a:r>
              <a:rPr dirty="0" sz="1600" spc="-10" i="1">
                <a:latin typeface="Arial"/>
                <a:cs typeface="Arial"/>
              </a:rPr>
              <a:t>e</a:t>
            </a:r>
            <a:r>
              <a:rPr dirty="0" sz="1600" spc="-5" i="1">
                <a:latin typeface="Arial"/>
                <a:cs typeface="Arial"/>
              </a:rPr>
              <a:t>s</a:t>
            </a:r>
            <a:r>
              <a:rPr dirty="0" sz="1600" spc="-10" i="1">
                <a:latin typeface="Arial"/>
                <a:cs typeface="Arial"/>
              </a:rPr>
              <a:t>e</a:t>
            </a:r>
            <a:r>
              <a:rPr dirty="0" sz="1600" spc="-15" i="1">
                <a:latin typeface="Arial"/>
                <a:cs typeface="Arial"/>
              </a:rPr>
              <a:t>r</a:t>
            </a:r>
            <a:r>
              <a:rPr dirty="0" sz="1600" spc="-5" i="1">
                <a:latin typeface="Arial"/>
                <a:cs typeface="Arial"/>
              </a:rPr>
              <a:t>v</a:t>
            </a:r>
            <a:r>
              <a:rPr dirty="0" sz="1600" spc="-10" i="1">
                <a:latin typeface="Arial"/>
                <a:cs typeface="Arial"/>
              </a:rPr>
              <a:t>at</a:t>
            </a:r>
            <a:r>
              <a:rPr dirty="0" sz="1600" i="1">
                <a:latin typeface="Arial"/>
                <a:cs typeface="Arial"/>
              </a:rPr>
              <a:t>i</a:t>
            </a:r>
            <a:r>
              <a:rPr dirty="0" sz="1600" spc="-10" i="1">
                <a:latin typeface="Arial"/>
                <a:cs typeface="Arial"/>
              </a:rPr>
              <a:t>on</a:t>
            </a:r>
            <a:r>
              <a:rPr dirty="0" sz="1600" spc="-10">
                <a:latin typeface="Arial"/>
                <a:cs typeface="Arial"/>
              </a:rPr>
              <a:t>).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503411" y="6463728"/>
            <a:ext cx="10287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 spc="-10">
                <a:solidFill>
                  <a:srgbClr val="8A8A8A"/>
                </a:solidFill>
                <a:latin typeface="Calibri"/>
                <a:cs typeface="Calibri"/>
              </a:rPr>
              <a:t>4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38920" cy="571500"/>
          </a:xfrm>
          <a:custGeom>
            <a:avLst/>
            <a:gdLst/>
            <a:ahLst/>
            <a:cxnLst/>
            <a:rect l="l" t="t" r="r" b="b"/>
            <a:pathLst>
              <a:path w="9138920" h="571500">
                <a:moveTo>
                  <a:pt x="0" y="571322"/>
                </a:moveTo>
                <a:lnTo>
                  <a:pt x="9138488" y="571322"/>
                </a:lnTo>
                <a:lnTo>
                  <a:pt x="9138488" y="0"/>
                </a:lnTo>
                <a:lnTo>
                  <a:pt x="0" y="0"/>
                </a:lnTo>
                <a:lnTo>
                  <a:pt x="0" y="571322"/>
                </a:lnTo>
                <a:close/>
              </a:path>
            </a:pathLst>
          </a:custGeom>
          <a:solidFill>
            <a:srgbClr val="DADAD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780521" y="0"/>
            <a:ext cx="3571240" cy="43243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3200" spc="-5" i="1">
                <a:latin typeface="Arial"/>
                <a:cs typeface="Arial"/>
              </a:rPr>
              <a:t>S</a:t>
            </a:r>
            <a:r>
              <a:rPr dirty="0" sz="3200" spc="5" i="1">
                <a:latin typeface="Arial"/>
                <a:cs typeface="Arial"/>
              </a:rPr>
              <a:t>y</a:t>
            </a:r>
            <a:r>
              <a:rPr dirty="0" sz="3200" spc="-10" i="1">
                <a:latin typeface="Arial"/>
                <a:cs typeface="Arial"/>
              </a:rPr>
              <a:t>mbo</a:t>
            </a:r>
            <a:r>
              <a:rPr dirty="0" sz="3200" i="1">
                <a:latin typeface="Arial"/>
                <a:cs typeface="Arial"/>
              </a:rPr>
              <a:t>l</a:t>
            </a:r>
            <a:r>
              <a:rPr dirty="0" sz="3200" spc="-20" i="1">
                <a:latin typeface="Arial"/>
                <a:cs typeface="Arial"/>
              </a:rPr>
              <a:t> </a:t>
            </a:r>
            <a:r>
              <a:rPr dirty="0" sz="3200" spc="-5" i="1">
                <a:latin typeface="Arial"/>
                <a:cs typeface="Arial"/>
              </a:rPr>
              <a:t>St</a:t>
            </a:r>
            <a:r>
              <a:rPr dirty="0" sz="3200" i="1">
                <a:latin typeface="Arial"/>
                <a:cs typeface="Arial"/>
              </a:rPr>
              <a:t>r</a:t>
            </a:r>
            <a:r>
              <a:rPr dirty="0" sz="3200" spc="-10" i="1">
                <a:latin typeface="Arial"/>
                <a:cs typeface="Arial"/>
              </a:rPr>
              <a:t>u</a:t>
            </a:r>
            <a:r>
              <a:rPr dirty="0" sz="3200" spc="5" i="1">
                <a:latin typeface="Arial"/>
                <a:cs typeface="Arial"/>
              </a:rPr>
              <a:t>c</a:t>
            </a:r>
            <a:r>
              <a:rPr dirty="0" sz="3200" spc="-5" i="1">
                <a:latin typeface="Arial"/>
                <a:cs typeface="Arial"/>
              </a:rPr>
              <a:t>t</a:t>
            </a:r>
            <a:r>
              <a:rPr dirty="0" sz="3200" spc="-10" i="1">
                <a:latin typeface="Arial"/>
                <a:cs typeface="Arial"/>
              </a:rPr>
              <a:t>u</a:t>
            </a:r>
            <a:r>
              <a:rPr dirty="0" sz="3200" i="1">
                <a:latin typeface="Arial"/>
                <a:cs typeface="Arial"/>
              </a:rPr>
              <a:t>r</a:t>
            </a:r>
            <a:r>
              <a:rPr dirty="0" sz="3200" spc="-10" i="1">
                <a:latin typeface="Arial"/>
                <a:cs typeface="Arial"/>
              </a:rPr>
              <a:t>e</a:t>
            </a:r>
            <a:r>
              <a:rPr dirty="0" sz="3200" spc="10" i="1">
                <a:latin typeface="Arial"/>
                <a:cs typeface="Arial"/>
              </a:rPr>
              <a:t>s</a:t>
            </a:r>
            <a:r>
              <a:rPr dirty="0" sz="3200">
                <a:latin typeface="Arial"/>
                <a:cs typeface="Arial"/>
              </a:rPr>
              <a:t>?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3991" y="1263500"/>
            <a:ext cx="8225155" cy="44157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3335">
              <a:lnSpc>
                <a:spcPct val="100000"/>
              </a:lnSpc>
            </a:pPr>
            <a:r>
              <a:rPr dirty="0" sz="2000" spc="-5">
                <a:latin typeface="Arial"/>
                <a:cs typeface="Arial"/>
              </a:rPr>
              <a:t>M</a:t>
            </a:r>
            <a:r>
              <a:rPr dirty="0" sz="2000">
                <a:latin typeface="Arial"/>
                <a:cs typeface="Arial"/>
              </a:rPr>
              <a:t>a</a:t>
            </a:r>
            <a:r>
              <a:rPr dirty="0" sz="2000" spc="-10">
                <a:latin typeface="Arial"/>
                <a:cs typeface="Arial"/>
              </a:rPr>
              <a:t>y</a:t>
            </a:r>
            <a:r>
              <a:rPr dirty="0" sz="2000">
                <a:latin typeface="Arial"/>
                <a:cs typeface="Arial"/>
              </a:rPr>
              <a:t>be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t</a:t>
            </a:r>
            <a:r>
              <a:rPr dirty="0" sz="2000">
                <a:latin typeface="Arial"/>
                <a:cs typeface="Arial"/>
              </a:rPr>
              <a:t>h</a:t>
            </a:r>
            <a:r>
              <a:rPr dirty="0" sz="2000" spc="-5">
                <a:latin typeface="Arial"/>
                <a:cs typeface="Arial"/>
              </a:rPr>
              <a:t>i</a:t>
            </a:r>
            <a:r>
              <a:rPr dirty="0" sz="2000">
                <a:latin typeface="Arial"/>
                <a:cs typeface="Arial"/>
              </a:rPr>
              <a:t>ngs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of</a:t>
            </a:r>
            <a:r>
              <a:rPr dirty="0" sz="2000" spc="-10">
                <a:latin typeface="Arial"/>
                <a:cs typeface="Arial"/>
              </a:rPr>
              <a:t> t</a:t>
            </a:r>
            <a:r>
              <a:rPr dirty="0" sz="2000">
                <a:latin typeface="Arial"/>
                <a:cs typeface="Arial"/>
              </a:rPr>
              <a:t>he</a:t>
            </a:r>
            <a:r>
              <a:rPr dirty="0" sz="2000" spc="-20"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dirty="0" sz="2000" spc="-10">
                <a:solidFill>
                  <a:srgbClr val="FF0000"/>
                </a:solidFill>
                <a:latin typeface="Arial"/>
                <a:cs typeface="Arial"/>
              </a:rPr>
              <a:t>y</a:t>
            </a:r>
            <a:r>
              <a:rPr dirty="0" sz="2000" spc="-5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dirty="0" sz="2000">
                <a:solidFill>
                  <a:srgbClr val="FF0000"/>
                </a:solidFill>
                <a:latin typeface="Arial"/>
                <a:cs typeface="Arial"/>
              </a:rPr>
              <a:t>bol</a:t>
            </a:r>
            <a:r>
              <a:rPr dirty="0" sz="2000" spc="-5">
                <a:solidFill>
                  <a:srgbClr val="FF0000"/>
                </a:solidFill>
                <a:latin typeface="Arial"/>
                <a:cs typeface="Arial"/>
              </a:rPr>
              <a:t> S</a:t>
            </a:r>
            <a:r>
              <a:rPr dirty="0" sz="2000" spc="-1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z="2000">
                <a:solidFill>
                  <a:srgbClr val="FF0000"/>
                </a:solidFill>
                <a:latin typeface="Arial"/>
                <a:cs typeface="Arial"/>
              </a:rPr>
              <a:t>ru</a:t>
            </a:r>
            <a:r>
              <a:rPr dirty="0" sz="2000" spc="5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dirty="0" sz="2000" spc="-5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z="2000">
                <a:solidFill>
                  <a:srgbClr val="FF0000"/>
                </a:solidFill>
                <a:latin typeface="Arial"/>
                <a:cs typeface="Arial"/>
              </a:rPr>
              <a:t>ure</a:t>
            </a:r>
            <a:r>
              <a:rPr dirty="0" sz="2000" spc="-4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en</a:t>
            </a:r>
            <a:r>
              <a:rPr dirty="0" sz="2000" spc="-10">
                <a:latin typeface="Arial"/>
                <a:cs typeface="Arial"/>
              </a:rPr>
              <a:t>t</a:t>
            </a:r>
            <a:r>
              <a:rPr dirty="0" sz="2000" spc="-5">
                <a:latin typeface="Arial"/>
                <a:cs typeface="Arial"/>
              </a:rPr>
              <a:t>it</a:t>
            </a:r>
            <a:r>
              <a:rPr dirty="0" sz="2000">
                <a:latin typeface="Arial"/>
                <a:cs typeface="Arial"/>
              </a:rPr>
              <a:t>y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t</a:t>
            </a:r>
            <a:r>
              <a:rPr dirty="0" sz="2000" spc="-10">
                <a:latin typeface="Arial"/>
                <a:cs typeface="Arial"/>
              </a:rPr>
              <a:t>y</a:t>
            </a:r>
            <a:r>
              <a:rPr dirty="0" sz="2000">
                <a:latin typeface="Arial"/>
                <a:cs typeface="Arial"/>
              </a:rPr>
              <a:t>pe?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00">
              <a:latin typeface="Times New Roman"/>
              <a:cs typeface="Times New Roman"/>
            </a:endParaRPr>
          </a:p>
          <a:p>
            <a:pPr marL="470534" marR="1497330">
              <a:lnSpc>
                <a:spcPct val="184000"/>
              </a:lnSpc>
              <a:tabLst>
                <a:tab pos="1842135" algn="l"/>
              </a:tabLst>
            </a:pPr>
            <a:r>
              <a:rPr dirty="0" sz="2000" spc="-5">
                <a:latin typeface="Arial"/>
                <a:cs typeface="Arial"/>
              </a:rPr>
              <a:t>B</a:t>
            </a:r>
            <a:r>
              <a:rPr dirty="0" sz="2000">
                <a:latin typeface="Arial"/>
                <a:cs typeface="Arial"/>
              </a:rPr>
              <a:t>ut</a:t>
            </a:r>
            <a:r>
              <a:rPr dirty="0" sz="2000" spc="-10">
                <a:latin typeface="Arial"/>
                <a:cs typeface="Arial"/>
              </a:rPr>
              <a:t> </a:t>
            </a:r>
            <a:r>
              <a:rPr dirty="0" sz="2000" spc="5">
                <a:latin typeface="Arial"/>
                <a:cs typeface="Arial"/>
              </a:rPr>
              <a:t>s</a:t>
            </a:r>
            <a:r>
              <a:rPr dirty="0" sz="2000" spc="-10">
                <a:latin typeface="Arial"/>
                <a:cs typeface="Arial"/>
              </a:rPr>
              <a:t>y</a:t>
            </a:r>
            <a:r>
              <a:rPr dirty="0" sz="2000" spc="-5">
                <a:latin typeface="Arial"/>
                <a:cs typeface="Arial"/>
              </a:rPr>
              <a:t>m</a:t>
            </a:r>
            <a:r>
              <a:rPr dirty="0" sz="2000">
                <a:latin typeface="Arial"/>
                <a:cs typeface="Arial"/>
              </a:rPr>
              <a:t>bol</a:t>
            </a:r>
            <a:r>
              <a:rPr dirty="0" sz="2000" spc="-20">
                <a:latin typeface="Arial"/>
                <a:cs typeface="Arial"/>
              </a:rPr>
              <a:t> </a:t>
            </a:r>
            <a:r>
              <a:rPr dirty="0" sz="2000" spc="5">
                <a:latin typeface="Arial"/>
                <a:cs typeface="Arial"/>
              </a:rPr>
              <a:t>s</a:t>
            </a:r>
            <a:r>
              <a:rPr dirty="0" sz="2000" spc="-10">
                <a:latin typeface="Arial"/>
                <a:cs typeface="Arial"/>
              </a:rPr>
              <a:t>t</a:t>
            </a:r>
            <a:r>
              <a:rPr dirty="0" sz="2000">
                <a:latin typeface="Arial"/>
                <a:cs typeface="Arial"/>
              </a:rPr>
              <a:t>ru</a:t>
            </a:r>
            <a:r>
              <a:rPr dirty="0" sz="2000" spc="5">
                <a:latin typeface="Arial"/>
                <a:cs typeface="Arial"/>
              </a:rPr>
              <a:t>c</a:t>
            </a:r>
            <a:r>
              <a:rPr dirty="0" sz="2000" spc="-5">
                <a:latin typeface="Arial"/>
                <a:cs typeface="Arial"/>
              </a:rPr>
              <a:t>t</a:t>
            </a:r>
            <a:r>
              <a:rPr dirty="0" sz="2000">
                <a:latin typeface="Arial"/>
                <a:cs typeface="Arial"/>
              </a:rPr>
              <a:t>u</a:t>
            </a:r>
            <a:r>
              <a:rPr dirty="0" sz="2000" spc="-10">
                <a:latin typeface="Arial"/>
                <a:cs typeface="Arial"/>
              </a:rPr>
              <a:t>r</a:t>
            </a:r>
            <a:r>
              <a:rPr dirty="0" sz="2000">
                <a:latin typeface="Arial"/>
                <a:cs typeface="Arial"/>
              </a:rPr>
              <a:t>es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a</a:t>
            </a:r>
            <a:r>
              <a:rPr dirty="0" sz="2000" spc="-5">
                <a:latin typeface="Arial"/>
                <a:cs typeface="Arial"/>
              </a:rPr>
              <a:t>l</a:t>
            </a:r>
            <a:r>
              <a:rPr dirty="0" sz="2000" spc="5">
                <a:latin typeface="Arial"/>
                <a:cs typeface="Arial"/>
              </a:rPr>
              <a:t>s</a:t>
            </a:r>
            <a:r>
              <a:rPr dirty="0" sz="2000">
                <a:latin typeface="Arial"/>
                <a:cs typeface="Arial"/>
              </a:rPr>
              <a:t>o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don</a:t>
            </a:r>
            <a:r>
              <a:rPr dirty="0" sz="2000" spc="-5">
                <a:latin typeface="Arial"/>
                <a:cs typeface="Arial"/>
              </a:rPr>
              <a:t>’</a:t>
            </a:r>
            <a:r>
              <a:rPr dirty="0" sz="2000">
                <a:latin typeface="Arial"/>
                <a:cs typeface="Arial"/>
              </a:rPr>
              <a:t>t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need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pre</a:t>
            </a:r>
            <a:r>
              <a:rPr dirty="0" sz="2000" spc="5">
                <a:latin typeface="Arial"/>
                <a:cs typeface="Arial"/>
              </a:rPr>
              <a:t>s</a:t>
            </a:r>
            <a:r>
              <a:rPr dirty="0" sz="2000">
                <a:latin typeface="Arial"/>
                <a:cs typeface="Arial"/>
              </a:rPr>
              <a:t>er</a:t>
            </a:r>
            <a:r>
              <a:rPr dirty="0" sz="2000" spc="-10">
                <a:latin typeface="Arial"/>
                <a:cs typeface="Arial"/>
              </a:rPr>
              <a:t>v</a:t>
            </a:r>
            <a:r>
              <a:rPr dirty="0" sz="2000">
                <a:latin typeface="Arial"/>
                <a:cs typeface="Arial"/>
              </a:rPr>
              <a:t>a</a:t>
            </a:r>
            <a:r>
              <a:rPr dirty="0" sz="2000" spc="-10">
                <a:latin typeface="Arial"/>
                <a:cs typeface="Arial"/>
              </a:rPr>
              <a:t>t</a:t>
            </a:r>
            <a:r>
              <a:rPr dirty="0" sz="2000" spc="-5">
                <a:latin typeface="Arial"/>
                <a:cs typeface="Arial"/>
              </a:rPr>
              <a:t>i</a:t>
            </a:r>
            <a:r>
              <a:rPr dirty="0" sz="2000">
                <a:latin typeface="Arial"/>
                <a:cs typeface="Arial"/>
              </a:rPr>
              <a:t>on</a:t>
            </a:r>
            <a:r>
              <a:rPr dirty="0" sz="2000">
                <a:latin typeface="Arial"/>
                <a:cs typeface="Arial"/>
              </a:rPr>
              <a:t> </a:t>
            </a:r>
            <a:r>
              <a:rPr dirty="0" sz="2000" spc="5">
                <a:latin typeface="Arial"/>
                <a:cs typeface="Arial"/>
              </a:rPr>
              <a:t>c</a:t>
            </a:r>
            <a:r>
              <a:rPr dirty="0" sz="2000">
                <a:latin typeface="Arial"/>
                <a:cs typeface="Arial"/>
              </a:rPr>
              <a:t>on</a:t>
            </a:r>
            <a:r>
              <a:rPr dirty="0" sz="2000" spc="5">
                <a:latin typeface="Arial"/>
                <a:cs typeface="Arial"/>
              </a:rPr>
              <a:t>s</a:t>
            </a:r>
            <a:r>
              <a:rPr dirty="0" sz="2000" spc="-5">
                <a:latin typeface="Arial"/>
                <a:cs typeface="Arial"/>
              </a:rPr>
              <a:t>i</a:t>
            </a:r>
            <a:r>
              <a:rPr dirty="0" sz="2000">
                <a:latin typeface="Arial"/>
                <a:cs typeface="Arial"/>
              </a:rPr>
              <a:t>der:	</a:t>
            </a:r>
            <a:r>
              <a:rPr dirty="0" sz="2000" spc="-5">
                <a:latin typeface="Courier New"/>
                <a:cs typeface="Courier New"/>
              </a:rPr>
              <a:t>up:Z6182</a:t>
            </a:r>
            <a:r>
              <a:rPr dirty="0" sz="2000">
                <a:latin typeface="Courier New"/>
                <a:cs typeface="Courier New"/>
              </a:rPr>
              <a:t>0</a:t>
            </a:r>
            <a:r>
              <a:rPr dirty="0" sz="2000" spc="-10">
                <a:latin typeface="Courier New"/>
                <a:cs typeface="Courier New"/>
              </a:rPr>
              <a:t> </a:t>
            </a:r>
            <a:r>
              <a:rPr dirty="0" sz="2000" spc="-5">
                <a:latin typeface="Courier New"/>
                <a:cs typeface="Courier New"/>
              </a:rPr>
              <a:t>cb:populatio</a:t>
            </a:r>
            <a:r>
              <a:rPr dirty="0" sz="2000">
                <a:latin typeface="Courier New"/>
                <a:cs typeface="Courier New"/>
              </a:rPr>
              <a:t>n</a:t>
            </a:r>
            <a:r>
              <a:rPr dirty="0" sz="2000" spc="-10">
                <a:latin typeface="Courier New"/>
                <a:cs typeface="Courier New"/>
              </a:rPr>
              <a:t> </a:t>
            </a:r>
            <a:r>
              <a:rPr dirty="0" sz="2000" spc="-5">
                <a:latin typeface="Courier New"/>
                <a:cs typeface="Courier New"/>
              </a:rPr>
              <a:t>“100000”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7"/>
              </a:spcBef>
            </a:pPr>
            <a:endParaRPr sz="1700">
              <a:latin typeface="Times New Roman"/>
              <a:cs typeface="Times New Roman"/>
            </a:endParaRPr>
          </a:p>
          <a:p>
            <a:pPr algn="ctr" marR="238125">
              <a:lnSpc>
                <a:spcPct val="100000"/>
              </a:lnSpc>
            </a:pPr>
            <a:r>
              <a:rPr dirty="0" sz="2000" spc="-10">
                <a:latin typeface="Arial"/>
                <a:cs typeface="Arial"/>
              </a:rPr>
              <a:t>t</a:t>
            </a:r>
            <a:r>
              <a:rPr dirty="0" sz="2000">
                <a:latin typeface="Arial"/>
                <a:cs typeface="Arial"/>
              </a:rPr>
              <a:t>h</a:t>
            </a:r>
            <a:r>
              <a:rPr dirty="0" sz="2000" spc="-5">
                <a:latin typeface="Arial"/>
                <a:cs typeface="Arial"/>
              </a:rPr>
              <a:t>i</a:t>
            </a:r>
            <a:r>
              <a:rPr dirty="0" sz="2000">
                <a:latin typeface="Arial"/>
                <a:cs typeface="Arial"/>
              </a:rPr>
              <a:t>s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i</a:t>
            </a:r>
            <a:r>
              <a:rPr dirty="0" sz="2000">
                <a:latin typeface="Arial"/>
                <a:cs typeface="Arial"/>
              </a:rPr>
              <a:t>s a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repea</a:t>
            </a:r>
            <a:r>
              <a:rPr dirty="0" sz="2000" spc="-10">
                <a:latin typeface="Arial"/>
                <a:cs typeface="Arial"/>
              </a:rPr>
              <a:t>t</a:t>
            </a:r>
            <a:r>
              <a:rPr dirty="0" sz="2000">
                <a:latin typeface="Arial"/>
                <a:cs typeface="Arial"/>
              </a:rPr>
              <a:t>ab</a:t>
            </a:r>
            <a:r>
              <a:rPr dirty="0" sz="2000" spc="-5">
                <a:latin typeface="Arial"/>
                <a:cs typeface="Arial"/>
              </a:rPr>
              <a:t>l</a:t>
            </a:r>
            <a:r>
              <a:rPr dirty="0" sz="2000">
                <a:latin typeface="Arial"/>
                <a:cs typeface="Arial"/>
              </a:rPr>
              <a:t>e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 spc="5">
                <a:latin typeface="Arial"/>
                <a:cs typeface="Arial"/>
              </a:rPr>
              <a:t>s</a:t>
            </a:r>
            <a:r>
              <a:rPr dirty="0" sz="2000">
                <a:latin typeface="Arial"/>
                <a:cs typeface="Arial"/>
              </a:rPr>
              <a:t>equen</a:t>
            </a:r>
            <a:r>
              <a:rPr dirty="0" sz="2000" spc="5">
                <a:latin typeface="Arial"/>
                <a:cs typeface="Arial"/>
              </a:rPr>
              <a:t>c</a:t>
            </a:r>
            <a:r>
              <a:rPr dirty="0" sz="2000">
                <a:latin typeface="Arial"/>
                <a:cs typeface="Arial"/>
              </a:rPr>
              <a:t>e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of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t</a:t>
            </a:r>
            <a:r>
              <a:rPr dirty="0" sz="2000">
                <a:latin typeface="Arial"/>
                <a:cs typeface="Arial"/>
              </a:rPr>
              <a:t>o</a:t>
            </a:r>
            <a:r>
              <a:rPr dirty="0" sz="2000" spc="5">
                <a:latin typeface="Arial"/>
                <a:cs typeface="Arial"/>
              </a:rPr>
              <a:t>k</a:t>
            </a:r>
            <a:r>
              <a:rPr dirty="0" sz="2000">
                <a:latin typeface="Arial"/>
                <a:cs typeface="Arial"/>
              </a:rPr>
              <a:t>ens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(or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 spc="5">
                <a:latin typeface="Arial"/>
                <a:cs typeface="Arial"/>
              </a:rPr>
              <a:t>c</a:t>
            </a:r>
            <a:r>
              <a:rPr dirty="0" sz="2000">
                <a:latin typeface="Arial"/>
                <a:cs typeface="Arial"/>
              </a:rPr>
              <a:t>hara</a:t>
            </a:r>
            <a:r>
              <a:rPr dirty="0" sz="2000" spc="5">
                <a:latin typeface="Arial"/>
                <a:cs typeface="Arial"/>
              </a:rPr>
              <a:t>c</a:t>
            </a:r>
            <a:r>
              <a:rPr dirty="0" sz="2000" spc="-5">
                <a:latin typeface="Arial"/>
                <a:cs typeface="Arial"/>
              </a:rPr>
              <a:t>t</a:t>
            </a:r>
            <a:r>
              <a:rPr dirty="0" sz="2000">
                <a:latin typeface="Arial"/>
                <a:cs typeface="Arial"/>
              </a:rPr>
              <a:t>e</a:t>
            </a:r>
            <a:r>
              <a:rPr dirty="0" sz="2000" spc="-10">
                <a:latin typeface="Arial"/>
                <a:cs typeface="Arial"/>
              </a:rPr>
              <a:t>rs</a:t>
            </a:r>
            <a:r>
              <a:rPr dirty="0" sz="2000">
                <a:latin typeface="Arial"/>
                <a:cs typeface="Arial"/>
              </a:rPr>
              <a:t>)</a:t>
            </a:r>
            <a:endParaRPr sz="2000">
              <a:latin typeface="Arial"/>
              <a:cs typeface="Arial"/>
            </a:endParaRPr>
          </a:p>
          <a:p>
            <a:pPr marL="1384300">
              <a:lnSpc>
                <a:spcPct val="100000"/>
              </a:lnSpc>
            </a:pPr>
            <a:r>
              <a:rPr dirty="0" sz="2000" spc="-5">
                <a:latin typeface="Arial"/>
                <a:cs typeface="Arial"/>
              </a:rPr>
              <a:t>i</a:t>
            </a:r>
            <a:r>
              <a:rPr dirty="0" sz="2000">
                <a:latin typeface="Arial"/>
                <a:cs typeface="Arial"/>
              </a:rPr>
              <a:t>t</a:t>
            </a:r>
            <a:r>
              <a:rPr dirty="0" sz="2000" spc="-1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a</a:t>
            </a:r>
            <a:r>
              <a:rPr dirty="0" sz="2000" spc="-5">
                <a:latin typeface="Arial"/>
                <a:cs typeface="Arial"/>
              </a:rPr>
              <a:t>l</a:t>
            </a:r>
            <a:r>
              <a:rPr dirty="0" sz="2000" spc="5">
                <a:latin typeface="Arial"/>
                <a:cs typeface="Arial"/>
              </a:rPr>
              <a:t>s</a:t>
            </a:r>
            <a:r>
              <a:rPr dirty="0" sz="2000">
                <a:latin typeface="Arial"/>
                <a:cs typeface="Arial"/>
              </a:rPr>
              <a:t>o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 spc="5">
                <a:latin typeface="Arial"/>
                <a:cs typeface="Arial"/>
              </a:rPr>
              <a:t>c</a:t>
            </a:r>
            <a:r>
              <a:rPr dirty="0" sz="2000">
                <a:latin typeface="Arial"/>
                <a:cs typeface="Arial"/>
              </a:rPr>
              <a:t>annot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o</a:t>
            </a:r>
            <a:r>
              <a:rPr dirty="0" sz="2000" spc="-10">
                <a:latin typeface="Arial"/>
                <a:cs typeface="Arial"/>
              </a:rPr>
              <a:t>x</a:t>
            </a:r>
            <a:r>
              <a:rPr dirty="0" sz="2000" spc="-5">
                <a:latin typeface="Arial"/>
                <a:cs typeface="Arial"/>
              </a:rPr>
              <a:t>i</a:t>
            </a:r>
            <a:r>
              <a:rPr dirty="0" sz="2000">
                <a:latin typeface="Arial"/>
                <a:cs typeface="Arial"/>
              </a:rPr>
              <a:t>d</a:t>
            </a:r>
            <a:r>
              <a:rPr dirty="0" sz="2000" spc="-5">
                <a:latin typeface="Arial"/>
                <a:cs typeface="Arial"/>
              </a:rPr>
              <a:t>i</a:t>
            </a:r>
            <a:r>
              <a:rPr dirty="0" sz="2000" spc="5">
                <a:latin typeface="Arial"/>
                <a:cs typeface="Arial"/>
              </a:rPr>
              <a:t>z</a:t>
            </a:r>
            <a:r>
              <a:rPr dirty="0" sz="2000">
                <a:latin typeface="Arial"/>
                <a:cs typeface="Arial"/>
              </a:rPr>
              <a:t>e</a:t>
            </a:r>
            <a:r>
              <a:rPr dirty="0" sz="2000" spc="-5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f</a:t>
            </a:r>
            <a:r>
              <a:rPr dirty="0" sz="2000">
                <a:latin typeface="Arial"/>
                <a:cs typeface="Arial"/>
              </a:rPr>
              <a:t>a</a:t>
            </a:r>
            <a:r>
              <a:rPr dirty="0" sz="2000" spc="-5">
                <a:latin typeface="Arial"/>
                <a:cs typeface="Arial"/>
              </a:rPr>
              <a:t>l</a:t>
            </a:r>
            <a:r>
              <a:rPr dirty="0" sz="2000">
                <a:latin typeface="Arial"/>
                <a:cs typeface="Arial"/>
              </a:rPr>
              <a:t>l</a:t>
            </a:r>
            <a:r>
              <a:rPr dirty="0" sz="2000" spc="-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apar</a:t>
            </a:r>
            <a:r>
              <a:rPr dirty="0" sz="2000" spc="-10">
                <a:latin typeface="Arial"/>
                <a:cs typeface="Arial"/>
              </a:rPr>
              <a:t>t</a:t>
            </a:r>
            <a:r>
              <a:rPr dirty="0" sz="2000">
                <a:latin typeface="Arial"/>
                <a:cs typeface="Arial"/>
              </a:rPr>
              <a:t>,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d</a:t>
            </a:r>
            <a:r>
              <a:rPr dirty="0" sz="2000" spc="-5">
                <a:latin typeface="Arial"/>
                <a:cs typeface="Arial"/>
              </a:rPr>
              <a:t>i</a:t>
            </a:r>
            <a:r>
              <a:rPr dirty="0" sz="2000" spc="5">
                <a:latin typeface="Arial"/>
                <a:cs typeface="Arial"/>
              </a:rPr>
              <a:t>ss</a:t>
            </a:r>
            <a:r>
              <a:rPr dirty="0" sz="2000">
                <a:latin typeface="Arial"/>
                <a:cs typeface="Arial"/>
              </a:rPr>
              <a:t>o</a:t>
            </a:r>
            <a:r>
              <a:rPr dirty="0" sz="2000" spc="-5">
                <a:latin typeface="Arial"/>
                <a:cs typeface="Arial"/>
              </a:rPr>
              <a:t>l</a:t>
            </a:r>
            <a:r>
              <a:rPr dirty="0" sz="2000" spc="-10">
                <a:latin typeface="Arial"/>
                <a:cs typeface="Arial"/>
              </a:rPr>
              <a:t>v</a:t>
            </a:r>
            <a:r>
              <a:rPr dirty="0" sz="2000">
                <a:latin typeface="Arial"/>
                <a:cs typeface="Arial"/>
              </a:rPr>
              <a:t>e,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get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m</a:t>
            </a:r>
            <a:r>
              <a:rPr dirty="0" sz="2000">
                <a:latin typeface="Arial"/>
                <a:cs typeface="Arial"/>
              </a:rPr>
              <a:t>o</a:t>
            </a:r>
            <a:r>
              <a:rPr dirty="0" sz="2000" spc="-5">
                <a:latin typeface="Arial"/>
                <a:cs typeface="Arial"/>
              </a:rPr>
              <a:t>l</a:t>
            </a:r>
            <a:r>
              <a:rPr dirty="0" sz="2000">
                <a:latin typeface="Arial"/>
                <a:cs typeface="Arial"/>
              </a:rPr>
              <a:t>d</a:t>
            </a:r>
            <a:r>
              <a:rPr dirty="0" sz="2000" spc="-150">
                <a:latin typeface="Arial"/>
                <a:cs typeface="Arial"/>
              </a:rPr>
              <a:t>y</a:t>
            </a:r>
            <a:r>
              <a:rPr dirty="0" sz="2000">
                <a:latin typeface="Arial"/>
                <a:cs typeface="Arial"/>
              </a:rPr>
              <a:t>,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e</a:t>
            </a:r>
            <a:r>
              <a:rPr dirty="0" sz="2000" spc="-10">
                <a:latin typeface="Arial"/>
                <a:cs typeface="Arial"/>
              </a:rPr>
              <a:t>t</a:t>
            </a:r>
            <a:r>
              <a:rPr dirty="0" sz="2000">
                <a:latin typeface="Arial"/>
                <a:cs typeface="Arial"/>
              </a:rPr>
              <a:t>c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4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000" spc="-5">
                <a:latin typeface="Arial"/>
                <a:cs typeface="Arial"/>
              </a:rPr>
              <a:t>A</a:t>
            </a:r>
            <a:r>
              <a:rPr dirty="0" sz="2000">
                <a:latin typeface="Arial"/>
                <a:cs typeface="Arial"/>
              </a:rPr>
              <a:t>nd</a:t>
            </a:r>
            <a:r>
              <a:rPr dirty="0" sz="2000" spc="-5">
                <a:latin typeface="Arial"/>
                <a:cs typeface="Arial"/>
              </a:rPr>
              <a:t> </a:t>
            </a:r>
            <a:r>
              <a:rPr dirty="0" sz="2000" spc="5">
                <a:latin typeface="Arial"/>
                <a:cs typeface="Arial"/>
              </a:rPr>
              <a:t>s</a:t>
            </a:r>
            <a:r>
              <a:rPr dirty="0" sz="2000">
                <a:latin typeface="Arial"/>
                <a:cs typeface="Arial"/>
              </a:rPr>
              <a:t>o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i</a:t>
            </a:r>
            <a:r>
              <a:rPr dirty="0" sz="2000">
                <a:latin typeface="Arial"/>
                <a:cs typeface="Arial"/>
              </a:rPr>
              <a:t>t</a:t>
            </a:r>
            <a:r>
              <a:rPr dirty="0" sz="2000" spc="-1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a</a:t>
            </a:r>
            <a:r>
              <a:rPr dirty="0" sz="2000" spc="-5">
                <a:latin typeface="Arial"/>
                <a:cs typeface="Arial"/>
              </a:rPr>
              <a:t>l</a:t>
            </a:r>
            <a:r>
              <a:rPr dirty="0" sz="2000" spc="5">
                <a:latin typeface="Arial"/>
                <a:cs typeface="Arial"/>
              </a:rPr>
              <a:t>s</a:t>
            </a:r>
            <a:r>
              <a:rPr dirty="0" sz="2000">
                <a:latin typeface="Arial"/>
                <a:cs typeface="Arial"/>
              </a:rPr>
              <a:t>o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does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not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need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our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he</a:t>
            </a:r>
            <a:r>
              <a:rPr dirty="0" sz="2000" spc="-5">
                <a:latin typeface="Arial"/>
                <a:cs typeface="Arial"/>
              </a:rPr>
              <a:t>l</a:t>
            </a:r>
            <a:r>
              <a:rPr dirty="0" sz="2000">
                <a:latin typeface="Arial"/>
                <a:cs typeface="Arial"/>
              </a:rPr>
              <a:t>p</a:t>
            </a:r>
            <a:r>
              <a:rPr dirty="0" sz="2000" spc="-5">
                <a:latin typeface="Arial"/>
                <a:cs typeface="Arial"/>
              </a:rPr>
              <a:t> </a:t>
            </a:r>
            <a:r>
              <a:rPr dirty="0" sz="2000" spc="5">
                <a:latin typeface="Arial"/>
                <a:cs typeface="Arial"/>
              </a:rPr>
              <a:t>s</a:t>
            </a:r>
            <a:r>
              <a:rPr dirty="0" sz="2000">
                <a:latin typeface="Arial"/>
                <a:cs typeface="Arial"/>
              </a:rPr>
              <a:t>ur</a:t>
            </a:r>
            <a:r>
              <a:rPr dirty="0" sz="2000" spc="-10">
                <a:latin typeface="Arial"/>
                <a:cs typeface="Arial"/>
              </a:rPr>
              <a:t>v</a:t>
            </a:r>
            <a:r>
              <a:rPr dirty="0" sz="2000" spc="-5">
                <a:latin typeface="Arial"/>
                <a:cs typeface="Arial"/>
              </a:rPr>
              <a:t>i</a:t>
            </a:r>
            <a:r>
              <a:rPr dirty="0" sz="2000" spc="-10">
                <a:latin typeface="Arial"/>
                <a:cs typeface="Arial"/>
              </a:rPr>
              <a:t>v</a:t>
            </a:r>
            <a:r>
              <a:rPr dirty="0" sz="2000" spc="-5">
                <a:latin typeface="Arial"/>
                <a:cs typeface="Arial"/>
              </a:rPr>
              <a:t>i</a:t>
            </a:r>
            <a:r>
              <a:rPr dirty="0" sz="2000">
                <a:latin typeface="Arial"/>
                <a:cs typeface="Arial"/>
              </a:rPr>
              <a:t>ng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t</a:t>
            </a:r>
            <a:r>
              <a:rPr dirty="0" sz="2000">
                <a:latin typeface="Arial"/>
                <a:cs typeface="Arial"/>
              </a:rPr>
              <a:t>he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v</a:t>
            </a:r>
            <a:r>
              <a:rPr dirty="0" sz="2000" spc="-5">
                <a:latin typeface="Arial"/>
                <a:cs typeface="Arial"/>
              </a:rPr>
              <a:t>i</a:t>
            </a:r>
            <a:r>
              <a:rPr dirty="0" sz="2000" spc="5">
                <a:latin typeface="Arial"/>
                <a:cs typeface="Arial"/>
              </a:rPr>
              <a:t>c</a:t>
            </a:r>
            <a:r>
              <a:rPr dirty="0" sz="2000" spc="-5">
                <a:latin typeface="Arial"/>
                <a:cs typeface="Arial"/>
              </a:rPr>
              <a:t>i</a:t>
            </a:r>
            <a:r>
              <a:rPr dirty="0" sz="2000" spc="5">
                <a:latin typeface="Arial"/>
                <a:cs typeface="Arial"/>
              </a:rPr>
              <a:t>ss</a:t>
            </a:r>
            <a:r>
              <a:rPr dirty="0" sz="2000" spc="-5">
                <a:latin typeface="Arial"/>
                <a:cs typeface="Arial"/>
              </a:rPr>
              <a:t>i</a:t>
            </a:r>
            <a:r>
              <a:rPr dirty="0" sz="2000" spc="-10">
                <a:latin typeface="Arial"/>
                <a:cs typeface="Arial"/>
              </a:rPr>
              <a:t>t</a:t>
            </a:r>
            <a:r>
              <a:rPr dirty="0" sz="2000">
                <a:latin typeface="Arial"/>
                <a:cs typeface="Arial"/>
              </a:rPr>
              <a:t>udes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of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na</a:t>
            </a:r>
            <a:r>
              <a:rPr dirty="0" sz="2000" spc="-5">
                <a:latin typeface="Arial"/>
                <a:cs typeface="Arial"/>
              </a:rPr>
              <a:t>t</a:t>
            </a:r>
            <a:r>
              <a:rPr dirty="0" sz="2000">
                <a:latin typeface="Arial"/>
                <a:cs typeface="Arial"/>
              </a:rPr>
              <a:t>ure.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 marL="22860">
              <a:lnSpc>
                <a:spcPct val="100000"/>
              </a:lnSpc>
              <a:spcBef>
                <a:spcPts val="1705"/>
              </a:spcBef>
            </a:pPr>
            <a:r>
              <a:rPr dirty="0" sz="1600" spc="-10">
                <a:latin typeface="Arial"/>
                <a:cs typeface="Arial"/>
              </a:rPr>
              <a:t>[And</a:t>
            </a:r>
            <a:r>
              <a:rPr dirty="0" sz="1600" spc="-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i</a:t>
            </a:r>
            <a:r>
              <a:rPr dirty="0" sz="1600" spc="-10">
                <a:latin typeface="Arial"/>
                <a:cs typeface="Arial"/>
              </a:rPr>
              <a:t>n</a:t>
            </a:r>
            <a:r>
              <a:rPr dirty="0" sz="1600" spc="-5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any</a:t>
            </a:r>
            <a:r>
              <a:rPr dirty="0" sz="1600" spc="5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c</a:t>
            </a:r>
            <a:r>
              <a:rPr dirty="0" sz="1600" spc="-10">
                <a:latin typeface="Arial"/>
                <a:cs typeface="Arial"/>
              </a:rPr>
              <a:t>a</a:t>
            </a:r>
            <a:r>
              <a:rPr dirty="0" sz="1600" spc="-5">
                <a:latin typeface="Arial"/>
                <a:cs typeface="Arial"/>
              </a:rPr>
              <a:t>s</a:t>
            </a:r>
            <a:r>
              <a:rPr dirty="0" sz="1600" spc="-10">
                <a:latin typeface="Arial"/>
                <a:cs typeface="Arial"/>
              </a:rPr>
              <a:t>e:</a:t>
            </a:r>
            <a:endParaRPr sz="1600">
              <a:latin typeface="Arial"/>
              <a:cs typeface="Arial"/>
            </a:endParaRPr>
          </a:p>
          <a:p>
            <a:pPr marL="480059">
              <a:lnSpc>
                <a:spcPct val="100000"/>
              </a:lnSpc>
            </a:pPr>
            <a:r>
              <a:rPr dirty="0" sz="1600" spc="-30">
                <a:latin typeface="Arial"/>
                <a:cs typeface="Arial"/>
              </a:rPr>
              <a:t>w</a:t>
            </a:r>
            <a:r>
              <a:rPr dirty="0" sz="1600" spc="-10">
                <a:latin typeface="Arial"/>
                <a:cs typeface="Arial"/>
              </a:rPr>
              <a:t>e</a:t>
            </a:r>
            <a:r>
              <a:rPr dirty="0" sz="1600" spc="10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often</a:t>
            </a:r>
            <a:r>
              <a:rPr dirty="0" sz="1600" spc="25">
                <a:latin typeface="Arial"/>
                <a:cs typeface="Arial"/>
              </a:rPr>
              <a:t> </a:t>
            </a:r>
            <a:r>
              <a:rPr dirty="0" sz="1600" spc="-5" i="1">
                <a:latin typeface="Arial"/>
                <a:cs typeface="Arial"/>
              </a:rPr>
              <a:t>s</a:t>
            </a:r>
            <a:r>
              <a:rPr dirty="0" sz="1600" spc="-10" i="1">
                <a:latin typeface="Arial"/>
                <a:cs typeface="Arial"/>
              </a:rPr>
              <a:t>uppo</a:t>
            </a:r>
            <a:r>
              <a:rPr dirty="0" sz="1600" spc="-15" i="1">
                <a:latin typeface="Arial"/>
                <a:cs typeface="Arial"/>
              </a:rPr>
              <a:t>r</a:t>
            </a:r>
            <a:r>
              <a:rPr dirty="0" sz="1600" spc="-5" i="1">
                <a:latin typeface="Arial"/>
                <a:cs typeface="Arial"/>
              </a:rPr>
              <a:t>t</a:t>
            </a:r>
            <a:r>
              <a:rPr dirty="0" sz="1600" spc="10" i="1">
                <a:latin typeface="Arial"/>
                <a:cs typeface="Arial"/>
              </a:rPr>
              <a:t> </a:t>
            </a:r>
            <a:r>
              <a:rPr dirty="0" sz="1600" spc="-10" i="1">
                <a:latin typeface="Arial"/>
                <a:cs typeface="Arial"/>
              </a:rPr>
              <a:t>p</a:t>
            </a:r>
            <a:r>
              <a:rPr dirty="0" sz="1600" spc="-15" i="1">
                <a:latin typeface="Arial"/>
                <a:cs typeface="Arial"/>
              </a:rPr>
              <a:t>r</a:t>
            </a:r>
            <a:r>
              <a:rPr dirty="0" sz="1600" spc="-10" i="1">
                <a:latin typeface="Arial"/>
                <a:cs typeface="Arial"/>
              </a:rPr>
              <a:t>e</a:t>
            </a:r>
            <a:r>
              <a:rPr dirty="0" sz="1600" spc="-5" i="1">
                <a:latin typeface="Arial"/>
                <a:cs typeface="Arial"/>
              </a:rPr>
              <a:t>s</a:t>
            </a:r>
            <a:r>
              <a:rPr dirty="0" sz="1600" spc="-10" i="1">
                <a:latin typeface="Arial"/>
                <a:cs typeface="Arial"/>
              </a:rPr>
              <a:t>e</a:t>
            </a:r>
            <a:r>
              <a:rPr dirty="0" sz="1600" spc="-15" i="1">
                <a:latin typeface="Arial"/>
                <a:cs typeface="Arial"/>
              </a:rPr>
              <a:t>r</a:t>
            </a:r>
            <a:r>
              <a:rPr dirty="0" sz="1600" spc="-5" i="1">
                <a:latin typeface="Arial"/>
                <a:cs typeface="Arial"/>
              </a:rPr>
              <a:t>v</a:t>
            </a:r>
            <a:r>
              <a:rPr dirty="0" sz="1600" spc="-10" i="1">
                <a:latin typeface="Arial"/>
                <a:cs typeface="Arial"/>
              </a:rPr>
              <a:t>at</a:t>
            </a:r>
            <a:r>
              <a:rPr dirty="0" sz="1600" i="1">
                <a:latin typeface="Arial"/>
                <a:cs typeface="Arial"/>
              </a:rPr>
              <a:t>i</a:t>
            </a:r>
            <a:r>
              <a:rPr dirty="0" sz="1600" spc="-10" i="1">
                <a:latin typeface="Arial"/>
                <a:cs typeface="Arial"/>
              </a:rPr>
              <a:t>on</a:t>
            </a:r>
            <a:r>
              <a:rPr dirty="0" sz="1600" spc="10" i="1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of</a:t>
            </a:r>
            <a:r>
              <a:rPr dirty="0" sz="1600" spc="10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data</a:t>
            </a:r>
            <a:r>
              <a:rPr dirty="0" sz="1600" spc="10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by</a:t>
            </a:r>
            <a:r>
              <a:rPr dirty="0" sz="1600" spc="5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de</a:t>
            </a:r>
            <a:r>
              <a:rPr dirty="0" sz="1600">
                <a:latin typeface="Arial"/>
                <a:cs typeface="Arial"/>
              </a:rPr>
              <a:t>li</a:t>
            </a:r>
            <a:r>
              <a:rPr dirty="0" sz="1600" spc="-10">
                <a:latin typeface="Arial"/>
                <a:cs typeface="Arial"/>
              </a:rPr>
              <a:t>be</a:t>
            </a:r>
            <a:r>
              <a:rPr dirty="0" sz="1600" spc="-15">
                <a:latin typeface="Arial"/>
                <a:cs typeface="Arial"/>
              </a:rPr>
              <a:t>r</a:t>
            </a:r>
            <a:r>
              <a:rPr dirty="0" sz="1600" spc="-10">
                <a:latin typeface="Arial"/>
                <a:cs typeface="Arial"/>
              </a:rPr>
              <a:t>ate</a:t>
            </a:r>
            <a:r>
              <a:rPr dirty="0" sz="1600">
                <a:latin typeface="Arial"/>
                <a:cs typeface="Arial"/>
              </a:rPr>
              <a:t>l</a:t>
            </a:r>
            <a:r>
              <a:rPr dirty="0" sz="1600" spc="-10">
                <a:latin typeface="Arial"/>
                <a:cs typeface="Arial"/>
              </a:rPr>
              <a:t>y</a:t>
            </a:r>
            <a:r>
              <a:rPr dirty="0" sz="1600" spc="-10">
                <a:latin typeface="Arial"/>
                <a:cs typeface="Arial"/>
              </a:rPr>
              <a:t> </a:t>
            </a:r>
            <a:r>
              <a:rPr dirty="0" sz="1600" spc="-5" i="1">
                <a:latin typeface="Arial"/>
                <a:cs typeface="Arial"/>
              </a:rPr>
              <a:t>c</a:t>
            </a:r>
            <a:r>
              <a:rPr dirty="0" sz="1600" spc="-10" i="1">
                <a:latin typeface="Arial"/>
                <a:cs typeface="Arial"/>
              </a:rPr>
              <a:t>hang</a:t>
            </a:r>
            <a:r>
              <a:rPr dirty="0" sz="1600" i="1">
                <a:latin typeface="Arial"/>
                <a:cs typeface="Arial"/>
              </a:rPr>
              <a:t>i</a:t>
            </a:r>
            <a:r>
              <a:rPr dirty="0" sz="1600" spc="-10" i="1">
                <a:latin typeface="Arial"/>
                <a:cs typeface="Arial"/>
              </a:rPr>
              <a:t>ng</a:t>
            </a:r>
            <a:r>
              <a:rPr dirty="0" sz="1600" spc="-5" i="1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s</a:t>
            </a:r>
            <a:r>
              <a:rPr dirty="0" sz="1600" spc="-30">
                <a:latin typeface="Arial"/>
                <a:cs typeface="Arial"/>
              </a:rPr>
              <a:t>y</a:t>
            </a:r>
            <a:r>
              <a:rPr dirty="0" sz="1600" spc="-10">
                <a:latin typeface="Arial"/>
                <a:cs typeface="Arial"/>
              </a:rPr>
              <a:t>mbol</a:t>
            </a:r>
            <a:r>
              <a:rPr dirty="0" sz="1600" spc="15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s</a:t>
            </a:r>
            <a:r>
              <a:rPr dirty="0" sz="1600" spc="-5">
                <a:latin typeface="Arial"/>
                <a:cs typeface="Arial"/>
              </a:rPr>
              <a:t>t</a:t>
            </a:r>
            <a:r>
              <a:rPr dirty="0" sz="1600" spc="-15">
                <a:latin typeface="Arial"/>
                <a:cs typeface="Arial"/>
              </a:rPr>
              <a:t>r</a:t>
            </a:r>
            <a:r>
              <a:rPr dirty="0" sz="1600" spc="-10">
                <a:latin typeface="Arial"/>
                <a:cs typeface="Arial"/>
              </a:rPr>
              <a:t>u</a:t>
            </a:r>
            <a:r>
              <a:rPr dirty="0" sz="1600" spc="-5">
                <a:latin typeface="Arial"/>
                <a:cs typeface="Arial"/>
              </a:rPr>
              <a:t>c</a:t>
            </a:r>
            <a:r>
              <a:rPr dirty="0" sz="1600" spc="-10">
                <a:latin typeface="Arial"/>
                <a:cs typeface="Arial"/>
              </a:rPr>
              <a:t>tu</a:t>
            </a:r>
            <a:r>
              <a:rPr dirty="0" sz="1600" spc="-15">
                <a:latin typeface="Arial"/>
                <a:cs typeface="Arial"/>
              </a:rPr>
              <a:t>r</a:t>
            </a:r>
            <a:r>
              <a:rPr dirty="0" sz="1600" spc="-10">
                <a:latin typeface="Arial"/>
                <a:cs typeface="Arial"/>
              </a:rPr>
              <a:t>e</a:t>
            </a:r>
            <a:r>
              <a:rPr dirty="0" sz="1600" spc="-5">
                <a:latin typeface="Arial"/>
                <a:cs typeface="Arial"/>
              </a:rPr>
              <a:t>s</a:t>
            </a:r>
            <a:r>
              <a:rPr dirty="0" sz="1600" spc="-5">
                <a:latin typeface="Arial"/>
                <a:cs typeface="Arial"/>
              </a:rPr>
              <a:t>;</a:t>
            </a:r>
            <a:endParaRPr sz="1600">
              <a:latin typeface="Arial"/>
              <a:cs typeface="Arial"/>
            </a:endParaRPr>
          </a:p>
          <a:p>
            <a:pPr marL="480059">
              <a:lnSpc>
                <a:spcPct val="100000"/>
              </a:lnSpc>
              <a:spcBef>
                <a:spcPts val="384"/>
              </a:spcBef>
            </a:pPr>
            <a:r>
              <a:rPr dirty="0" sz="1600" spc="-10">
                <a:latin typeface="Arial"/>
                <a:cs typeface="Arial"/>
              </a:rPr>
              <a:t>e.g.,</a:t>
            </a:r>
            <a:r>
              <a:rPr dirty="0" sz="1600" spc="20">
                <a:latin typeface="Arial"/>
                <a:cs typeface="Arial"/>
              </a:rPr>
              <a:t> </a:t>
            </a:r>
            <a:r>
              <a:rPr dirty="0" sz="1600" spc="-15">
                <a:latin typeface="Arial"/>
                <a:cs typeface="Arial"/>
              </a:rPr>
              <a:t>r</a:t>
            </a:r>
            <a:r>
              <a:rPr dirty="0" sz="1600" spc="-10">
                <a:latin typeface="Arial"/>
                <a:cs typeface="Arial"/>
              </a:rPr>
              <a:t>ep</a:t>
            </a:r>
            <a:r>
              <a:rPr dirty="0" sz="1600">
                <a:latin typeface="Arial"/>
                <a:cs typeface="Arial"/>
              </a:rPr>
              <a:t>l</a:t>
            </a:r>
            <a:r>
              <a:rPr dirty="0" sz="1600" spc="-10">
                <a:latin typeface="Arial"/>
                <a:cs typeface="Arial"/>
              </a:rPr>
              <a:t>a</a:t>
            </a:r>
            <a:r>
              <a:rPr dirty="0" sz="1600" spc="-5">
                <a:latin typeface="Arial"/>
                <a:cs typeface="Arial"/>
              </a:rPr>
              <a:t>c</a:t>
            </a:r>
            <a:r>
              <a:rPr dirty="0" sz="1600">
                <a:latin typeface="Arial"/>
                <a:cs typeface="Arial"/>
              </a:rPr>
              <a:t>i</a:t>
            </a:r>
            <a:r>
              <a:rPr dirty="0" sz="1600" spc="-10">
                <a:latin typeface="Arial"/>
                <a:cs typeface="Arial"/>
              </a:rPr>
              <a:t>ng</a:t>
            </a:r>
            <a:r>
              <a:rPr dirty="0" sz="1600" spc="-15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an</a:t>
            </a:r>
            <a:r>
              <a:rPr dirty="0" sz="1600" spc="-5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ob</a:t>
            </a:r>
            <a:r>
              <a:rPr dirty="0" sz="1600" spc="-5">
                <a:latin typeface="Arial"/>
                <a:cs typeface="Arial"/>
              </a:rPr>
              <a:t>s</a:t>
            </a:r>
            <a:r>
              <a:rPr dirty="0" sz="1600" spc="-10">
                <a:latin typeface="Arial"/>
                <a:cs typeface="Arial"/>
              </a:rPr>
              <a:t>o</a:t>
            </a:r>
            <a:r>
              <a:rPr dirty="0" sz="1600">
                <a:latin typeface="Arial"/>
                <a:cs typeface="Arial"/>
              </a:rPr>
              <a:t>l</a:t>
            </a:r>
            <a:r>
              <a:rPr dirty="0" sz="1600" spc="-10">
                <a:latin typeface="Arial"/>
                <a:cs typeface="Arial"/>
              </a:rPr>
              <a:t>ete</a:t>
            </a:r>
            <a:r>
              <a:rPr dirty="0" sz="1600" spc="-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l</a:t>
            </a:r>
            <a:r>
              <a:rPr dirty="0" sz="1600" spc="-10">
                <a:latin typeface="Arial"/>
                <a:cs typeface="Arial"/>
              </a:rPr>
              <a:t>anguage</a:t>
            </a:r>
            <a:r>
              <a:rPr dirty="0" sz="1600" spc="-15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or</a:t>
            </a:r>
            <a:r>
              <a:rPr dirty="0" sz="1600" spc="15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fo</a:t>
            </a:r>
            <a:r>
              <a:rPr dirty="0" sz="1600" spc="-15">
                <a:latin typeface="Arial"/>
                <a:cs typeface="Arial"/>
              </a:rPr>
              <a:t>r</a:t>
            </a:r>
            <a:r>
              <a:rPr dirty="0" sz="1600" spc="-10">
                <a:latin typeface="Arial"/>
                <a:cs typeface="Arial"/>
              </a:rPr>
              <a:t>mat</a:t>
            </a:r>
            <a:r>
              <a:rPr dirty="0" sz="1600" spc="20">
                <a:latin typeface="Arial"/>
                <a:cs typeface="Arial"/>
              </a:rPr>
              <a:t> </a:t>
            </a:r>
            <a:r>
              <a:rPr dirty="0" sz="1600" spc="-30">
                <a:latin typeface="Arial"/>
                <a:cs typeface="Arial"/>
              </a:rPr>
              <a:t>w</a:t>
            </a:r>
            <a:r>
              <a:rPr dirty="0" sz="1600">
                <a:latin typeface="Arial"/>
                <a:cs typeface="Arial"/>
              </a:rPr>
              <a:t>i</a:t>
            </a:r>
            <a:r>
              <a:rPr dirty="0" sz="1600" spc="-10">
                <a:latin typeface="Arial"/>
                <a:cs typeface="Arial"/>
              </a:rPr>
              <a:t>th</a:t>
            </a:r>
            <a:r>
              <a:rPr dirty="0" sz="1600" spc="10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a</a:t>
            </a:r>
            <a:r>
              <a:rPr dirty="0" sz="1600" spc="10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d</a:t>
            </a:r>
            <a:r>
              <a:rPr dirty="0" sz="1600">
                <a:latin typeface="Arial"/>
                <a:cs typeface="Arial"/>
              </a:rPr>
              <a:t>i</a:t>
            </a:r>
            <a:r>
              <a:rPr dirty="0" sz="1600" spc="-30">
                <a:latin typeface="Arial"/>
                <a:cs typeface="Arial"/>
              </a:rPr>
              <a:t>f</a:t>
            </a:r>
            <a:r>
              <a:rPr dirty="0" sz="1600" spc="-10">
                <a:latin typeface="Arial"/>
                <a:cs typeface="Arial"/>
              </a:rPr>
              <a:t>fe</a:t>
            </a:r>
            <a:r>
              <a:rPr dirty="0" sz="1600" spc="-15">
                <a:latin typeface="Arial"/>
                <a:cs typeface="Arial"/>
              </a:rPr>
              <a:t>r</a:t>
            </a:r>
            <a:r>
              <a:rPr dirty="0" sz="1600" spc="-10">
                <a:latin typeface="Arial"/>
                <a:cs typeface="Arial"/>
              </a:rPr>
              <a:t>ent</a:t>
            </a:r>
            <a:r>
              <a:rPr dirty="0" sz="1600" spc="10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or</a:t>
            </a:r>
            <a:r>
              <a:rPr dirty="0" sz="1600" spc="5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ne</a:t>
            </a:r>
            <a:r>
              <a:rPr dirty="0" sz="1600" spc="-30">
                <a:latin typeface="Arial"/>
                <a:cs typeface="Arial"/>
              </a:rPr>
              <a:t>w</a:t>
            </a:r>
            <a:r>
              <a:rPr dirty="0" sz="1600" spc="-10">
                <a:latin typeface="Arial"/>
                <a:cs typeface="Arial"/>
              </a:rPr>
              <a:t>er</a:t>
            </a:r>
            <a:r>
              <a:rPr dirty="0" sz="1600" spc="15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one.</a:t>
            </a:r>
            <a:r>
              <a:rPr dirty="0" sz="1600" spc="-210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]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503411" y="6463728"/>
            <a:ext cx="10287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 spc="-10">
                <a:solidFill>
                  <a:srgbClr val="8A8A8A"/>
                </a:solidFill>
                <a:latin typeface="Calibri"/>
                <a:cs typeface="Calibri"/>
              </a:rPr>
              <a:t>5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920875">
              <a:lnSpc>
                <a:spcPct val="100000"/>
              </a:lnSpc>
            </a:pPr>
            <a:r>
              <a:rPr dirty="0" sz="3200" spc="-5" i="1">
                <a:latin typeface="Arial"/>
                <a:cs typeface="Arial"/>
              </a:rPr>
              <a:t>B</a:t>
            </a:r>
            <a:r>
              <a:rPr dirty="0" sz="3200" spc="-10" i="1">
                <a:latin typeface="Arial"/>
                <a:cs typeface="Arial"/>
              </a:rPr>
              <a:t>u</a:t>
            </a:r>
            <a:r>
              <a:rPr dirty="0" sz="3200" i="1">
                <a:latin typeface="Arial"/>
                <a:cs typeface="Arial"/>
              </a:rPr>
              <a:t>t</a:t>
            </a:r>
            <a:r>
              <a:rPr dirty="0" sz="3200" spc="-5" i="1">
                <a:latin typeface="Arial"/>
                <a:cs typeface="Arial"/>
              </a:rPr>
              <a:t> i</a:t>
            </a:r>
            <a:r>
              <a:rPr dirty="0" sz="3200" i="1">
                <a:latin typeface="Arial"/>
                <a:cs typeface="Arial"/>
              </a:rPr>
              <a:t>f</a:t>
            </a:r>
            <a:r>
              <a:rPr dirty="0" sz="3200" spc="-5" i="1">
                <a:latin typeface="Arial"/>
                <a:cs typeface="Arial"/>
              </a:rPr>
              <a:t> t</a:t>
            </a:r>
            <a:r>
              <a:rPr dirty="0" sz="3200" spc="-10" i="1">
                <a:latin typeface="Arial"/>
                <a:cs typeface="Arial"/>
              </a:rPr>
              <a:t>ho</a:t>
            </a:r>
            <a:r>
              <a:rPr dirty="0" sz="3200" spc="5" i="1">
                <a:latin typeface="Arial"/>
                <a:cs typeface="Arial"/>
              </a:rPr>
              <a:t>s</a:t>
            </a:r>
            <a:r>
              <a:rPr dirty="0" sz="3200" i="1">
                <a:latin typeface="Arial"/>
                <a:cs typeface="Arial"/>
              </a:rPr>
              <a:t>e</a:t>
            </a:r>
            <a:r>
              <a:rPr dirty="0" sz="3200" spc="-20" i="1">
                <a:latin typeface="Arial"/>
                <a:cs typeface="Arial"/>
              </a:rPr>
              <a:t> </a:t>
            </a:r>
            <a:r>
              <a:rPr dirty="0" sz="3200" spc="-5" i="1">
                <a:latin typeface="Arial"/>
                <a:cs typeface="Arial"/>
              </a:rPr>
              <a:t>t</a:t>
            </a:r>
            <a:r>
              <a:rPr dirty="0" sz="3200" spc="-10" i="1">
                <a:latin typeface="Arial"/>
                <a:cs typeface="Arial"/>
              </a:rPr>
              <a:t>h</a:t>
            </a:r>
            <a:r>
              <a:rPr dirty="0" sz="3200" spc="-5" i="1">
                <a:latin typeface="Arial"/>
                <a:cs typeface="Arial"/>
              </a:rPr>
              <a:t>i</a:t>
            </a:r>
            <a:r>
              <a:rPr dirty="0" sz="3200" spc="-10" i="1">
                <a:latin typeface="Arial"/>
                <a:cs typeface="Arial"/>
              </a:rPr>
              <a:t>ng</a:t>
            </a:r>
            <a:r>
              <a:rPr dirty="0" sz="3200" i="1">
                <a:latin typeface="Arial"/>
                <a:cs typeface="Arial"/>
              </a:rPr>
              <a:t>s </a:t>
            </a:r>
            <a:r>
              <a:rPr dirty="0" sz="3200" spc="-5" i="1">
                <a:latin typeface="Arial"/>
                <a:cs typeface="Arial"/>
              </a:rPr>
              <a:t>t</a:t>
            </a:r>
            <a:r>
              <a:rPr dirty="0" sz="3200" spc="-10" i="1">
                <a:latin typeface="Arial"/>
                <a:cs typeface="Arial"/>
              </a:rPr>
              <a:t>he</a:t>
            </a:r>
            <a:r>
              <a:rPr dirty="0" sz="3200" i="1">
                <a:latin typeface="Arial"/>
                <a:cs typeface="Arial"/>
              </a:rPr>
              <a:t>n</a:t>
            </a:r>
            <a:r>
              <a:rPr dirty="0" sz="3200" spc="-20" i="1">
                <a:latin typeface="Arial"/>
                <a:cs typeface="Arial"/>
              </a:rPr>
              <a:t> </a:t>
            </a:r>
            <a:r>
              <a:rPr dirty="0" sz="3200" i="1">
                <a:latin typeface="Arial"/>
                <a:cs typeface="Arial"/>
              </a:rPr>
              <a:t>.</a:t>
            </a:r>
            <a:r>
              <a:rPr dirty="0" sz="3200" spc="-5" i="1">
                <a:latin typeface="Arial"/>
                <a:cs typeface="Arial"/>
              </a:rPr>
              <a:t> </a:t>
            </a:r>
            <a:r>
              <a:rPr dirty="0" sz="3200" i="1">
                <a:latin typeface="Arial"/>
                <a:cs typeface="Arial"/>
              </a:rPr>
              <a:t>.</a:t>
            </a:r>
            <a:r>
              <a:rPr dirty="0" sz="3200" spc="-5" i="1">
                <a:latin typeface="Arial"/>
                <a:cs typeface="Arial"/>
              </a:rPr>
              <a:t> </a:t>
            </a:r>
            <a:r>
              <a:rPr dirty="0" sz="3200" i="1">
                <a:latin typeface="Arial"/>
                <a:cs typeface="Arial"/>
              </a:rPr>
              <a:t>.</a:t>
            </a:r>
            <a:r>
              <a:rPr dirty="0" sz="3200" spc="-5" i="1">
                <a:latin typeface="Arial"/>
                <a:cs typeface="Arial"/>
              </a:rPr>
              <a:t> </a:t>
            </a:r>
            <a:r>
              <a:rPr dirty="0" sz="3200" i="1">
                <a:latin typeface="Arial"/>
                <a:cs typeface="Arial"/>
              </a:rPr>
              <a:t>?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3482" y="1263500"/>
            <a:ext cx="8389620" cy="44456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3970">
              <a:lnSpc>
                <a:spcPct val="100000"/>
              </a:lnSpc>
            </a:pPr>
            <a:r>
              <a:rPr dirty="0" sz="2000" spc="-5">
                <a:latin typeface="Arial"/>
                <a:cs typeface="Arial"/>
              </a:rPr>
              <a:t>S</a:t>
            </a:r>
            <a:r>
              <a:rPr dirty="0" sz="2000">
                <a:latin typeface="Arial"/>
                <a:cs typeface="Arial"/>
              </a:rPr>
              <a:t>o</a:t>
            </a:r>
            <a:r>
              <a:rPr dirty="0" sz="2000" spc="-5">
                <a:latin typeface="Arial"/>
                <a:cs typeface="Arial"/>
              </a:rPr>
              <a:t> </a:t>
            </a:r>
            <a:r>
              <a:rPr dirty="0" sz="2000" spc="5">
                <a:latin typeface="Arial"/>
                <a:cs typeface="Arial"/>
              </a:rPr>
              <a:t>w</a:t>
            </a:r>
            <a:r>
              <a:rPr dirty="0" sz="2000">
                <a:latin typeface="Arial"/>
                <a:cs typeface="Arial"/>
              </a:rPr>
              <a:t>hat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i</a:t>
            </a:r>
            <a:r>
              <a:rPr dirty="0" sz="2000">
                <a:latin typeface="Arial"/>
                <a:cs typeface="Arial"/>
              </a:rPr>
              <a:t>s pre</a:t>
            </a:r>
            <a:r>
              <a:rPr dirty="0" sz="2000" spc="5">
                <a:latin typeface="Arial"/>
                <a:cs typeface="Arial"/>
              </a:rPr>
              <a:t>s</a:t>
            </a:r>
            <a:r>
              <a:rPr dirty="0" sz="2000">
                <a:latin typeface="Arial"/>
                <a:cs typeface="Arial"/>
              </a:rPr>
              <a:t>e</a:t>
            </a:r>
            <a:r>
              <a:rPr dirty="0" sz="2000" spc="-10">
                <a:latin typeface="Arial"/>
                <a:cs typeface="Arial"/>
              </a:rPr>
              <a:t>rv</a:t>
            </a:r>
            <a:r>
              <a:rPr dirty="0" sz="2000">
                <a:latin typeface="Arial"/>
                <a:cs typeface="Arial"/>
              </a:rPr>
              <a:t>ed?</a:t>
            </a:r>
            <a:endParaRPr sz="2000">
              <a:latin typeface="Arial"/>
              <a:cs typeface="Arial"/>
            </a:endParaRPr>
          </a:p>
          <a:p>
            <a:pPr marL="470534">
              <a:lnSpc>
                <a:spcPct val="100000"/>
              </a:lnSpc>
              <a:spcBef>
                <a:spcPts val="1595"/>
              </a:spcBef>
            </a:pPr>
            <a:r>
              <a:rPr dirty="0" sz="2000" spc="-35">
                <a:latin typeface="Arial"/>
                <a:cs typeface="Arial"/>
              </a:rPr>
              <a:t>W</a:t>
            </a:r>
            <a:r>
              <a:rPr dirty="0" sz="2000">
                <a:latin typeface="Arial"/>
                <a:cs typeface="Arial"/>
              </a:rPr>
              <a:t>e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j</a:t>
            </a:r>
            <a:r>
              <a:rPr dirty="0" sz="2000">
                <a:latin typeface="Arial"/>
                <a:cs typeface="Arial"/>
              </a:rPr>
              <a:t>u</a:t>
            </a:r>
            <a:r>
              <a:rPr dirty="0" sz="2000" spc="5">
                <a:latin typeface="Arial"/>
                <a:cs typeface="Arial"/>
              </a:rPr>
              <a:t>s</a:t>
            </a:r>
            <a:r>
              <a:rPr dirty="0" sz="2000">
                <a:latin typeface="Arial"/>
                <a:cs typeface="Arial"/>
              </a:rPr>
              <a:t>t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ob</a:t>
            </a:r>
            <a:r>
              <a:rPr dirty="0" sz="2000" spc="5">
                <a:latin typeface="Arial"/>
                <a:cs typeface="Arial"/>
              </a:rPr>
              <a:t>s</a:t>
            </a:r>
            <a:r>
              <a:rPr dirty="0" sz="2000">
                <a:latin typeface="Arial"/>
                <a:cs typeface="Arial"/>
              </a:rPr>
              <a:t>er</a:t>
            </a:r>
            <a:r>
              <a:rPr dirty="0" sz="2000" spc="-10">
                <a:latin typeface="Arial"/>
                <a:cs typeface="Arial"/>
              </a:rPr>
              <a:t>v</a:t>
            </a:r>
            <a:r>
              <a:rPr dirty="0" sz="2000">
                <a:latin typeface="Arial"/>
                <a:cs typeface="Arial"/>
              </a:rPr>
              <a:t>ed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t</a:t>
            </a:r>
            <a:r>
              <a:rPr dirty="0" sz="2000">
                <a:latin typeface="Arial"/>
                <a:cs typeface="Arial"/>
              </a:rPr>
              <a:t>hat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i</a:t>
            </a:r>
            <a:r>
              <a:rPr dirty="0" sz="2000">
                <a:latin typeface="Arial"/>
                <a:cs typeface="Arial"/>
              </a:rPr>
              <a:t>t</a:t>
            </a:r>
            <a:r>
              <a:rPr dirty="0" sz="2000" spc="-10">
                <a:latin typeface="Arial"/>
                <a:cs typeface="Arial"/>
              </a:rPr>
              <a:t> </a:t>
            </a:r>
            <a:r>
              <a:rPr dirty="0" sz="2000" spc="5">
                <a:latin typeface="Arial"/>
                <a:cs typeface="Arial"/>
              </a:rPr>
              <a:t>c</a:t>
            </a:r>
            <a:r>
              <a:rPr dirty="0" sz="2000">
                <a:latin typeface="Arial"/>
                <a:cs typeface="Arial"/>
              </a:rPr>
              <a:t>an</a:t>
            </a:r>
            <a:r>
              <a:rPr dirty="0" sz="2000" spc="-5">
                <a:latin typeface="Arial"/>
                <a:cs typeface="Arial"/>
              </a:rPr>
              <a:t>’</a:t>
            </a:r>
            <a:r>
              <a:rPr dirty="0" sz="2000">
                <a:latin typeface="Arial"/>
                <a:cs typeface="Arial"/>
              </a:rPr>
              <a:t>t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be</a:t>
            </a:r>
            <a:r>
              <a:rPr dirty="0" sz="2000" spc="-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any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of</a:t>
            </a:r>
            <a:r>
              <a:rPr dirty="0" sz="2000" spc="-10">
                <a:latin typeface="Arial"/>
                <a:cs typeface="Arial"/>
              </a:rPr>
              <a:t> t</a:t>
            </a:r>
            <a:r>
              <a:rPr dirty="0" sz="2000">
                <a:latin typeface="Arial"/>
                <a:cs typeface="Arial"/>
              </a:rPr>
              <a:t>he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t</a:t>
            </a:r>
            <a:r>
              <a:rPr dirty="0" sz="2000">
                <a:latin typeface="Arial"/>
                <a:cs typeface="Arial"/>
              </a:rPr>
              <a:t>h</a:t>
            </a:r>
            <a:r>
              <a:rPr dirty="0" sz="2000" spc="-5">
                <a:latin typeface="Arial"/>
                <a:cs typeface="Arial"/>
              </a:rPr>
              <a:t>i</a:t>
            </a:r>
            <a:r>
              <a:rPr dirty="0" sz="2000">
                <a:latin typeface="Arial"/>
                <a:cs typeface="Arial"/>
              </a:rPr>
              <a:t>ngs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i</a:t>
            </a:r>
            <a:r>
              <a:rPr dirty="0" sz="2000">
                <a:latin typeface="Arial"/>
                <a:cs typeface="Arial"/>
              </a:rPr>
              <a:t>n</a:t>
            </a:r>
            <a:r>
              <a:rPr dirty="0" sz="2000" spc="-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our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da</a:t>
            </a:r>
            <a:r>
              <a:rPr dirty="0" sz="2000" spc="-10">
                <a:latin typeface="Arial"/>
                <a:cs typeface="Arial"/>
              </a:rPr>
              <a:t>t</a:t>
            </a:r>
            <a:r>
              <a:rPr dirty="0" sz="2000">
                <a:latin typeface="Arial"/>
                <a:cs typeface="Arial"/>
              </a:rPr>
              <a:t>a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on</a:t>
            </a:r>
            <a:r>
              <a:rPr dirty="0" sz="2000" spc="-5">
                <a:latin typeface="Arial"/>
                <a:cs typeface="Arial"/>
              </a:rPr>
              <a:t>t</a:t>
            </a:r>
            <a:r>
              <a:rPr dirty="0" sz="2000">
                <a:latin typeface="Arial"/>
                <a:cs typeface="Arial"/>
              </a:rPr>
              <a:t>o</a:t>
            </a:r>
            <a:r>
              <a:rPr dirty="0" sz="2000" spc="-5">
                <a:latin typeface="Arial"/>
                <a:cs typeface="Arial"/>
              </a:rPr>
              <a:t>l</a:t>
            </a:r>
            <a:r>
              <a:rPr dirty="0" sz="2000">
                <a:latin typeface="Arial"/>
                <a:cs typeface="Arial"/>
              </a:rPr>
              <a:t>og</a:t>
            </a:r>
            <a:r>
              <a:rPr dirty="0" sz="2000" spc="-15">
                <a:latin typeface="Arial"/>
                <a:cs typeface="Arial"/>
              </a:rPr>
              <a:t>y</a:t>
            </a:r>
            <a:r>
              <a:rPr dirty="0" sz="2000">
                <a:latin typeface="Arial"/>
                <a:cs typeface="Arial"/>
              </a:rPr>
              <a:t>!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 marL="470534">
              <a:lnSpc>
                <a:spcPct val="100000"/>
              </a:lnSpc>
              <a:spcBef>
                <a:spcPts val="1705"/>
              </a:spcBef>
            </a:pPr>
            <a:r>
              <a:rPr dirty="0" sz="2000" spc="-5">
                <a:latin typeface="Arial"/>
                <a:cs typeface="Arial"/>
              </a:rPr>
              <a:t>T</a:t>
            </a:r>
            <a:r>
              <a:rPr dirty="0" sz="2000">
                <a:latin typeface="Arial"/>
                <a:cs typeface="Arial"/>
              </a:rPr>
              <a:t>he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an</a:t>
            </a:r>
            <a:r>
              <a:rPr dirty="0" sz="2000" spc="5">
                <a:latin typeface="Arial"/>
                <a:cs typeface="Arial"/>
              </a:rPr>
              <a:t>sw</a:t>
            </a:r>
            <a:r>
              <a:rPr dirty="0" sz="2000">
                <a:latin typeface="Arial"/>
                <a:cs typeface="Arial"/>
              </a:rPr>
              <a:t>er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i</a:t>
            </a:r>
            <a:r>
              <a:rPr dirty="0" sz="2000" spc="5">
                <a:latin typeface="Arial"/>
                <a:cs typeface="Arial"/>
              </a:rPr>
              <a:t>s</a:t>
            </a:r>
            <a:r>
              <a:rPr dirty="0" sz="2000">
                <a:latin typeface="Arial"/>
                <a:cs typeface="Arial"/>
              </a:rPr>
              <a:t>:</a:t>
            </a:r>
            <a:endParaRPr sz="2000">
              <a:latin typeface="Arial"/>
              <a:cs typeface="Arial"/>
            </a:endParaRPr>
          </a:p>
          <a:p>
            <a:pPr marL="1842135">
              <a:lnSpc>
                <a:spcPct val="100000"/>
              </a:lnSpc>
              <a:spcBef>
                <a:spcPts val="1595"/>
              </a:spcBef>
            </a:pPr>
            <a:r>
              <a:rPr dirty="0" sz="2000" spc="5">
                <a:latin typeface="Arial"/>
                <a:cs typeface="Arial"/>
              </a:rPr>
              <a:t>N</a:t>
            </a:r>
            <a:r>
              <a:rPr dirty="0" sz="2000">
                <a:latin typeface="Arial"/>
                <a:cs typeface="Arial"/>
              </a:rPr>
              <a:t>o</a:t>
            </a:r>
            <a:r>
              <a:rPr dirty="0" sz="2000" spc="-5">
                <a:latin typeface="Arial"/>
                <a:cs typeface="Arial"/>
              </a:rPr>
              <a:t>t</a:t>
            </a:r>
            <a:r>
              <a:rPr dirty="0" sz="2000">
                <a:latin typeface="Arial"/>
                <a:cs typeface="Arial"/>
              </a:rPr>
              <a:t>h</a:t>
            </a:r>
            <a:r>
              <a:rPr dirty="0" sz="2000" spc="-5">
                <a:latin typeface="Arial"/>
                <a:cs typeface="Arial"/>
              </a:rPr>
              <a:t>i</a:t>
            </a:r>
            <a:r>
              <a:rPr dirty="0" sz="2000">
                <a:latin typeface="Arial"/>
                <a:cs typeface="Arial"/>
              </a:rPr>
              <a:t>ng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i</a:t>
            </a:r>
            <a:r>
              <a:rPr dirty="0" sz="2000">
                <a:latin typeface="Arial"/>
                <a:cs typeface="Arial"/>
              </a:rPr>
              <a:t>s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pre</a:t>
            </a:r>
            <a:r>
              <a:rPr dirty="0" sz="2000" spc="5">
                <a:latin typeface="Arial"/>
                <a:cs typeface="Arial"/>
              </a:rPr>
              <a:t>s</a:t>
            </a:r>
            <a:r>
              <a:rPr dirty="0" sz="2000">
                <a:latin typeface="Arial"/>
                <a:cs typeface="Arial"/>
              </a:rPr>
              <a:t>er</a:t>
            </a:r>
            <a:r>
              <a:rPr dirty="0" sz="2000" spc="-10">
                <a:latin typeface="Arial"/>
                <a:cs typeface="Arial"/>
              </a:rPr>
              <a:t>v</a:t>
            </a:r>
            <a:r>
              <a:rPr dirty="0" sz="2000">
                <a:latin typeface="Arial"/>
                <a:cs typeface="Arial"/>
              </a:rPr>
              <a:t>ed.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 marL="470534">
              <a:lnSpc>
                <a:spcPct val="100000"/>
              </a:lnSpc>
              <a:spcBef>
                <a:spcPts val="1695"/>
              </a:spcBef>
            </a:pPr>
            <a:r>
              <a:rPr dirty="0" sz="2000">
                <a:latin typeface="Arial"/>
                <a:cs typeface="Arial"/>
              </a:rPr>
              <a:t>Or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perhaps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l</a:t>
            </a:r>
            <a:r>
              <a:rPr dirty="0" sz="2000">
                <a:latin typeface="Arial"/>
                <a:cs typeface="Arial"/>
              </a:rPr>
              <a:t>e</a:t>
            </a:r>
            <a:r>
              <a:rPr dirty="0" sz="2000" spc="5">
                <a:latin typeface="Arial"/>
                <a:cs typeface="Arial"/>
              </a:rPr>
              <a:t>s</a:t>
            </a:r>
            <a:r>
              <a:rPr dirty="0" sz="2000">
                <a:latin typeface="Arial"/>
                <a:cs typeface="Arial"/>
              </a:rPr>
              <a:t>s</a:t>
            </a:r>
            <a:r>
              <a:rPr dirty="0" sz="2000" spc="-1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parado</a:t>
            </a:r>
            <a:r>
              <a:rPr dirty="0" sz="2000" spc="-10">
                <a:latin typeface="Arial"/>
                <a:cs typeface="Arial"/>
              </a:rPr>
              <a:t>x</a:t>
            </a:r>
            <a:r>
              <a:rPr dirty="0" sz="2000" spc="-5">
                <a:latin typeface="Arial"/>
                <a:cs typeface="Arial"/>
              </a:rPr>
              <a:t>i</a:t>
            </a:r>
            <a:r>
              <a:rPr dirty="0" sz="2000" spc="5">
                <a:latin typeface="Arial"/>
                <a:cs typeface="Arial"/>
              </a:rPr>
              <a:t>c</a:t>
            </a:r>
            <a:r>
              <a:rPr dirty="0" sz="2000">
                <a:latin typeface="Arial"/>
                <a:cs typeface="Arial"/>
              </a:rPr>
              <a:t>a</a:t>
            </a:r>
            <a:r>
              <a:rPr dirty="0" sz="2000" spc="-5">
                <a:latin typeface="Arial"/>
                <a:cs typeface="Arial"/>
              </a:rPr>
              <a:t>ll</a:t>
            </a:r>
            <a:r>
              <a:rPr dirty="0" sz="2000" spc="-10">
                <a:latin typeface="Arial"/>
                <a:cs typeface="Arial"/>
              </a:rPr>
              <a:t>y</a:t>
            </a:r>
            <a:r>
              <a:rPr dirty="0" sz="2000">
                <a:latin typeface="Arial"/>
                <a:cs typeface="Arial"/>
              </a:rPr>
              <a:t>:</a:t>
            </a:r>
            <a:endParaRPr sz="2000">
              <a:latin typeface="Arial"/>
              <a:cs typeface="Arial"/>
            </a:endParaRPr>
          </a:p>
          <a:p>
            <a:pPr marL="1841500">
              <a:lnSpc>
                <a:spcPct val="100000"/>
              </a:lnSpc>
              <a:spcBef>
                <a:spcPts val="1605"/>
              </a:spcBef>
            </a:pPr>
            <a:r>
              <a:rPr dirty="0" sz="2000" spc="5">
                <a:latin typeface="Arial"/>
                <a:cs typeface="Arial"/>
              </a:rPr>
              <a:t>N</a:t>
            </a:r>
            <a:r>
              <a:rPr dirty="0" sz="2000">
                <a:latin typeface="Arial"/>
                <a:cs typeface="Arial"/>
              </a:rPr>
              <a:t>o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 spc="-10" i="1">
                <a:latin typeface="Arial"/>
                <a:cs typeface="Arial"/>
              </a:rPr>
              <a:t>t</a:t>
            </a:r>
            <a:r>
              <a:rPr dirty="0" sz="2000" i="1">
                <a:latin typeface="Arial"/>
                <a:cs typeface="Arial"/>
              </a:rPr>
              <a:t>h</a:t>
            </a:r>
            <a:r>
              <a:rPr dirty="0" sz="2000" spc="-5" i="1">
                <a:latin typeface="Arial"/>
                <a:cs typeface="Arial"/>
              </a:rPr>
              <a:t>i</a:t>
            </a:r>
            <a:r>
              <a:rPr dirty="0" sz="2000" i="1">
                <a:latin typeface="Arial"/>
                <a:cs typeface="Arial"/>
              </a:rPr>
              <a:t>ng</a:t>
            </a:r>
            <a:r>
              <a:rPr dirty="0" sz="2000" spc="-5" i="1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i</a:t>
            </a:r>
            <a:r>
              <a:rPr dirty="0" sz="2000">
                <a:latin typeface="Arial"/>
                <a:cs typeface="Arial"/>
              </a:rPr>
              <a:t>s</a:t>
            </a:r>
            <a:r>
              <a:rPr dirty="0" sz="2000" spc="-1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pre</a:t>
            </a:r>
            <a:r>
              <a:rPr dirty="0" sz="2000" spc="5">
                <a:latin typeface="Arial"/>
                <a:cs typeface="Arial"/>
              </a:rPr>
              <a:t>s</a:t>
            </a:r>
            <a:r>
              <a:rPr dirty="0" sz="2000">
                <a:latin typeface="Arial"/>
                <a:cs typeface="Arial"/>
              </a:rPr>
              <a:t>er</a:t>
            </a:r>
            <a:r>
              <a:rPr dirty="0" sz="2000" spc="-10">
                <a:latin typeface="Arial"/>
                <a:cs typeface="Arial"/>
              </a:rPr>
              <a:t>v</a:t>
            </a:r>
            <a:r>
              <a:rPr dirty="0" sz="2000">
                <a:latin typeface="Arial"/>
                <a:cs typeface="Arial"/>
              </a:rPr>
              <a:t>ed.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4"/>
              </a:spcBef>
            </a:pPr>
            <a:endParaRPr sz="2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000"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503411" y="6463728"/>
            <a:ext cx="10287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 spc="-10">
                <a:solidFill>
                  <a:srgbClr val="8A8A8A"/>
                </a:solidFill>
                <a:latin typeface="Calibri"/>
                <a:cs typeface="Calibri"/>
              </a:rPr>
              <a:t>6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3200">
                <a:latin typeface="Arial"/>
                <a:cs typeface="Arial"/>
              </a:rPr>
              <a:t>D</a:t>
            </a:r>
            <a:r>
              <a:rPr dirty="0" sz="3200" spc="-10">
                <a:latin typeface="Arial"/>
                <a:cs typeface="Arial"/>
              </a:rPr>
              <a:t>a</a:t>
            </a:r>
            <a:r>
              <a:rPr dirty="0" sz="3200" spc="-5">
                <a:latin typeface="Arial"/>
                <a:cs typeface="Arial"/>
              </a:rPr>
              <a:t>t</a:t>
            </a:r>
            <a:r>
              <a:rPr dirty="0" sz="3200">
                <a:latin typeface="Arial"/>
                <a:cs typeface="Arial"/>
              </a:rPr>
              <a:t>a</a:t>
            </a:r>
            <a:r>
              <a:rPr dirty="0" sz="3200" spc="-20">
                <a:latin typeface="Arial"/>
                <a:cs typeface="Arial"/>
              </a:rPr>
              <a:t> </a:t>
            </a:r>
            <a:r>
              <a:rPr dirty="0" sz="3200" spc="-10">
                <a:latin typeface="Arial"/>
                <a:cs typeface="Arial"/>
              </a:rPr>
              <a:t>p</a:t>
            </a:r>
            <a:r>
              <a:rPr dirty="0" sz="3200">
                <a:latin typeface="Arial"/>
                <a:cs typeface="Arial"/>
              </a:rPr>
              <a:t>r</a:t>
            </a:r>
            <a:r>
              <a:rPr dirty="0" sz="3200" spc="-10">
                <a:latin typeface="Arial"/>
                <a:cs typeface="Arial"/>
              </a:rPr>
              <a:t>e</a:t>
            </a:r>
            <a:r>
              <a:rPr dirty="0" sz="3200" spc="5">
                <a:latin typeface="Arial"/>
                <a:cs typeface="Arial"/>
              </a:rPr>
              <a:t>s</a:t>
            </a:r>
            <a:r>
              <a:rPr dirty="0" sz="3200" spc="-10">
                <a:latin typeface="Arial"/>
                <a:cs typeface="Arial"/>
              </a:rPr>
              <a:t>e</a:t>
            </a:r>
            <a:r>
              <a:rPr dirty="0" sz="3200">
                <a:latin typeface="Arial"/>
                <a:cs typeface="Arial"/>
              </a:rPr>
              <a:t>r</a:t>
            </a:r>
            <a:r>
              <a:rPr dirty="0" sz="3200" spc="5">
                <a:latin typeface="Arial"/>
                <a:cs typeface="Arial"/>
              </a:rPr>
              <a:t>v</a:t>
            </a:r>
            <a:r>
              <a:rPr dirty="0" sz="3200" spc="-10">
                <a:latin typeface="Arial"/>
                <a:cs typeface="Arial"/>
              </a:rPr>
              <a:t>a</a:t>
            </a:r>
            <a:r>
              <a:rPr dirty="0" sz="3200" spc="-5">
                <a:latin typeface="Arial"/>
                <a:cs typeface="Arial"/>
              </a:rPr>
              <a:t>ti</a:t>
            </a:r>
            <a:r>
              <a:rPr dirty="0" sz="3200" spc="-10">
                <a:latin typeface="Arial"/>
                <a:cs typeface="Arial"/>
              </a:rPr>
              <a:t>o</a:t>
            </a:r>
            <a:r>
              <a:rPr dirty="0" sz="3200">
                <a:latin typeface="Arial"/>
                <a:cs typeface="Arial"/>
              </a:rPr>
              <a:t>n</a:t>
            </a:r>
            <a:r>
              <a:rPr dirty="0" sz="3200" spc="-35">
                <a:latin typeface="Arial"/>
                <a:cs typeface="Arial"/>
              </a:rPr>
              <a:t> </a:t>
            </a:r>
            <a:r>
              <a:rPr dirty="0" sz="3200" spc="-5">
                <a:latin typeface="Arial"/>
                <a:cs typeface="Arial"/>
              </a:rPr>
              <a:t>i</a:t>
            </a:r>
            <a:r>
              <a:rPr dirty="0" sz="3200">
                <a:latin typeface="Arial"/>
                <a:cs typeface="Arial"/>
              </a:rPr>
              <a:t>s </a:t>
            </a:r>
            <a:r>
              <a:rPr dirty="0" sz="3200" spc="-10">
                <a:latin typeface="Arial"/>
                <a:cs typeface="Arial"/>
              </a:rPr>
              <a:t>no</a:t>
            </a:r>
            <a:r>
              <a:rPr dirty="0" sz="3200">
                <a:latin typeface="Arial"/>
                <a:cs typeface="Arial"/>
              </a:rPr>
              <a:t>t</a:t>
            </a:r>
            <a:r>
              <a:rPr dirty="0" sz="3200" spc="-20">
                <a:latin typeface="Arial"/>
                <a:cs typeface="Arial"/>
              </a:rPr>
              <a:t> </a:t>
            </a:r>
            <a:r>
              <a:rPr dirty="0" sz="3200" spc="-10">
                <a:latin typeface="Arial"/>
                <a:cs typeface="Arial"/>
              </a:rPr>
              <a:t>abou</a:t>
            </a:r>
            <a:r>
              <a:rPr dirty="0" sz="3200">
                <a:latin typeface="Arial"/>
                <a:cs typeface="Arial"/>
              </a:rPr>
              <a:t>t</a:t>
            </a:r>
            <a:r>
              <a:rPr dirty="0" sz="3200" spc="-5">
                <a:latin typeface="Arial"/>
                <a:cs typeface="Arial"/>
              </a:rPr>
              <a:t> </a:t>
            </a:r>
            <a:r>
              <a:rPr dirty="0" sz="3200" spc="-10">
                <a:latin typeface="Arial"/>
                <a:cs typeface="Arial"/>
              </a:rPr>
              <a:t>p</a:t>
            </a:r>
            <a:r>
              <a:rPr dirty="0" sz="3200">
                <a:latin typeface="Arial"/>
                <a:cs typeface="Arial"/>
              </a:rPr>
              <a:t>r</a:t>
            </a:r>
            <a:r>
              <a:rPr dirty="0" sz="3200" spc="-10">
                <a:latin typeface="Arial"/>
                <a:cs typeface="Arial"/>
              </a:rPr>
              <a:t>e</a:t>
            </a:r>
            <a:r>
              <a:rPr dirty="0" sz="3200" spc="5">
                <a:latin typeface="Arial"/>
                <a:cs typeface="Arial"/>
              </a:rPr>
              <a:t>s</a:t>
            </a:r>
            <a:r>
              <a:rPr dirty="0" sz="3200" spc="-10">
                <a:latin typeface="Arial"/>
                <a:cs typeface="Arial"/>
              </a:rPr>
              <a:t>e</a:t>
            </a:r>
            <a:r>
              <a:rPr dirty="0" sz="3200">
                <a:latin typeface="Arial"/>
                <a:cs typeface="Arial"/>
              </a:rPr>
              <a:t>r</a:t>
            </a:r>
            <a:r>
              <a:rPr dirty="0" sz="3200" spc="5">
                <a:latin typeface="Arial"/>
                <a:cs typeface="Arial"/>
              </a:rPr>
              <a:t>v</a:t>
            </a:r>
            <a:r>
              <a:rPr dirty="0" sz="3200" spc="-5">
                <a:latin typeface="Arial"/>
                <a:cs typeface="Arial"/>
              </a:rPr>
              <a:t>i</a:t>
            </a:r>
            <a:r>
              <a:rPr dirty="0" sz="3200" spc="-10">
                <a:latin typeface="Arial"/>
                <a:cs typeface="Arial"/>
              </a:rPr>
              <a:t>n</a:t>
            </a:r>
            <a:r>
              <a:rPr dirty="0" sz="3200">
                <a:latin typeface="Arial"/>
                <a:cs typeface="Arial"/>
              </a:rPr>
              <a:t>g</a:t>
            </a:r>
            <a:r>
              <a:rPr dirty="0" sz="3200" spc="-35">
                <a:latin typeface="Arial"/>
                <a:cs typeface="Arial"/>
              </a:rPr>
              <a:t> </a:t>
            </a:r>
            <a:r>
              <a:rPr dirty="0" sz="3200" spc="-10">
                <a:latin typeface="Arial"/>
                <a:cs typeface="Arial"/>
              </a:rPr>
              <a:t>da</a:t>
            </a:r>
            <a:r>
              <a:rPr dirty="0" sz="3200" spc="-5">
                <a:latin typeface="Arial"/>
                <a:cs typeface="Arial"/>
              </a:rPr>
              <a:t>t</a:t>
            </a:r>
            <a:r>
              <a:rPr dirty="0" sz="3200">
                <a:latin typeface="Arial"/>
                <a:cs typeface="Arial"/>
              </a:rPr>
              <a:t>a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4501" y="1770988"/>
            <a:ext cx="8456930" cy="33286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67310">
              <a:lnSpc>
                <a:spcPct val="100000"/>
              </a:lnSpc>
            </a:pPr>
            <a:r>
              <a:rPr dirty="0" sz="2000" spc="-5">
                <a:latin typeface="Arial"/>
                <a:cs typeface="Arial"/>
              </a:rPr>
              <a:t>P</a:t>
            </a:r>
            <a:r>
              <a:rPr dirty="0" sz="2000">
                <a:latin typeface="Arial"/>
                <a:cs typeface="Arial"/>
              </a:rPr>
              <a:t>re</a:t>
            </a:r>
            <a:r>
              <a:rPr dirty="0" sz="2000" spc="5">
                <a:latin typeface="Arial"/>
                <a:cs typeface="Arial"/>
              </a:rPr>
              <a:t>s</a:t>
            </a:r>
            <a:r>
              <a:rPr dirty="0" sz="2000">
                <a:latin typeface="Arial"/>
                <a:cs typeface="Arial"/>
              </a:rPr>
              <a:t>er</a:t>
            </a:r>
            <a:r>
              <a:rPr dirty="0" sz="2000" spc="-10">
                <a:latin typeface="Arial"/>
                <a:cs typeface="Arial"/>
              </a:rPr>
              <a:t>v</a:t>
            </a:r>
            <a:r>
              <a:rPr dirty="0" sz="2000" spc="-5">
                <a:latin typeface="Arial"/>
                <a:cs typeface="Arial"/>
              </a:rPr>
              <a:t>i</a:t>
            </a:r>
            <a:r>
              <a:rPr dirty="0" sz="2000">
                <a:latin typeface="Arial"/>
                <a:cs typeface="Arial"/>
              </a:rPr>
              <a:t>ng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ph</a:t>
            </a:r>
            <a:r>
              <a:rPr dirty="0" sz="2000" spc="-10">
                <a:latin typeface="Arial"/>
                <a:cs typeface="Arial"/>
              </a:rPr>
              <a:t>y</a:t>
            </a:r>
            <a:r>
              <a:rPr dirty="0" sz="2000" spc="5">
                <a:latin typeface="Arial"/>
                <a:cs typeface="Arial"/>
              </a:rPr>
              <a:t>s</a:t>
            </a:r>
            <a:r>
              <a:rPr dirty="0" sz="2000" spc="-5">
                <a:latin typeface="Arial"/>
                <a:cs typeface="Arial"/>
              </a:rPr>
              <a:t>i</a:t>
            </a:r>
            <a:r>
              <a:rPr dirty="0" sz="2000" spc="5">
                <a:latin typeface="Arial"/>
                <a:cs typeface="Arial"/>
              </a:rPr>
              <a:t>c</a:t>
            </a:r>
            <a:r>
              <a:rPr dirty="0" sz="2000">
                <a:latin typeface="Arial"/>
                <a:cs typeface="Arial"/>
              </a:rPr>
              <a:t>al</a:t>
            </a:r>
            <a:r>
              <a:rPr dirty="0" sz="2000" spc="-2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ob</a:t>
            </a:r>
            <a:r>
              <a:rPr dirty="0" sz="2000" spc="-5">
                <a:latin typeface="Arial"/>
                <a:cs typeface="Arial"/>
              </a:rPr>
              <a:t>j</a:t>
            </a:r>
            <a:r>
              <a:rPr dirty="0" sz="2000">
                <a:latin typeface="Arial"/>
                <a:cs typeface="Arial"/>
              </a:rPr>
              <a:t>e</a:t>
            </a:r>
            <a:r>
              <a:rPr dirty="0" sz="2000" spc="5">
                <a:latin typeface="Arial"/>
                <a:cs typeface="Arial"/>
              </a:rPr>
              <a:t>c</a:t>
            </a:r>
            <a:r>
              <a:rPr dirty="0" sz="2000" spc="-10">
                <a:latin typeface="Arial"/>
                <a:cs typeface="Arial"/>
              </a:rPr>
              <a:t>t</a:t>
            </a:r>
            <a:r>
              <a:rPr dirty="0" sz="2000">
                <a:latin typeface="Arial"/>
                <a:cs typeface="Arial"/>
              </a:rPr>
              <a:t>s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(</a:t>
            </a:r>
            <a:r>
              <a:rPr dirty="0" sz="2000" spc="-5">
                <a:latin typeface="Arial"/>
                <a:cs typeface="Arial"/>
              </a:rPr>
              <a:t>i</a:t>
            </a:r>
            <a:r>
              <a:rPr dirty="0" sz="2000">
                <a:latin typeface="Arial"/>
                <a:cs typeface="Arial"/>
              </a:rPr>
              <a:t>n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t</a:t>
            </a:r>
            <a:r>
              <a:rPr dirty="0" sz="2000">
                <a:latin typeface="Arial"/>
                <a:cs typeface="Arial"/>
              </a:rPr>
              <a:t>he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t</a:t>
            </a:r>
            <a:r>
              <a:rPr dirty="0" sz="2000">
                <a:latin typeface="Arial"/>
                <a:cs typeface="Arial"/>
              </a:rPr>
              <a:t>rad</a:t>
            </a:r>
            <a:r>
              <a:rPr dirty="0" sz="2000" spc="-5">
                <a:latin typeface="Arial"/>
                <a:cs typeface="Arial"/>
              </a:rPr>
              <a:t>i</a:t>
            </a:r>
            <a:r>
              <a:rPr dirty="0" sz="2000" spc="-10">
                <a:latin typeface="Arial"/>
                <a:cs typeface="Arial"/>
              </a:rPr>
              <a:t>t</a:t>
            </a:r>
            <a:r>
              <a:rPr dirty="0" sz="2000" spc="-5">
                <a:latin typeface="Arial"/>
                <a:cs typeface="Arial"/>
              </a:rPr>
              <a:t>i</a:t>
            </a:r>
            <a:r>
              <a:rPr dirty="0" sz="2000">
                <a:latin typeface="Arial"/>
                <a:cs typeface="Arial"/>
              </a:rPr>
              <a:t>onal</a:t>
            </a:r>
            <a:r>
              <a:rPr dirty="0" sz="2000" spc="-20">
                <a:latin typeface="Arial"/>
                <a:cs typeface="Arial"/>
              </a:rPr>
              <a:t> </a:t>
            </a:r>
            <a:r>
              <a:rPr dirty="0" sz="2000" spc="5">
                <a:latin typeface="Arial"/>
                <a:cs typeface="Arial"/>
              </a:rPr>
              <a:t>s</a:t>
            </a:r>
            <a:r>
              <a:rPr dirty="0" sz="2000">
                <a:latin typeface="Arial"/>
                <a:cs typeface="Arial"/>
              </a:rPr>
              <a:t>en</a:t>
            </a:r>
            <a:r>
              <a:rPr dirty="0" sz="2000" spc="5">
                <a:latin typeface="Arial"/>
                <a:cs typeface="Arial"/>
              </a:rPr>
              <a:t>s</a:t>
            </a:r>
            <a:r>
              <a:rPr dirty="0" sz="2000">
                <a:latin typeface="Arial"/>
                <a:cs typeface="Arial"/>
              </a:rPr>
              <a:t>e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of</a:t>
            </a:r>
            <a:r>
              <a:rPr dirty="0" sz="2000" spc="-1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pre</a:t>
            </a:r>
            <a:r>
              <a:rPr dirty="0" sz="2000" spc="5">
                <a:latin typeface="Arial"/>
                <a:cs typeface="Arial"/>
              </a:rPr>
              <a:t>s</a:t>
            </a:r>
            <a:r>
              <a:rPr dirty="0" sz="2000">
                <a:latin typeface="Arial"/>
                <a:cs typeface="Arial"/>
              </a:rPr>
              <a:t>er</a:t>
            </a:r>
            <a:r>
              <a:rPr dirty="0" sz="2000" spc="-10">
                <a:latin typeface="Arial"/>
                <a:cs typeface="Arial"/>
              </a:rPr>
              <a:t>v</a:t>
            </a:r>
            <a:r>
              <a:rPr dirty="0" sz="2000">
                <a:latin typeface="Arial"/>
                <a:cs typeface="Arial"/>
              </a:rPr>
              <a:t>a</a:t>
            </a:r>
            <a:r>
              <a:rPr dirty="0" sz="2000" spc="-20">
                <a:latin typeface="Arial"/>
                <a:cs typeface="Arial"/>
              </a:rPr>
              <a:t>t</a:t>
            </a:r>
            <a:r>
              <a:rPr dirty="0" sz="2000" spc="-5">
                <a:latin typeface="Arial"/>
                <a:cs typeface="Arial"/>
              </a:rPr>
              <a:t>i</a:t>
            </a:r>
            <a:r>
              <a:rPr dirty="0" sz="2000">
                <a:latin typeface="Arial"/>
                <a:cs typeface="Arial"/>
              </a:rPr>
              <a:t>on)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i</a:t>
            </a:r>
            <a:r>
              <a:rPr dirty="0" sz="2000">
                <a:latin typeface="Arial"/>
                <a:cs typeface="Arial"/>
              </a:rPr>
              <a:t>s part</a:t>
            </a:r>
            <a:r>
              <a:rPr dirty="0" sz="2000">
                <a:latin typeface="Arial"/>
                <a:cs typeface="Arial"/>
              </a:rPr>
              <a:t> of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da</a:t>
            </a:r>
            <a:r>
              <a:rPr dirty="0" sz="2000" spc="-5">
                <a:latin typeface="Arial"/>
                <a:cs typeface="Arial"/>
              </a:rPr>
              <a:t>t</a:t>
            </a:r>
            <a:r>
              <a:rPr dirty="0" sz="2000">
                <a:latin typeface="Arial"/>
                <a:cs typeface="Arial"/>
              </a:rPr>
              <a:t>a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pre</a:t>
            </a:r>
            <a:r>
              <a:rPr dirty="0" sz="2000" spc="5">
                <a:latin typeface="Arial"/>
                <a:cs typeface="Arial"/>
              </a:rPr>
              <a:t>s</a:t>
            </a:r>
            <a:r>
              <a:rPr dirty="0" sz="2000">
                <a:latin typeface="Arial"/>
                <a:cs typeface="Arial"/>
              </a:rPr>
              <a:t>er</a:t>
            </a:r>
            <a:r>
              <a:rPr dirty="0" sz="2000" spc="-10">
                <a:latin typeface="Arial"/>
                <a:cs typeface="Arial"/>
              </a:rPr>
              <a:t>v</a:t>
            </a:r>
            <a:r>
              <a:rPr dirty="0" sz="2000">
                <a:latin typeface="Arial"/>
                <a:cs typeface="Arial"/>
              </a:rPr>
              <a:t>a</a:t>
            </a:r>
            <a:r>
              <a:rPr dirty="0" sz="2000" spc="-10">
                <a:latin typeface="Arial"/>
                <a:cs typeface="Arial"/>
              </a:rPr>
              <a:t>t</a:t>
            </a:r>
            <a:r>
              <a:rPr dirty="0" sz="2000" spc="-5">
                <a:latin typeface="Arial"/>
                <a:cs typeface="Arial"/>
              </a:rPr>
              <a:t>i</a:t>
            </a:r>
            <a:r>
              <a:rPr dirty="0" sz="2000">
                <a:latin typeface="Arial"/>
                <a:cs typeface="Arial"/>
              </a:rPr>
              <a:t>on,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but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on</a:t>
            </a:r>
            <a:r>
              <a:rPr dirty="0" sz="2000" spc="-5">
                <a:latin typeface="Arial"/>
                <a:cs typeface="Arial"/>
              </a:rPr>
              <a:t>l</a:t>
            </a:r>
            <a:r>
              <a:rPr dirty="0" sz="2000">
                <a:latin typeface="Arial"/>
                <a:cs typeface="Arial"/>
              </a:rPr>
              <a:t>y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par</a:t>
            </a:r>
            <a:r>
              <a:rPr dirty="0" sz="2000" spc="-5">
                <a:latin typeface="Arial"/>
                <a:cs typeface="Arial"/>
              </a:rPr>
              <a:t>t</a:t>
            </a:r>
            <a:r>
              <a:rPr dirty="0" sz="2000"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  <a:p>
            <a:pPr algn="just" marL="478790" marR="114300">
              <a:lnSpc>
                <a:spcPct val="100000"/>
              </a:lnSpc>
              <a:spcBef>
                <a:spcPts val="1605"/>
              </a:spcBef>
            </a:pPr>
            <a:r>
              <a:rPr dirty="0" sz="2000" spc="-5">
                <a:latin typeface="Arial"/>
                <a:cs typeface="Arial"/>
              </a:rPr>
              <a:t>P</a:t>
            </a:r>
            <a:r>
              <a:rPr dirty="0" sz="2000">
                <a:latin typeface="Arial"/>
                <a:cs typeface="Arial"/>
              </a:rPr>
              <a:t>re</a:t>
            </a:r>
            <a:r>
              <a:rPr dirty="0" sz="2000" spc="5">
                <a:latin typeface="Arial"/>
                <a:cs typeface="Arial"/>
              </a:rPr>
              <a:t>s</a:t>
            </a:r>
            <a:r>
              <a:rPr dirty="0" sz="2000">
                <a:latin typeface="Arial"/>
                <a:cs typeface="Arial"/>
              </a:rPr>
              <a:t>er</a:t>
            </a:r>
            <a:r>
              <a:rPr dirty="0" sz="2000" spc="-10">
                <a:latin typeface="Arial"/>
                <a:cs typeface="Arial"/>
              </a:rPr>
              <a:t>v</a:t>
            </a:r>
            <a:r>
              <a:rPr dirty="0" sz="2000">
                <a:latin typeface="Arial"/>
                <a:cs typeface="Arial"/>
              </a:rPr>
              <a:t>a</a:t>
            </a:r>
            <a:r>
              <a:rPr dirty="0" sz="2000" spc="-5">
                <a:latin typeface="Arial"/>
                <a:cs typeface="Arial"/>
              </a:rPr>
              <a:t>ti</a:t>
            </a:r>
            <a:r>
              <a:rPr dirty="0" sz="2000">
                <a:latin typeface="Arial"/>
                <a:cs typeface="Arial"/>
              </a:rPr>
              <a:t>on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of</a:t>
            </a:r>
            <a:r>
              <a:rPr dirty="0" sz="2000" spc="-1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ph</a:t>
            </a:r>
            <a:r>
              <a:rPr dirty="0" sz="2000" spc="-10">
                <a:latin typeface="Arial"/>
                <a:cs typeface="Arial"/>
              </a:rPr>
              <a:t>y</a:t>
            </a:r>
            <a:r>
              <a:rPr dirty="0" sz="2000" spc="5">
                <a:latin typeface="Arial"/>
                <a:cs typeface="Arial"/>
              </a:rPr>
              <a:t>s</a:t>
            </a:r>
            <a:r>
              <a:rPr dirty="0" sz="2000" spc="-5">
                <a:latin typeface="Arial"/>
                <a:cs typeface="Arial"/>
              </a:rPr>
              <a:t>i</a:t>
            </a:r>
            <a:r>
              <a:rPr dirty="0" sz="2000" spc="5">
                <a:latin typeface="Arial"/>
                <a:cs typeface="Arial"/>
              </a:rPr>
              <a:t>c</a:t>
            </a:r>
            <a:r>
              <a:rPr dirty="0" sz="2000">
                <a:latin typeface="Arial"/>
                <a:cs typeface="Arial"/>
              </a:rPr>
              <a:t>al</a:t>
            </a:r>
            <a:r>
              <a:rPr dirty="0" sz="2000" spc="-2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m</a:t>
            </a:r>
            <a:r>
              <a:rPr dirty="0" sz="2000">
                <a:latin typeface="Arial"/>
                <a:cs typeface="Arial"/>
              </a:rPr>
              <a:t>ed</a:t>
            </a:r>
            <a:r>
              <a:rPr dirty="0" sz="2000" spc="-5">
                <a:latin typeface="Arial"/>
                <a:cs typeface="Arial"/>
              </a:rPr>
              <a:t>i</a:t>
            </a:r>
            <a:r>
              <a:rPr dirty="0" sz="2000">
                <a:latin typeface="Arial"/>
                <a:cs typeface="Arial"/>
              </a:rPr>
              <a:t>a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m</a:t>
            </a:r>
            <a:r>
              <a:rPr dirty="0" sz="2000">
                <a:latin typeface="Arial"/>
                <a:cs typeface="Arial"/>
              </a:rPr>
              <a:t>u</a:t>
            </a:r>
            <a:r>
              <a:rPr dirty="0" sz="2000" spc="5">
                <a:latin typeface="Arial"/>
                <a:cs typeface="Arial"/>
              </a:rPr>
              <a:t>s</a:t>
            </a:r>
            <a:r>
              <a:rPr dirty="0" sz="2000">
                <a:latin typeface="Arial"/>
                <a:cs typeface="Arial"/>
              </a:rPr>
              <a:t>t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o</a:t>
            </a:r>
            <a:r>
              <a:rPr dirty="0" sz="2000" spc="5">
                <a:latin typeface="Arial"/>
                <a:cs typeface="Arial"/>
              </a:rPr>
              <a:t>cc</a:t>
            </a:r>
            <a:r>
              <a:rPr dirty="0" sz="2000">
                <a:latin typeface="Arial"/>
                <a:cs typeface="Arial"/>
              </a:rPr>
              <a:t>ur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f</a:t>
            </a:r>
            <a:r>
              <a:rPr dirty="0" sz="2000">
                <a:latin typeface="Arial"/>
                <a:cs typeface="Arial"/>
              </a:rPr>
              <a:t>or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 spc="5">
                <a:latin typeface="Arial"/>
                <a:cs typeface="Arial"/>
              </a:rPr>
              <a:t>s</a:t>
            </a:r>
            <a:r>
              <a:rPr dirty="0" sz="2000">
                <a:latin typeface="Arial"/>
                <a:cs typeface="Arial"/>
              </a:rPr>
              <a:t>o</a:t>
            </a:r>
            <a:r>
              <a:rPr dirty="0" sz="2000" spc="-5">
                <a:latin typeface="Arial"/>
                <a:cs typeface="Arial"/>
              </a:rPr>
              <a:t>m</a:t>
            </a:r>
            <a:r>
              <a:rPr dirty="0" sz="2000">
                <a:latin typeface="Arial"/>
                <a:cs typeface="Arial"/>
              </a:rPr>
              <a:t>e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i</a:t>
            </a:r>
            <a:r>
              <a:rPr dirty="0" sz="2000">
                <a:latin typeface="Arial"/>
                <a:cs typeface="Arial"/>
              </a:rPr>
              <a:t>n</a:t>
            </a:r>
            <a:r>
              <a:rPr dirty="0" sz="2000" spc="-5">
                <a:latin typeface="Arial"/>
                <a:cs typeface="Arial"/>
              </a:rPr>
              <a:t>t</a:t>
            </a:r>
            <a:r>
              <a:rPr dirty="0" sz="2000">
                <a:latin typeface="Arial"/>
                <a:cs typeface="Arial"/>
              </a:rPr>
              <a:t>er</a:t>
            </a:r>
            <a:r>
              <a:rPr dirty="0" sz="2000" spc="-10">
                <a:latin typeface="Arial"/>
                <a:cs typeface="Arial"/>
              </a:rPr>
              <a:t>v</a:t>
            </a:r>
            <a:r>
              <a:rPr dirty="0" sz="2000">
                <a:latin typeface="Arial"/>
                <a:cs typeface="Arial"/>
              </a:rPr>
              <a:t>a</a:t>
            </a:r>
            <a:r>
              <a:rPr dirty="0" sz="2000" spc="-5">
                <a:latin typeface="Arial"/>
                <a:cs typeface="Arial"/>
              </a:rPr>
              <a:t>l</a:t>
            </a:r>
            <a:r>
              <a:rPr dirty="0" sz="2000">
                <a:latin typeface="Arial"/>
                <a:cs typeface="Arial"/>
              </a:rPr>
              <a:t>s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of</a:t>
            </a:r>
            <a:r>
              <a:rPr dirty="0" sz="2000" spc="-1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tim</a:t>
            </a:r>
            <a:r>
              <a:rPr dirty="0" sz="2000">
                <a:latin typeface="Arial"/>
                <a:cs typeface="Arial"/>
              </a:rPr>
              <a:t>e,</a:t>
            </a:r>
            <a:r>
              <a:rPr dirty="0" sz="2000">
                <a:latin typeface="Arial"/>
                <a:cs typeface="Arial"/>
              </a:rPr>
              <a:t> but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da</a:t>
            </a:r>
            <a:r>
              <a:rPr dirty="0" sz="2000" spc="-10">
                <a:latin typeface="Arial"/>
                <a:cs typeface="Arial"/>
              </a:rPr>
              <a:t>t</a:t>
            </a:r>
            <a:r>
              <a:rPr dirty="0" sz="2000">
                <a:latin typeface="Arial"/>
                <a:cs typeface="Arial"/>
              </a:rPr>
              <a:t>a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pre</a:t>
            </a:r>
            <a:r>
              <a:rPr dirty="0" sz="2000" spc="5">
                <a:latin typeface="Arial"/>
                <a:cs typeface="Arial"/>
              </a:rPr>
              <a:t>s</a:t>
            </a:r>
            <a:r>
              <a:rPr dirty="0" sz="2000">
                <a:latin typeface="Arial"/>
                <a:cs typeface="Arial"/>
              </a:rPr>
              <a:t>er</a:t>
            </a:r>
            <a:r>
              <a:rPr dirty="0" sz="2000" spc="-10">
                <a:latin typeface="Arial"/>
                <a:cs typeface="Arial"/>
              </a:rPr>
              <a:t>v</a:t>
            </a:r>
            <a:r>
              <a:rPr dirty="0" sz="2000">
                <a:latin typeface="Arial"/>
                <a:cs typeface="Arial"/>
              </a:rPr>
              <a:t>a</a:t>
            </a:r>
            <a:r>
              <a:rPr dirty="0" sz="2000" spc="-5">
                <a:latin typeface="Arial"/>
                <a:cs typeface="Arial"/>
              </a:rPr>
              <a:t>ti</a:t>
            </a:r>
            <a:r>
              <a:rPr dirty="0" sz="2000">
                <a:latin typeface="Arial"/>
                <a:cs typeface="Arial"/>
              </a:rPr>
              <a:t>on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 spc="5">
                <a:latin typeface="Arial"/>
                <a:cs typeface="Arial"/>
              </a:rPr>
              <a:t>c</a:t>
            </a:r>
            <a:r>
              <a:rPr dirty="0" sz="2000">
                <a:latin typeface="Arial"/>
                <a:cs typeface="Arial"/>
              </a:rPr>
              <a:t>an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a</a:t>
            </a:r>
            <a:r>
              <a:rPr dirty="0" sz="2000" spc="-5">
                <a:latin typeface="Arial"/>
                <a:cs typeface="Arial"/>
              </a:rPr>
              <a:t>l</a:t>
            </a:r>
            <a:r>
              <a:rPr dirty="0" sz="2000" spc="5">
                <a:latin typeface="Arial"/>
                <a:cs typeface="Arial"/>
              </a:rPr>
              <a:t>s</a:t>
            </a:r>
            <a:r>
              <a:rPr dirty="0" sz="2000">
                <a:latin typeface="Arial"/>
                <a:cs typeface="Arial"/>
              </a:rPr>
              <a:t>o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t</a:t>
            </a:r>
            <a:r>
              <a:rPr dirty="0" sz="2000">
                <a:latin typeface="Arial"/>
                <a:cs typeface="Arial"/>
              </a:rPr>
              <a:t>a</a:t>
            </a:r>
            <a:r>
              <a:rPr dirty="0" sz="2000" spc="5">
                <a:latin typeface="Arial"/>
                <a:cs typeface="Arial"/>
              </a:rPr>
              <a:t>k</a:t>
            </a:r>
            <a:r>
              <a:rPr dirty="0" sz="2000">
                <a:latin typeface="Arial"/>
                <a:cs typeface="Arial"/>
              </a:rPr>
              <a:t>e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p</a:t>
            </a:r>
            <a:r>
              <a:rPr dirty="0" sz="2000" spc="-5">
                <a:latin typeface="Arial"/>
                <a:cs typeface="Arial"/>
              </a:rPr>
              <a:t>l</a:t>
            </a:r>
            <a:r>
              <a:rPr dirty="0" sz="2000">
                <a:latin typeface="Arial"/>
                <a:cs typeface="Arial"/>
              </a:rPr>
              <a:t>a</a:t>
            </a:r>
            <a:r>
              <a:rPr dirty="0" sz="2000" spc="5">
                <a:latin typeface="Arial"/>
                <a:cs typeface="Arial"/>
              </a:rPr>
              <a:t>c</a:t>
            </a:r>
            <a:r>
              <a:rPr dirty="0" sz="2000">
                <a:latin typeface="Arial"/>
                <a:cs typeface="Arial"/>
              </a:rPr>
              <a:t>e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e</a:t>
            </a:r>
            <a:r>
              <a:rPr dirty="0" sz="2000" spc="-10">
                <a:latin typeface="Arial"/>
                <a:cs typeface="Arial"/>
              </a:rPr>
              <a:t>v</a:t>
            </a:r>
            <a:r>
              <a:rPr dirty="0" sz="2000">
                <a:latin typeface="Arial"/>
                <a:cs typeface="Arial"/>
              </a:rPr>
              <a:t>en</a:t>
            </a:r>
            <a:r>
              <a:rPr dirty="0" sz="2000" spc="-5">
                <a:latin typeface="Arial"/>
                <a:cs typeface="Arial"/>
              </a:rPr>
              <a:t> </a:t>
            </a:r>
            <a:r>
              <a:rPr dirty="0" sz="2000" spc="5">
                <a:latin typeface="Arial"/>
                <a:cs typeface="Arial"/>
              </a:rPr>
              <a:t>w</a:t>
            </a:r>
            <a:r>
              <a:rPr dirty="0" sz="2000">
                <a:latin typeface="Arial"/>
                <a:cs typeface="Arial"/>
              </a:rPr>
              <a:t>hen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par</a:t>
            </a:r>
            <a:r>
              <a:rPr dirty="0" sz="2000" spc="-5">
                <a:latin typeface="Arial"/>
                <a:cs typeface="Arial"/>
              </a:rPr>
              <a:t>ti</a:t>
            </a:r>
            <a:r>
              <a:rPr dirty="0" sz="2000" spc="5">
                <a:latin typeface="Arial"/>
                <a:cs typeface="Arial"/>
              </a:rPr>
              <a:t>c</a:t>
            </a:r>
            <a:r>
              <a:rPr dirty="0" sz="2000">
                <a:latin typeface="Arial"/>
                <a:cs typeface="Arial"/>
              </a:rPr>
              <a:t>u</a:t>
            </a:r>
            <a:r>
              <a:rPr dirty="0" sz="2000" spc="-5">
                <a:latin typeface="Arial"/>
                <a:cs typeface="Arial"/>
              </a:rPr>
              <a:t>l</a:t>
            </a:r>
            <a:r>
              <a:rPr dirty="0" sz="2000">
                <a:latin typeface="Arial"/>
                <a:cs typeface="Arial"/>
              </a:rPr>
              <a:t>ar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m</a:t>
            </a:r>
            <a:r>
              <a:rPr dirty="0" sz="2000">
                <a:latin typeface="Arial"/>
                <a:cs typeface="Arial"/>
              </a:rPr>
              <a:t>ed</a:t>
            </a:r>
            <a:r>
              <a:rPr dirty="0" sz="2000" spc="-5">
                <a:latin typeface="Arial"/>
                <a:cs typeface="Arial"/>
              </a:rPr>
              <a:t>i</a:t>
            </a:r>
            <a:r>
              <a:rPr dirty="0" sz="2000">
                <a:latin typeface="Arial"/>
                <a:cs typeface="Arial"/>
              </a:rPr>
              <a:t>a</a:t>
            </a:r>
            <a:r>
              <a:rPr dirty="0" sz="2000">
                <a:latin typeface="Arial"/>
                <a:cs typeface="Arial"/>
              </a:rPr>
              <a:t> de</a:t>
            </a:r>
            <a:r>
              <a:rPr dirty="0" sz="2000" spc="5">
                <a:latin typeface="Arial"/>
                <a:cs typeface="Arial"/>
              </a:rPr>
              <a:t>c</a:t>
            </a:r>
            <a:r>
              <a:rPr dirty="0" sz="2000">
                <a:latin typeface="Arial"/>
                <a:cs typeface="Arial"/>
              </a:rPr>
              <a:t>ay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—</a:t>
            </a:r>
            <a:r>
              <a:rPr dirty="0" sz="2000" spc="-2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and,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i</a:t>
            </a:r>
            <a:r>
              <a:rPr dirty="0" sz="2000">
                <a:latin typeface="Arial"/>
                <a:cs typeface="Arial"/>
              </a:rPr>
              <a:t>ndeed,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o</a:t>
            </a:r>
            <a:r>
              <a:rPr dirty="0" sz="2000" spc="-10">
                <a:latin typeface="Arial"/>
                <a:cs typeface="Arial"/>
              </a:rPr>
              <a:t>ft</a:t>
            </a:r>
            <a:r>
              <a:rPr dirty="0" sz="2000">
                <a:latin typeface="Arial"/>
                <a:cs typeface="Arial"/>
              </a:rPr>
              <a:t>en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 spc="5">
                <a:latin typeface="Arial"/>
                <a:cs typeface="Arial"/>
              </a:rPr>
              <a:t>w</a:t>
            </a:r>
            <a:r>
              <a:rPr dirty="0" sz="2000">
                <a:latin typeface="Arial"/>
                <a:cs typeface="Arial"/>
              </a:rPr>
              <a:t>e</a:t>
            </a:r>
            <a:r>
              <a:rPr dirty="0" sz="2000" spc="-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de</a:t>
            </a:r>
            <a:r>
              <a:rPr dirty="0" sz="2000" spc="-5">
                <a:latin typeface="Arial"/>
                <a:cs typeface="Arial"/>
              </a:rPr>
              <a:t>li</a:t>
            </a:r>
            <a:r>
              <a:rPr dirty="0" sz="2000">
                <a:latin typeface="Arial"/>
                <a:cs typeface="Arial"/>
              </a:rPr>
              <a:t>bera</a:t>
            </a:r>
            <a:r>
              <a:rPr dirty="0" sz="2000" spc="-10">
                <a:latin typeface="Arial"/>
                <a:cs typeface="Arial"/>
              </a:rPr>
              <a:t>t</a:t>
            </a:r>
            <a:r>
              <a:rPr dirty="0" sz="2000">
                <a:latin typeface="Arial"/>
                <a:cs typeface="Arial"/>
              </a:rPr>
              <a:t>e</a:t>
            </a:r>
            <a:r>
              <a:rPr dirty="0" sz="2000" spc="-5">
                <a:latin typeface="Arial"/>
                <a:cs typeface="Arial"/>
              </a:rPr>
              <a:t>l</a:t>
            </a:r>
            <a:r>
              <a:rPr dirty="0" sz="2000">
                <a:latin typeface="Arial"/>
                <a:cs typeface="Arial"/>
              </a:rPr>
              <a:t>y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d</a:t>
            </a:r>
            <a:r>
              <a:rPr dirty="0" sz="2000" spc="-5">
                <a:latin typeface="Arial"/>
                <a:cs typeface="Arial"/>
              </a:rPr>
              <a:t>i</a:t>
            </a:r>
            <a:r>
              <a:rPr dirty="0" sz="2000" spc="5">
                <a:latin typeface="Arial"/>
                <a:cs typeface="Arial"/>
              </a:rPr>
              <a:t>sc</a:t>
            </a:r>
            <a:r>
              <a:rPr dirty="0" sz="2000">
                <a:latin typeface="Arial"/>
                <a:cs typeface="Arial"/>
              </a:rPr>
              <a:t>ard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m</a:t>
            </a:r>
            <a:r>
              <a:rPr dirty="0" sz="2000">
                <a:latin typeface="Arial"/>
                <a:cs typeface="Arial"/>
              </a:rPr>
              <a:t>ed</a:t>
            </a:r>
            <a:r>
              <a:rPr dirty="0" sz="2000" spc="-5">
                <a:latin typeface="Arial"/>
                <a:cs typeface="Arial"/>
              </a:rPr>
              <a:t>i</a:t>
            </a:r>
            <a:r>
              <a:rPr dirty="0" sz="2000">
                <a:latin typeface="Arial"/>
                <a:cs typeface="Arial"/>
              </a:rPr>
              <a:t>a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as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part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of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a</a:t>
            </a:r>
            <a:r>
              <a:rPr dirty="0" sz="2000">
                <a:latin typeface="Arial"/>
                <a:cs typeface="Arial"/>
              </a:rPr>
              <a:t> da</a:t>
            </a:r>
            <a:r>
              <a:rPr dirty="0" sz="2000" spc="-10">
                <a:latin typeface="Arial"/>
                <a:cs typeface="Arial"/>
              </a:rPr>
              <a:t>t</a:t>
            </a:r>
            <a:r>
              <a:rPr dirty="0" sz="2000">
                <a:latin typeface="Arial"/>
                <a:cs typeface="Arial"/>
              </a:rPr>
              <a:t>a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pre</a:t>
            </a:r>
            <a:r>
              <a:rPr dirty="0" sz="2000" spc="5">
                <a:latin typeface="Arial"/>
                <a:cs typeface="Arial"/>
              </a:rPr>
              <a:t>s</a:t>
            </a:r>
            <a:r>
              <a:rPr dirty="0" sz="2000">
                <a:latin typeface="Arial"/>
                <a:cs typeface="Arial"/>
              </a:rPr>
              <a:t>er</a:t>
            </a:r>
            <a:r>
              <a:rPr dirty="0" sz="2000" spc="-10">
                <a:latin typeface="Arial"/>
                <a:cs typeface="Arial"/>
              </a:rPr>
              <a:t>v</a:t>
            </a:r>
            <a:r>
              <a:rPr dirty="0" sz="2000">
                <a:latin typeface="Arial"/>
                <a:cs typeface="Arial"/>
              </a:rPr>
              <a:t>a</a:t>
            </a:r>
            <a:r>
              <a:rPr dirty="0" sz="2000" spc="-10">
                <a:latin typeface="Arial"/>
                <a:cs typeface="Arial"/>
              </a:rPr>
              <a:t>t</a:t>
            </a:r>
            <a:r>
              <a:rPr dirty="0" sz="2000" spc="-5">
                <a:latin typeface="Arial"/>
                <a:cs typeface="Arial"/>
              </a:rPr>
              <a:t>i</a:t>
            </a:r>
            <a:r>
              <a:rPr dirty="0" sz="2000">
                <a:latin typeface="Arial"/>
                <a:cs typeface="Arial"/>
              </a:rPr>
              <a:t>on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 spc="5">
                <a:latin typeface="Arial"/>
                <a:cs typeface="Arial"/>
              </a:rPr>
              <a:t>s</a:t>
            </a:r>
            <a:r>
              <a:rPr dirty="0" sz="2000" spc="-10">
                <a:latin typeface="Arial"/>
                <a:cs typeface="Arial"/>
              </a:rPr>
              <a:t>t</a:t>
            </a:r>
            <a:r>
              <a:rPr dirty="0" sz="2000">
                <a:latin typeface="Arial"/>
                <a:cs typeface="Arial"/>
              </a:rPr>
              <a:t>ra</a:t>
            </a:r>
            <a:r>
              <a:rPr dirty="0" sz="2000" spc="-5">
                <a:latin typeface="Arial"/>
                <a:cs typeface="Arial"/>
              </a:rPr>
              <a:t>t</a:t>
            </a:r>
            <a:r>
              <a:rPr dirty="0" sz="2000">
                <a:latin typeface="Arial"/>
                <a:cs typeface="Arial"/>
              </a:rPr>
              <a:t>eg</a:t>
            </a:r>
            <a:r>
              <a:rPr dirty="0" sz="2000" spc="-150">
                <a:latin typeface="Arial"/>
                <a:cs typeface="Arial"/>
              </a:rPr>
              <a:t>y</a:t>
            </a:r>
            <a:r>
              <a:rPr dirty="0" sz="2000"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  <a:p>
            <a:pPr marL="12700" marR="24765">
              <a:lnSpc>
                <a:spcPct val="100000"/>
              </a:lnSpc>
              <a:spcBef>
                <a:spcPts val="1595"/>
              </a:spcBef>
              <a:tabLst>
                <a:tab pos="4042410" algn="l"/>
              </a:tabLst>
            </a:pPr>
            <a:r>
              <a:rPr dirty="0" sz="2000" spc="-5">
                <a:latin typeface="Arial"/>
                <a:cs typeface="Arial"/>
              </a:rPr>
              <a:t>P</a:t>
            </a:r>
            <a:r>
              <a:rPr dirty="0" sz="2000">
                <a:latin typeface="Arial"/>
                <a:cs typeface="Arial"/>
              </a:rPr>
              <a:t>re</a:t>
            </a:r>
            <a:r>
              <a:rPr dirty="0" sz="2000" spc="5">
                <a:latin typeface="Arial"/>
                <a:cs typeface="Arial"/>
              </a:rPr>
              <a:t>s</a:t>
            </a:r>
            <a:r>
              <a:rPr dirty="0" sz="2000">
                <a:latin typeface="Arial"/>
                <a:cs typeface="Arial"/>
              </a:rPr>
              <a:t>er</a:t>
            </a:r>
            <a:r>
              <a:rPr dirty="0" sz="2000" spc="-10">
                <a:latin typeface="Arial"/>
                <a:cs typeface="Arial"/>
              </a:rPr>
              <a:t>v</a:t>
            </a:r>
            <a:r>
              <a:rPr dirty="0" sz="2000" spc="-5">
                <a:latin typeface="Arial"/>
                <a:cs typeface="Arial"/>
              </a:rPr>
              <a:t>i</a:t>
            </a:r>
            <a:r>
              <a:rPr dirty="0" sz="2000">
                <a:latin typeface="Arial"/>
                <a:cs typeface="Arial"/>
              </a:rPr>
              <a:t>ng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propo</a:t>
            </a:r>
            <a:r>
              <a:rPr dirty="0" sz="2000" spc="5">
                <a:latin typeface="Arial"/>
                <a:cs typeface="Arial"/>
              </a:rPr>
              <a:t>s</a:t>
            </a:r>
            <a:r>
              <a:rPr dirty="0" sz="2000" spc="-5">
                <a:latin typeface="Arial"/>
                <a:cs typeface="Arial"/>
              </a:rPr>
              <a:t>i</a:t>
            </a:r>
            <a:r>
              <a:rPr dirty="0" sz="2000" spc="-10">
                <a:latin typeface="Arial"/>
                <a:cs typeface="Arial"/>
              </a:rPr>
              <a:t>t</a:t>
            </a:r>
            <a:r>
              <a:rPr dirty="0" sz="2000" spc="-5">
                <a:latin typeface="Arial"/>
                <a:cs typeface="Arial"/>
              </a:rPr>
              <a:t>i</a:t>
            </a:r>
            <a:r>
              <a:rPr dirty="0" sz="2000">
                <a:latin typeface="Arial"/>
                <a:cs typeface="Arial"/>
              </a:rPr>
              <a:t>ons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(a</a:t>
            </a:r>
            <a:r>
              <a:rPr dirty="0" sz="2000" spc="5">
                <a:latin typeface="Arial"/>
                <a:cs typeface="Arial"/>
              </a:rPr>
              <a:t>ss</a:t>
            </a:r>
            <a:r>
              <a:rPr dirty="0" sz="2000">
                <a:latin typeface="Arial"/>
                <a:cs typeface="Arial"/>
              </a:rPr>
              <a:t>e</a:t>
            </a:r>
            <a:r>
              <a:rPr dirty="0" sz="2000" spc="-10">
                <a:latin typeface="Arial"/>
                <a:cs typeface="Arial"/>
              </a:rPr>
              <a:t>rt</a:t>
            </a:r>
            <a:r>
              <a:rPr dirty="0" sz="2000" spc="-5">
                <a:latin typeface="Arial"/>
                <a:cs typeface="Arial"/>
              </a:rPr>
              <a:t>i</a:t>
            </a:r>
            <a:r>
              <a:rPr dirty="0" sz="2000">
                <a:latin typeface="Arial"/>
                <a:cs typeface="Arial"/>
              </a:rPr>
              <a:t>ons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e</a:t>
            </a:r>
            <a:r>
              <a:rPr dirty="0" sz="2000" spc="-10">
                <a:latin typeface="Arial"/>
                <a:cs typeface="Arial"/>
              </a:rPr>
              <a:t>t</a:t>
            </a:r>
            <a:r>
              <a:rPr dirty="0" sz="2000" spc="5">
                <a:latin typeface="Arial"/>
                <a:cs typeface="Arial"/>
              </a:rPr>
              <a:t>c</a:t>
            </a:r>
            <a:r>
              <a:rPr dirty="0" sz="2000">
                <a:latin typeface="Arial"/>
                <a:cs typeface="Arial"/>
              </a:rPr>
              <a:t>)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and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 spc="5">
                <a:latin typeface="Arial"/>
                <a:cs typeface="Arial"/>
              </a:rPr>
              <a:t>s</a:t>
            </a:r>
            <a:r>
              <a:rPr dirty="0" sz="2000" spc="-10">
                <a:latin typeface="Arial"/>
                <a:cs typeface="Arial"/>
              </a:rPr>
              <a:t>y</a:t>
            </a:r>
            <a:r>
              <a:rPr dirty="0" sz="2000" spc="-5">
                <a:latin typeface="Arial"/>
                <a:cs typeface="Arial"/>
              </a:rPr>
              <a:t>m</a:t>
            </a:r>
            <a:r>
              <a:rPr dirty="0" sz="2000">
                <a:latin typeface="Arial"/>
                <a:cs typeface="Arial"/>
              </a:rPr>
              <a:t>bol</a:t>
            </a:r>
            <a:r>
              <a:rPr dirty="0" sz="2000" spc="-20">
                <a:latin typeface="Arial"/>
                <a:cs typeface="Arial"/>
              </a:rPr>
              <a:t> </a:t>
            </a:r>
            <a:r>
              <a:rPr dirty="0" sz="2000" spc="5">
                <a:latin typeface="Arial"/>
                <a:cs typeface="Arial"/>
              </a:rPr>
              <a:t>s</a:t>
            </a:r>
            <a:r>
              <a:rPr dirty="0" sz="2000" spc="-10">
                <a:latin typeface="Arial"/>
                <a:cs typeface="Arial"/>
              </a:rPr>
              <a:t>t</a:t>
            </a:r>
            <a:r>
              <a:rPr dirty="0" sz="2000">
                <a:latin typeface="Arial"/>
                <a:cs typeface="Arial"/>
              </a:rPr>
              <a:t>ru</a:t>
            </a:r>
            <a:r>
              <a:rPr dirty="0" sz="2000" spc="5">
                <a:latin typeface="Arial"/>
                <a:cs typeface="Arial"/>
              </a:rPr>
              <a:t>c</a:t>
            </a:r>
            <a:r>
              <a:rPr dirty="0" sz="2000" spc="-10">
                <a:latin typeface="Arial"/>
                <a:cs typeface="Arial"/>
              </a:rPr>
              <a:t>t</a:t>
            </a:r>
            <a:r>
              <a:rPr dirty="0" sz="2000">
                <a:latin typeface="Arial"/>
                <a:cs typeface="Arial"/>
              </a:rPr>
              <a:t>u</a:t>
            </a:r>
            <a:r>
              <a:rPr dirty="0" sz="2000" spc="-10">
                <a:latin typeface="Arial"/>
                <a:cs typeface="Arial"/>
              </a:rPr>
              <a:t>r</a:t>
            </a:r>
            <a:r>
              <a:rPr dirty="0" sz="2000">
                <a:latin typeface="Arial"/>
                <a:cs typeface="Arial"/>
              </a:rPr>
              <a:t>es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(en</a:t>
            </a:r>
            <a:r>
              <a:rPr dirty="0" sz="2000" spc="5">
                <a:latin typeface="Arial"/>
                <a:cs typeface="Arial"/>
              </a:rPr>
              <a:t>c</a:t>
            </a:r>
            <a:r>
              <a:rPr dirty="0" sz="2000">
                <a:latin typeface="Arial"/>
                <a:cs typeface="Arial"/>
              </a:rPr>
              <a:t>od</a:t>
            </a:r>
            <a:r>
              <a:rPr dirty="0" sz="2000" spc="-5">
                <a:latin typeface="Arial"/>
                <a:cs typeface="Arial"/>
              </a:rPr>
              <a:t>i</a:t>
            </a:r>
            <a:r>
              <a:rPr dirty="0" sz="2000">
                <a:latin typeface="Arial"/>
                <a:cs typeface="Arial"/>
              </a:rPr>
              <a:t>ng</a:t>
            </a:r>
            <a:r>
              <a:rPr dirty="0" sz="2000" spc="-10">
                <a:latin typeface="Arial"/>
                <a:cs typeface="Arial"/>
              </a:rPr>
              <a:t>s</a:t>
            </a:r>
            <a:r>
              <a:rPr dirty="0" sz="2000">
                <a:latin typeface="Arial"/>
                <a:cs typeface="Arial"/>
              </a:rPr>
              <a:t>)</a:t>
            </a:r>
            <a:r>
              <a:rPr dirty="0" sz="200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i</a:t>
            </a:r>
            <a:r>
              <a:rPr dirty="0" sz="2000">
                <a:latin typeface="Arial"/>
                <a:cs typeface="Arial"/>
              </a:rPr>
              <a:t>s not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part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of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da</a:t>
            </a:r>
            <a:r>
              <a:rPr dirty="0" sz="2000" spc="-10">
                <a:latin typeface="Arial"/>
                <a:cs typeface="Arial"/>
              </a:rPr>
              <a:t>t</a:t>
            </a:r>
            <a:r>
              <a:rPr dirty="0" sz="2000">
                <a:latin typeface="Arial"/>
                <a:cs typeface="Arial"/>
              </a:rPr>
              <a:t>a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pre</a:t>
            </a:r>
            <a:r>
              <a:rPr dirty="0" sz="2000" spc="5">
                <a:latin typeface="Arial"/>
                <a:cs typeface="Arial"/>
              </a:rPr>
              <a:t>s</a:t>
            </a:r>
            <a:r>
              <a:rPr dirty="0" sz="2000">
                <a:latin typeface="Arial"/>
                <a:cs typeface="Arial"/>
              </a:rPr>
              <a:t>er</a:t>
            </a:r>
            <a:r>
              <a:rPr dirty="0" sz="2000" spc="-10">
                <a:latin typeface="Arial"/>
                <a:cs typeface="Arial"/>
              </a:rPr>
              <a:t>v</a:t>
            </a:r>
            <a:r>
              <a:rPr dirty="0" sz="2000">
                <a:latin typeface="Arial"/>
                <a:cs typeface="Arial"/>
              </a:rPr>
              <a:t>a</a:t>
            </a:r>
            <a:r>
              <a:rPr dirty="0" sz="2000" spc="-10">
                <a:latin typeface="Arial"/>
                <a:cs typeface="Arial"/>
              </a:rPr>
              <a:t>t</a:t>
            </a:r>
            <a:r>
              <a:rPr dirty="0" sz="2000" spc="-5">
                <a:latin typeface="Arial"/>
                <a:cs typeface="Arial"/>
              </a:rPr>
              <a:t>i</a:t>
            </a:r>
            <a:r>
              <a:rPr dirty="0" sz="2000">
                <a:latin typeface="Arial"/>
                <a:cs typeface="Arial"/>
              </a:rPr>
              <a:t>on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a</a:t>
            </a:r>
            <a:r>
              <a:rPr dirty="0" sz="2000" spc="-5">
                <a:latin typeface="Arial"/>
                <a:cs typeface="Arial"/>
              </a:rPr>
              <a:t>ll</a:t>
            </a:r>
            <a:r>
              <a:rPr dirty="0" sz="2000">
                <a:latin typeface="Arial"/>
                <a:cs typeface="Arial"/>
              </a:rPr>
              <a:t>:	be</a:t>
            </a:r>
            <a:r>
              <a:rPr dirty="0" sz="2000" spc="5">
                <a:latin typeface="Arial"/>
                <a:cs typeface="Arial"/>
              </a:rPr>
              <a:t>c</a:t>
            </a:r>
            <a:r>
              <a:rPr dirty="0" sz="2000">
                <a:latin typeface="Arial"/>
                <a:cs typeface="Arial"/>
              </a:rPr>
              <a:t>au</a:t>
            </a:r>
            <a:r>
              <a:rPr dirty="0" sz="2000" spc="5">
                <a:latin typeface="Arial"/>
                <a:cs typeface="Arial"/>
              </a:rPr>
              <a:t>s</a:t>
            </a:r>
            <a:r>
              <a:rPr dirty="0" sz="2000">
                <a:latin typeface="Arial"/>
                <a:cs typeface="Arial"/>
              </a:rPr>
              <a:t>e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t</a:t>
            </a:r>
            <a:r>
              <a:rPr dirty="0" sz="2000">
                <a:latin typeface="Arial"/>
                <a:cs typeface="Arial"/>
              </a:rPr>
              <a:t>hey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 spc="5">
                <a:latin typeface="Arial"/>
                <a:cs typeface="Arial"/>
              </a:rPr>
              <a:t>c</a:t>
            </a:r>
            <a:r>
              <a:rPr dirty="0" sz="2000">
                <a:latin typeface="Arial"/>
                <a:cs typeface="Arial"/>
              </a:rPr>
              <a:t>annot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de</a:t>
            </a:r>
            <a:r>
              <a:rPr dirty="0" sz="2000" spc="5">
                <a:latin typeface="Arial"/>
                <a:cs typeface="Arial"/>
              </a:rPr>
              <a:t>c</a:t>
            </a:r>
            <a:r>
              <a:rPr dirty="0" sz="2000">
                <a:latin typeface="Arial"/>
                <a:cs typeface="Arial"/>
              </a:rPr>
              <a:t>a</a:t>
            </a:r>
            <a:r>
              <a:rPr dirty="0" sz="2000" spc="-150">
                <a:latin typeface="Arial"/>
                <a:cs typeface="Arial"/>
              </a:rPr>
              <a:t>y</a:t>
            </a:r>
            <a:r>
              <a:rPr dirty="0" sz="2000"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  <a:p>
            <a:pPr marL="413384">
              <a:lnSpc>
                <a:spcPct val="100000"/>
              </a:lnSpc>
              <a:spcBef>
                <a:spcPts val="1595"/>
              </a:spcBef>
            </a:pPr>
            <a:r>
              <a:rPr dirty="0" sz="2000" spc="-5">
                <a:latin typeface="Arial"/>
                <a:cs typeface="Arial"/>
              </a:rPr>
              <a:t>A</a:t>
            </a:r>
            <a:r>
              <a:rPr dirty="0" sz="2000">
                <a:latin typeface="Arial"/>
                <a:cs typeface="Arial"/>
              </a:rPr>
              <a:t>nd,</a:t>
            </a:r>
            <a:r>
              <a:rPr dirty="0" sz="2000" spc="-1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m</a:t>
            </a:r>
            <a:r>
              <a:rPr dirty="0" sz="2000">
                <a:latin typeface="Arial"/>
                <a:cs typeface="Arial"/>
              </a:rPr>
              <a:t>oreo</a:t>
            </a:r>
            <a:r>
              <a:rPr dirty="0" sz="2000" spc="-10">
                <a:latin typeface="Arial"/>
                <a:cs typeface="Arial"/>
              </a:rPr>
              <a:t>v</a:t>
            </a:r>
            <a:r>
              <a:rPr dirty="0" sz="2000">
                <a:latin typeface="Arial"/>
                <a:cs typeface="Arial"/>
              </a:rPr>
              <a:t>e</a:t>
            </a:r>
            <a:r>
              <a:rPr dirty="0" sz="2000" spc="-120">
                <a:latin typeface="Arial"/>
                <a:cs typeface="Arial"/>
              </a:rPr>
              <a:t>r</a:t>
            </a:r>
            <a:r>
              <a:rPr dirty="0" sz="2000">
                <a:latin typeface="Arial"/>
                <a:cs typeface="Arial"/>
              </a:rPr>
              <a:t>,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t</a:t>
            </a:r>
            <a:r>
              <a:rPr dirty="0" sz="2000">
                <a:latin typeface="Arial"/>
                <a:cs typeface="Arial"/>
              </a:rPr>
              <a:t>he</a:t>
            </a:r>
            <a:r>
              <a:rPr dirty="0" sz="2000" spc="-5">
                <a:latin typeface="Arial"/>
                <a:cs typeface="Arial"/>
              </a:rPr>
              <a:t>i</a:t>
            </a:r>
            <a:r>
              <a:rPr dirty="0" sz="2000">
                <a:latin typeface="Arial"/>
                <a:cs typeface="Arial"/>
              </a:rPr>
              <a:t>r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 spc="5">
                <a:latin typeface="Arial"/>
                <a:cs typeface="Arial"/>
              </a:rPr>
              <a:t>c</a:t>
            </a:r>
            <a:r>
              <a:rPr dirty="0" sz="2000">
                <a:latin typeface="Arial"/>
                <a:cs typeface="Arial"/>
              </a:rPr>
              <a:t>on</a:t>
            </a:r>
            <a:r>
              <a:rPr dirty="0" sz="2000" spc="-10">
                <a:latin typeface="Arial"/>
                <a:cs typeface="Arial"/>
              </a:rPr>
              <a:t>t</a:t>
            </a:r>
            <a:r>
              <a:rPr dirty="0" sz="2000" spc="-5">
                <a:latin typeface="Arial"/>
                <a:cs typeface="Arial"/>
              </a:rPr>
              <a:t>i</a:t>
            </a:r>
            <a:r>
              <a:rPr dirty="0" sz="2000">
                <a:latin typeface="Arial"/>
                <a:cs typeface="Arial"/>
              </a:rPr>
              <a:t>nued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e</a:t>
            </a:r>
            <a:r>
              <a:rPr dirty="0" sz="2000" spc="-10">
                <a:latin typeface="Arial"/>
                <a:cs typeface="Arial"/>
              </a:rPr>
              <a:t>x</a:t>
            </a:r>
            <a:r>
              <a:rPr dirty="0" sz="2000" spc="-5">
                <a:latin typeface="Arial"/>
                <a:cs typeface="Arial"/>
              </a:rPr>
              <a:t>i</a:t>
            </a:r>
            <a:r>
              <a:rPr dirty="0" sz="2000" spc="5">
                <a:latin typeface="Arial"/>
                <a:cs typeface="Arial"/>
              </a:rPr>
              <a:t>s</a:t>
            </a:r>
            <a:r>
              <a:rPr dirty="0" sz="2000" spc="-10">
                <a:latin typeface="Arial"/>
                <a:cs typeface="Arial"/>
              </a:rPr>
              <a:t>t</a:t>
            </a:r>
            <a:r>
              <a:rPr dirty="0" sz="2000">
                <a:latin typeface="Arial"/>
                <a:cs typeface="Arial"/>
              </a:rPr>
              <a:t>en</a:t>
            </a:r>
            <a:r>
              <a:rPr dirty="0" sz="2000" spc="5">
                <a:latin typeface="Arial"/>
                <a:cs typeface="Arial"/>
              </a:rPr>
              <a:t>c</a:t>
            </a:r>
            <a:r>
              <a:rPr dirty="0" sz="2000">
                <a:latin typeface="Arial"/>
                <a:cs typeface="Arial"/>
              </a:rPr>
              <a:t>e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does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not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en</a:t>
            </a:r>
            <a:r>
              <a:rPr dirty="0" sz="2000" spc="5">
                <a:latin typeface="Arial"/>
                <a:cs typeface="Arial"/>
              </a:rPr>
              <a:t>s</a:t>
            </a:r>
            <a:r>
              <a:rPr dirty="0" sz="2000">
                <a:latin typeface="Arial"/>
                <a:cs typeface="Arial"/>
              </a:rPr>
              <a:t>ure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pre</a:t>
            </a:r>
            <a:r>
              <a:rPr dirty="0" sz="2000" spc="5">
                <a:latin typeface="Arial"/>
                <a:cs typeface="Arial"/>
              </a:rPr>
              <a:t>s</a:t>
            </a:r>
            <a:r>
              <a:rPr dirty="0" sz="2000">
                <a:latin typeface="Arial"/>
                <a:cs typeface="Arial"/>
              </a:rPr>
              <a:t>er</a:t>
            </a:r>
            <a:r>
              <a:rPr dirty="0" sz="2000" spc="-10">
                <a:latin typeface="Arial"/>
                <a:cs typeface="Arial"/>
              </a:rPr>
              <a:t>v</a:t>
            </a:r>
            <a:r>
              <a:rPr dirty="0" sz="2000">
                <a:latin typeface="Arial"/>
                <a:cs typeface="Arial"/>
              </a:rPr>
              <a:t>a</a:t>
            </a:r>
            <a:r>
              <a:rPr dirty="0" sz="2000" spc="-5">
                <a:latin typeface="Arial"/>
                <a:cs typeface="Arial"/>
              </a:rPr>
              <a:t>ti</a:t>
            </a:r>
            <a:r>
              <a:rPr dirty="0" sz="2000">
                <a:latin typeface="Arial"/>
                <a:cs typeface="Arial"/>
              </a:rPr>
              <a:t>on.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503411" y="6463728"/>
            <a:ext cx="10287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 spc="-10">
                <a:solidFill>
                  <a:srgbClr val="8A8A8A"/>
                </a:solidFill>
                <a:latin typeface="Calibri"/>
                <a:cs typeface="Calibri"/>
              </a:rPr>
              <a:t>7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3200" spc="-5">
                <a:latin typeface="Arial"/>
                <a:cs typeface="Arial"/>
              </a:rPr>
              <a:t>P</a:t>
            </a:r>
            <a:r>
              <a:rPr dirty="0" sz="3200">
                <a:latin typeface="Arial"/>
                <a:cs typeface="Arial"/>
              </a:rPr>
              <a:t>r</a:t>
            </a:r>
            <a:r>
              <a:rPr dirty="0" sz="3200" spc="-10">
                <a:latin typeface="Arial"/>
                <a:cs typeface="Arial"/>
              </a:rPr>
              <a:t>e</a:t>
            </a:r>
            <a:r>
              <a:rPr dirty="0" sz="3200" spc="5">
                <a:latin typeface="Arial"/>
                <a:cs typeface="Arial"/>
              </a:rPr>
              <a:t>s</a:t>
            </a:r>
            <a:r>
              <a:rPr dirty="0" sz="3200" spc="-10">
                <a:latin typeface="Arial"/>
                <a:cs typeface="Arial"/>
              </a:rPr>
              <a:t>e</a:t>
            </a:r>
            <a:r>
              <a:rPr dirty="0" sz="3200">
                <a:latin typeface="Arial"/>
                <a:cs typeface="Arial"/>
              </a:rPr>
              <a:t>r</a:t>
            </a:r>
            <a:r>
              <a:rPr dirty="0" sz="3200" spc="5">
                <a:latin typeface="Arial"/>
                <a:cs typeface="Arial"/>
              </a:rPr>
              <a:t>v</a:t>
            </a:r>
            <a:r>
              <a:rPr dirty="0" sz="3200" spc="-10">
                <a:latin typeface="Arial"/>
                <a:cs typeface="Arial"/>
              </a:rPr>
              <a:t>a</a:t>
            </a:r>
            <a:r>
              <a:rPr dirty="0" sz="3200" spc="-5">
                <a:latin typeface="Arial"/>
                <a:cs typeface="Arial"/>
              </a:rPr>
              <a:t>ti</a:t>
            </a:r>
            <a:r>
              <a:rPr dirty="0" sz="3200" spc="-10">
                <a:latin typeface="Arial"/>
                <a:cs typeface="Arial"/>
              </a:rPr>
              <a:t>o</a:t>
            </a:r>
            <a:r>
              <a:rPr dirty="0" sz="3200">
                <a:latin typeface="Arial"/>
                <a:cs typeface="Arial"/>
              </a:rPr>
              <a:t>n</a:t>
            </a:r>
            <a:r>
              <a:rPr dirty="0" sz="3200" spc="-35">
                <a:latin typeface="Arial"/>
                <a:cs typeface="Arial"/>
              </a:rPr>
              <a:t> </a:t>
            </a:r>
            <a:r>
              <a:rPr dirty="0" sz="3200" spc="-5">
                <a:latin typeface="Arial"/>
                <a:cs typeface="Arial"/>
              </a:rPr>
              <a:t>i</a:t>
            </a:r>
            <a:r>
              <a:rPr dirty="0" sz="3200">
                <a:latin typeface="Arial"/>
                <a:cs typeface="Arial"/>
              </a:rPr>
              <a:t>s</a:t>
            </a:r>
            <a:r>
              <a:rPr dirty="0" sz="3200" spc="-10">
                <a:latin typeface="Arial"/>
                <a:cs typeface="Arial"/>
              </a:rPr>
              <a:t> no</a:t>
            </a:r>
            <a:r>
              <a:rPr dirty="0" sz="3200">
                <a:latin typeface="Arial"/>
                <a:cs typeface="Arial"/>
              </a:rPr>
              <a:t>t</a:t>
            </a:r>
            <a:r>
              <a:rPr dirty="0" sz="3200" spc="-5">
                <a:latin typeface="Arial"/>
                <a:cs typeface="Arial"/>
              </a:rPr>
              <a:t> </a:t>
            </a:r>
            <a:r>
              <a:rPr dirty="0" sz="3200" spc="-10">
                <a:latin typeface="Arial"/>
                <a:cs typeface="Arial"/>
              </a:rPr>
              <a:t>abou</a:t>
            </a:r>
            <a:r>
              <a:rPr dirty="0" sz="3200">
                <a:latin typeface="Arial"/>
                <a:cs typeface="Arial"/>
              </a:rPr>
              <a:t>t</a:t>
            </a:r>
            <a:r>
              <a:rPr dirty="0" sz="3200" spc="-5">
                <a:latin typeface="Arial"/>
                <a:cs typeface="Arial"/>
              </a:rPr>
              <a:t> </a:t>
            </a:r>
            <a:r>
              <a:rPr dirty="0" sz="3200" spc="-10">
                <a:latin typeface="Arial"/>
                <a:cs typeface="Arial"/>
              </a:rPr>
              <a:t>p</a:t>
            </a:r>
            <a:r>
              <a:rPr dirty="0" sz="3200">
                <a:latin typeface="Arial"/>
                <a:cs typeface="Arial"/>
              </a:rPr>
              <a:t>r</a:t>
            </a:r>
            <a:r>
              <a:rPr dirty="0" sz="3200" spc="-10">
                <a:latin typeface="Arial"/>
                <a:cs typeface="Arial"/>
              </a:rPr>
              <a:t>e</a:t>
            </a:r>
            <a:r>
              <a:rPr dirty="0" sz="3200" spc="5">
                <a:latin typeface="Arial"/>
                <a:cs typeface="Arial"/>
              </a:rPr>
              <a:t>s</a:t>
            </a:r>
            <a:r>
              <a:rPr dirty="0" sz="3200" spc="-10">
                <a:latin typeface="Arial"/>
                <a:cs typeface="Arial"/>
              </a:rPr>
              <a:t>e</a:t>
            </a:r>
            <a:r>
              <a:rPr dirty="0" sz="3200">
                <a:latin typeface="Arial"/>
                <a:cs typeface="Arial"/>
              </a:rPr>
              <a:t>r</a:t>
            </a:r>
            <a:r>
              <a:rPr dirty="0" sz="3200" spc="5">
                <a:latin typeface="Arial"/>
                <a:cs typeface="Arial"/>
              </a:rPr>
              <a:t>v</a:t>
            </a:r>
            <a:r>
              <a:rPr dirty="0" sz="3200" spc="-5">
                <a:latin typeface="Arial"/>
                <a:cs typeface="Arial"/>
              </a:rPr>
              <a:t>i</a:t>
            </a:r>
            <a:r>
              <a:rPr dirty="0" sz="3200" spc="-10">
                <a:latin typeface="Arial"/>
                <a:cs typeface="Arial"/>
              </a:rPr>
              <a:t>n</a:t>
            </a:r>
            <a:r>
              <a:rPr dirty="0" sz="3200">
                <a:latin typeface="Arial"/>
                <a:cs typeface="Arial"/>
              </a:rPr>
              <a:t>g</a:t>
            </a:r>
            <a:r>
              <a:rPr dirty="0" sz="3200" spc="-45">
                <a:latin typeface="Arial"/>
                <a:cs typeface="Arial"/>
              </a:rPr>
              <a:t> </a:t>
            </a:r>
            <a:r>
              <a:rPr dirty="0" sz="3200" spc="-10">
                <a:latin typeface="Arial"/>
                <a:cs typeface="Arial"/>
              </a:rPr>
              <a:t>an</a:t>
            </a:r>
            <a:r>
              <a:rPr dirty="0" sz="3200">
                <a:latin typeface="Arial"/>
                <a:cs typeface="Arial"/>
              </a:rPr>
              <a:t>y </a:t>
            </a:r>
            <a:r>
              <a:rPr dirty="0" sz="3200" spc="-5" i="1">
                <a:latin typeface="Arial"/>
                <a:cs typeface="Arial"/>
              </a:rPr>
              <a:t>t</a:t>
            </a:r>
            <a:r>
              <a:rPr dirty="0" sz="3200" spc="-10" i="1">
                <a:latin typeface="Arial"/>
                <a:cs typeface="Arial"/>
              </a:rPr>
              <a:t>h</a:t>
            </a:r>
            <a:r>
              <a:rPr dirty="0" sz="3200" spc="-5" i="1">
                <a:latin typeface="Arial"/>
                <a:cs typeface="Arial"/>
              </a:rPr>
              <a:t>i</a:t>
            </a:r>
            <a:r>
              <a:rPr dirty="0" sz="3200" spc="-10" i="1">
                <a:latin typeface="Arial"/>
                <a:cs typeface="Arial"/>
              </a:rPr>
              <a:t>ng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8229" y="1080936"/>
            <a:ext cx="7390130" cy="24142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spc="5">
                <a:latin typeface="Arial"/>
                <a:cs typeface="Arial"/>
              </a:rPr>
              <a:t>D</a:t>
            </a:r>
            <a:r>
              <a:rPr dirty="0" sz="2000">
                <a:latin typeface="Arial"/>
                <a:cs typeface="Arial"/>
              </a:rPr>
              <a:t>a</a:t>
            </a:r>
            <a:r>
              <a:rPr dirty="0" sz="2000" spc="-5">
                <a:latin typeface="Arial"/>
                <a:cs typeface="Arial"/>
              </a:rPr>
              <a:t>t</a:t>
            </a:r>
            <a:r>
              <a:rPr dirty="0" sz="2000">
                <a:latin typeface="Arial"/>
                <a:cs typeface="Arial"/>
              </a:rPr>
              <a:t>a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pre</a:t>
            </a:r>
            <a:r>
              <a:rPr dirty="0" sz="2000" spc="5">
                <a:latin typeface="Arial"/>
                <a:cs typeface="Arial"/>
              </a:rPr>
              <a:t>s</a:t>
            </a:r>
            <a:r>
              <a:rPr dirty="0" sz="2000">
                <a:latin typeface="Arial"/>
                <a:cs typeface="Arial"/>
              </a:rPr>
              <a:t>er</a:t>
            </a:r>
            <a:r>
              <a:rPr dirty="0" sz="2000" spc="-10">
                <a:latin typeface="Arial"/>
                <a:cs typeface="Arial"/>
              </a:rPr>
              <a:t>v</a:t>
            </a:r>
            <a:r>
              <a:rPr dirty="0" sz="2000">
                <a:latin typeface="Arial"/>
                <a:cs typeface="Arial"/>
              </a:rPr>
              <a:t>a</a:t>
            </a:r>
            <a:r>
              <a:rPr dirty="0" sz="2000" spc="-10">
                <a:latin typeface="Arial"/>
                <a:cs typeface="Arial"/>
              </a:rPr>
              <a:t>t</a:t>
            </a:r>
            <a:r>
              <a:rPr dirty="0" sz="2000" spc="-5">
                <a:latin typeface="Arial"/>
                <a:cs typeface="Arial"/>
              </a:rPr>
              <a:t>i</a:t>
            </a:r>
            <a:r>
              <a:rPr dirty="0" sz="2000">
                <a:latin typeface="Arial"/>
                <a:cs typeface="Arial"/>
              </a:rPr>
              <a:t>on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i</a:t>
            </a:r>
            <a:r>
              <a:rPr dirty="0" sz="2000">
                <a:latin typeface="Arial"/>
                <a:cs typeface="Arial"/>
              </a:rPr>
              <a:t>s not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about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pre</a:t>
            </a:r>
            <a:r>
              <a:rPr dirty="0" sz="2000" spc="5">
                <a:latin typeface="Arial"/>
                <a:cs typeface="Arial"/>
              </a:rPr>
              <a:t>s</a:t>
            </a:r>
            <a:r>
              <a:rPr dirty="0" sz="2000">
                <a:latin typeface="Arial"/>
                <a:cs typeface="Arial"/>
              </a:rPr>
              <a:t>er</a:t>
            </a:r>
            <a:r>
              <a:rPr dirty="0" sz="2000" spc="-10">
                <a:latin typeface="Arial"/>
                <a:cs typeface="Arial"/>
              </a:rPr>
              <a:t>v</a:t>
            </a:r>
            <a:r>
              <a:rPr dirty="0" sz="2000" spc="-5">
                <a:latin typeface="Arial"/>
                <a:cs typeface="Arial"/>
              </a:rPr>
              <a:t>i</a:t>
            </a:r>
            <a:r>
              <a:rPr dirty="0" sz="2000">
                <a:latin typeface="Arial"/>
                <a:cs typeface="Arial"/>
              </a:rPr>
              <a:t>ng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t</a:t>
            </a:r>
            <a:r>
              <a:rPr dirty="0" sz="2000">
                <a:latin typeface="Arial"/>
                <a:cs typeface="Arial"/>
              </a:rPr>
              <a:t>he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e</a:t>
            </a:r>
            <a:r>
              <a:rPr dirty="0" sz="2000" spc="-10">
                <a:latin typeface="Arial"/>
                <a:cs typeface="Arial"/>
              </a:rPr>
              <a:t>x</a:t>
            </a:r>
            <a:r>
              <a:rPr dirty="0" sz="2000" spc="-5">
                <a:latin typeface="Arial"/>
                <a:cs typeface="Arial"/>
              </a:rPr>
              <a:t>i</a:t>
            </a:r>
            <a:r>
              <a:rPr dirty="0" sz="2000" spc="5">
                <a:latin typeface="Arial"/>
                <a:cs typeface="Arial"/>
              </a:rPr>
              <a:t>s</a:t>
            </a:r>
            <a:r>
              <a:rPr dirty="0" sz="2000" spc="-10">
                <a:latin typeface="Arial"/>
                <a:cs typeface="Arial"/>
              </a:rPr>
              <a:t>t</a:t>
            </a:r>
            <a:r>
              <a:rPr dirty="0" sz="2000">
                <a:latin typeface="Arial"/>
                <a:cs typeface="Arial"/>
              </a:rPr>
              <a:t>en</a:t>
            </a:r>
            <a:r>
              <a:rPr dirty="0" sz="2000" spc="5">
                <a:latin typeface="Arial"/>
                <a:cs typeface="Arial"/>
              </a:rPr>
              <a:t>c</a:t>
            </a:r>
            <a:r>
              <a:rPr dirty="0" sz="2000">
                <a:latin typeface="Arial"/>
                <a:cs typeface="Arial"/>
              </a:rPr>
              <a:t>e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of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ob</a:t>
            </a:r>
            <a:r>
              <a:rPr dirty="0" sz="2000" spc="-5">
                <a:latin typeface="Arial"/>
                <a:cs typeface="Arial"/>
              </a:rPr>
              <a:t>j</a:t>
            </a:r>
            <a:r>
              <a:rPr dirty="0" sz="2000">
                <a:latin typeface="Arial"/>
                <a:cs typeface="Arial"/>
              </a:rPr>
              <a:t>e</a:t>
            </a:r>
            <a:r>
              <a:rPr dirty="0" sz="2000" spc="5">
                <a:latin typeface="Arial"/>
                <a:cs typeface="Arial"/>
              </a:rPr>
              <a:t>c</a:t>
            </a:r>
            <a:r>
              <a:rPr dirty="0" sz="2000" spc="-10">
                <a:latin typeface="Arial"/>
                <a:cs typeface="Arial"/>
              </a:rPr>
              <a:t>t</a:t>
            </a:r>
            <a:r>
              <a:rPr dirty="0" sz="2000">
                <a:latin typeface="Arial"/>
                <a:cs typeface="Arial"/>
              </a:rPr>
              <a:t>s</a:t>
            </a:r>
            <a:endParaRPr sz="2000">
              <a:latin typeface="Arial"/>
              <a:cs typeface="Arial"/>
            </a:endParaRPr>
          </a:p>
          <a:p>
            <a:pPr marL="469900" marR="2407285" indent="-457834">
              <a:lnSpc>
                <a:spcPts val="6409"/>
              </a:lnSpc>
              <a:spcBef>
                <a:spcPts val="865"/>
              </a:spcBef>
            </a:pPr>
            <a:r>
              <a:rPr dirty="0" sz="2000" spc="-10">
                <a:latin typeface="Arial"/>
                <a:cs typeface="Arial"/>
              </a:rPr>
              <a:t>I</a:t>
            </a:r>
            <a:r>
              <a:rPr dirty="0" sz="2000">
                <a:latin typeface="Arial"/>
                <a:cs typeface="Arial"/>
              </a:rPr>
              <a:t>t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i</a:t>
            </a:r>
            <a:r>
              <a:rPr dirty="0" sz="2000">
                <a:latin typeface="Arial"/>
                <a:cs typeface="Arial"/>
              </a:rPr>
              <a:t>s about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 spc="5" i="1">
                <a:latin typeface="Arial"/>
                <a:cs typeface="Arial"/>
              </a:rPr>
              <a:t>c</a:t>
            </a:r>
            <a:r>
              <a:rPr dirty="0" sz="2000" i="1">
                <a:latin typeface="Arial"/>
                <a:cs typeface="Arial"/>
              </a:rPr>
              <a:t>o</a:t>
            </a:r>
            <a:r>
              <a:rPr dirty="0" sz="2000" spc="-15" i="1">
                <a:latin typeface="Arial"/>
                <a:cs typeface="Arial"/>
              </a:rPr>
              <a:t>mm</a:t>
            </a:r>
            <a:r>
              <a:rPr dirty="0" sz="2000" i="1">
                <a:latin typeface="Arial"/>
                <a:cs typeface="Arial"/>
              </a:rPr>
              <a:t>un</a:t>
            </a:r>
            <a:r>
              <a:rPr dirty="0" sz="2000" spc="-5" i="1">
                <a:latin typeface="Arial"/>
                <a:cs typeface="Arial"/>
              </a:rPr>
              <a:t>i</a:t>
            </a:r>
            <a:r>
              <a:rPr dirty="0" sz="2000" spc="5" i="1">
                <a:latin typeface="Arial"/>
                <a:cs typeface="Arial"/>
              </a:rPr>
              <a:t>c</a:t>
            </a:r>
            <a:r>
              <a:rPr dirty="0" sz="2000" i="1">
                <a:latin typeface="Arial"/>
                <a:cs typeface="Arial"/>
              </a:rPr>
              <a:t>a</a:t>
            </a:r>
            <a:r>
              <a:rPr dirty="0" sz="2000" spc="-5" i="1">
                <a:latin typeface="Arial"/>
                <a:cs typeface="Arial"/>
              </a:rPr>
              <a:t>ti</a:t>
            </a:r>
            <a:r>
              <a:rPr dirty="0" sz="2000" i="1">
                <a:latin typeface="Arial"/>
                <a:cs typeface="Arial"/>
              </a:rPr>
              <a:t>on</a:t>
            </a:r>
            <a:r>
              <a:rPr dirty="0" sz="2000" spc="-30" i="1">
                <a:latin typeface="Arial"/>
                <a:cs typeface="Arial"/>
              </a:rPr>
              <a:t> </a:t>
            </a:r>
            <a:r>
              <a:rPr dirty="0" sz="2000" spc="5" i="1">
                <a:latin typeface="Arial"/>
                <a:cs typeface="Arial"/>
              </a:rPr>
              <a:t>w</a:t>
            </a:r>
            <a:r>
              <a:rPr dirty="0" sz="2000" spc="-5" i="1">
                <a:latin typeface="Arial"/>
                <a:cs typeface="Arial"/>
              </a:rPr>
              <a:t>i</a:t>
            </a:r>
            <a:r>
              <a:rPr dirty="0" sz="2000" spc="-10" i="1">
                <a:latin typeface="Arial"/>
                <a:cs typeface="Arial"/>
              </a:rPr>
              <a:t>t</a:t>
            </a:r>
            <a:r>
              <a:rPr dirty="0" sz="2000" i="1">
                <a:latin typeface="Arial"/>
                <a:cs typeface="Arial"/>
              </a:rPr>
              <a:t>h</a:t>
            </a:r>
            <a:r>
              <a:rPr dirty="0" sz="2000" spc="-5" i="1">
                <a:latin typeface="Arial"/>
                <a:cs typeface="Arial"/>
              </a:rPr>
              <a:t> </a:t>
            </a:r>
            <a:r>
              <a:rPr dirty="0" sz="2000" spc="-10" i="1">
                <a:latin typeface="Arial"/>
                <a:cs typeface="Arial"/>
              </a:rPr>
              <a:t>t</a:t>
            </a:r>
            <a:r>
              <a:rPr dirty="0" sz="2000" i="1">
                <a:latin typeface="Arial"/>
                <a:cs typeface="Arial"/>
              </a:rPr>
              <a:t>he</a:t>
            </a:r>
            <a:r>
              <a:rPr dirty="0" sz="2000" spc="-15" i="1">
                <a:latin typeface="Arial"/>
                <a:cs typeface="Arial"/>
              </a:rPr>
              <a:t> </a:t>
            </a:r>
            <a:r>
              <a:rPr dirty="0" sz="2000" spc="-10" i="1">
                <a:latin typeface="Arial"/>
                <a:cs typeface="Arial"/>
              </a:rPr>
              <a:t>f</a:t>
            </a:r>
            <a:r>
              <a:rPr dirty="0" sz="2000" i="1">
                <a:latin typeface="Arial"/>
                <a:cs typeface="Arial"/>
              </a:rPr>
              <a:t>u</a:t>
            </a:r>
            <a:r>
              <a:rPr dirty="0" sz="2000" spc="-5" i="1">
                <a:latin typeface="Arial"/>
                <a:cs typeface="Arial"/>
              </a:rPr>
              <a:t>t</a:t>
            </a:r>
            <a:r>
              <a:rPr dirty="0" sz="2000" i="1">
                <a:latin typeface="Arial"/>
                <a:cs typeface="Arial"/>
              </a:rPr>
              <a:t>ure</a:t>
            </a:r>
            <a:r>
              <a:rPr dirty="0" sz="2000">
                <a:latin typeface="Arial"/>
                <a:cs typeface="Arial"/>
              </a:rPr>
              <a:t>.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[</a:t>
            </a:r>
            <a:r>
              <a:rPr dirty="0" sz="2000">
                <a:latin typeface="Arial"/>
                <a:cs typeface="Arial"/>
              </a:rPr>
              <a:t>1]</a:t>
            </a:r>
            <a:r>
              <a:rPr dirty="0" sz="200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T</a:t>
            </a:r>
            <a:r>
              <a:rPr dirty="0" sz="2000">
                <a:latin typeface="Arial"/>
                <a:cs typeface="Arial"/>
              </a:rPr>
              <a:t>he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be</a:t>
            </a:r>
            <a:r>
              <a:rPr dirty="0" sz="2000" spc="5">
                <a:latin typeface="Arial"/>
                <a:cs typeface="Arial"/>
              </a:rPr>
              <a:t>s</a:t>
            </a:r>
            <a:r>
              <a:rPr dirty="0" sz="2000">
                <a:latin typeface="Arial"/>
                <a:cs typeface="Arial"/>
              </a:rPr>
              <a:t>t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 spc="5">
                <a:latin typeface="Arial"/>
                <a:cs typeface="Arial"/>
              </a:rPr>
              <a:t>s</a:t>
            </a:r>
            <a:r>
              <a:rPr dirty="0" sz="2000" spc="-5">
                <a:latin typeface="Arial"/>
                <a:cs typeface="Arial"/>
              </a:rPr>
              <a:t>im</a:t>
            </a:r>
            <a:r>
              <a:rPr dirty="0" sz="2000">
                <a:latin typeface="Arial"/>
                <a:cs typeface="Arial"/>
              </a:rPr>
              <a:t>p</a:t>
            </a:r>
            <a:r>
              <a:rPr dirty="0" sz="2000" spc="-5">
                <a:latin typeface="Arial"/>
                <a:cs typeface="Arial"/>
              </a:rPr>
              <a:t>l</a:t>
            </a:r>
            <a:r>
              <a:rPr dirty="0" sz="2000">
                <a:latin typeface="Arial"/>
                <a:cs typeface="Arial"/>
              </a:rPr>
              <a:t>e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de</a:t>
            </a:r>
            <a:r>
              <a:rPr dirty="0" sz="2000" spc="-5">
                <a:latin typeface="Arial"/>
                <a:cs typeface="Arial"/>
              </a:rPr>
              <a:t>fi</a:t>
            </a:r>
            <a:r>
              <a:rPr dirty="0" sz="2000">
                <a:latin typeface="Arial"/>
                <a:cs typeface="Arial"/>
              </a:rPr>
              <a:t>n</a:t>
            </a:r>
            <a:r>
              <a:rPr dirty="0" sz="2000" spc="-5">
                <a:latin typeface="Arial"/>
                <a:cs typeface="Arial"/>
              </a:rPr>
              <a:t>iti</a:t>
            </a:r>
            <a:r>
              <a:rPr dirty="0" sz="2000">
                <a:latin typeface="Arial"/>
                <a:cs typeface="Arial"/>
              </a:rPr>
              <a:t>on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i</a:t>
            </a:r>
            <a:r>
              <a:rPr dirty="0" sz="2000">
                <a:latin typeface="Arial"/>
                <a:cs typeface="Arial"/>
              </a:rPr>
              <a:t>s</a:t>
            </a:r>
            <a:endParaRPr sz="2000">
              <a:latin typeface="Arial"/>
              <a:cs typeface="Arial"/>
            </a:endParaRPr>
          </a:p>
          <a:p>
            <a:pPr marL="926465">
              <a:lnSpc>
                <a:spcPct val="100000"/>
              </a:lnSpc>
              <a:spcBef>
                <a:spcPts val="710"/>
              </a:spcBef>
            </a:pPr>
            <a:r>
              <a:rPr dirty="0" sz="2000" spc="-5" i="1">
                <a:latin typeface="Arial"/>
                <a:cs typeface="Arial"/>
              </a:rPr>
              <a:t>E</a:t>
            </a:r>
            <a:r>
              <a:rPr dirty="0" sz="2000" i="1">
                <a:latin typeface="Arial"/>
                <a:cs typeface="Arial"/>
              </a:rPr>
              <a:t>n</a:t>
            </a:r>
            <a:r>
              <a:rPr dirty="0" sz="2000" spc="5" i="1">
                <a:latin typeface="Arial"/>
                <a:cs typeface="Arial"/>
              </a:rPr>
              <a:t>s</a:t>
            </a:r>
            <a:r>
              <a:rPr dirty="0" sz="2000" i="1">
                <a:latin typeface="Arial"/>
                <a:cs typeface="Arial"/>
              </a:rPr>
              <a:t>ur</a:t>
            </a:r>
            <a:r>
              <a:rPr dirty="0" sz="2000" spc="-5" i="1">
                <a:latin typeface="Arial"/>
                <a:cs typeface="Arial"/>
              </a:rPr>
              <a:t>i</a:t>
            </a:r>
            <a:r>
              <a:rPr dirty="0" sz="2000" i="1">
                <a:latin typeface="Arial"/>
                <a:cs typeface="Arial"/>
              </a:rPr>
              <a:t>ng</a:t>
            </a:r>
            <a:r>
              <a:rPr dirty="0" sz="2000" spc="-30" i="1">
                <a:latin typeface="Arial"/>
                <a:cs typeface="Arial"/>
              </a:rPr>
              <a:t> </a:t>
            </a:r>
            <a:r>
              <a:rPr dirty="0" sz="2000" i="1">
                <a:latin typeface="Arial"/>
                <a:cs typeface="Arial"/>
              </a:rPr>
              <a:t>re</a:t>
            </a:r>
            <a:r>
              <a:rPr dirty="0" sz="2000" spc="-5" i="1">
                <a:latin typeface="Arial"/>
                <a:cs typeface="Arial"/>
              </a:rPr>
              <a:t>li</a:t>
            </a:r>
            <a:r>
              <a:rPr dirty="0" sz="2000" i="1">
                <a:latin typeface="Arial"/>
                <a:cs typeface="Arial"/>
              </a:rPr>
              <a:t>ab</a:t>
            </a:r>
            <a:r>
              <a:rPr dirty="0" sz="2000" spc="-5" i="1">
                <a:latin typeface="Arial"/>
                <a:cs typeface="Arial"/>
              </a:rPr>
              <a:t>l</a:t>
            </a:r>
            <a:r>
              <a:rPr dirty="0" sz="2000" i="1">
                <a:latin typeface="Arial"/>
                <a:cs typeface="Arial"/>
              </a:rPr>
              <a:t>e</a:t>
            </a:r>
            <a:r>
              <a:rPr dirty="0" sz="2000" spc="-5" i="1">
                <a:latin typeface="Arial"/>
                <a:cs typeface="Arial"/>
              </a:rPr>
              <a:t> </a:t>
            </a:r>
            <a:r>
              <a:rPr dirty="0" sz="2000" spc="5" i="1">
                <a:latin typeface="Arial"/>
                <a:cs typeface="Arial"/>
              </a:rPr>
              <a:t>c</a:t>
            </a:r>
            <a:r>
              <a:rPr dirty="0" sz="2000" i="1">
                <a:latin typeface="Arial"/>
                <a:cs typeface="Arial"/>
              </a:rPr>
              <a:t>o</a:t>
            </a:r>
            <a:r>
              <a:rPr dirty="0" sz="2000" spc="-15" i="1">
                <a:latin typeface="Arial"/>
                <a:cs typeface="Arial"/>
              </a:rPr>
              <a:t>mm</a:t>
            </a:r>
            <a:r>
              <a:rPr dirty="0" sz="2000" i="1">
                <a:latin typeface="Arial"/>
                <a:cs typeface="Arial"/>
              </a:rPr>
              <a:t>un</a:t>
            </a:r>
            <a:r>
              <a:rPr dirty="0" sz="2000" spc="-5" i="1">
                <a:latin typeface="Arial"/>
                <a:cs typeface="Arial"/>
              </a:rPr>
              <a:t>i</a:t>
            </a:r>
            <a:r>
              <a:rPr dirty="0" sz="2000" spc="5" i="1">
                <a:latin typeface="Arial"/>
                <a:cs typeface="Arial"/>
              </a:rPr>
              <a:t>c</a:t>
            </a:r>
            <a:r>
              <a:rPr dirty="0" sz="2000" i="1">
                <a:latin typeface="Arial"/>
                <a:cs typeface="Arial"/>
              </a:rPr>
              <a:t>a</a:t>
            </a:r>
            <a:r>
              <a:rPr dirty="0" sz="2000" spc="-10" i="1">
                <a:latin typeface="Arial"/>
                <a:cs typeface="Arial"/>
              </a:rPr>
              <a:t>t</a:t>
            </a:r>
            <a:r>
              <a:rPr dirty="0" sz="2000" spc="-5" i="1">
                <a:latin typeface="Arial"/>
                <a:cs typeface="Arial"/>
              </a:rPr>
              <a:t>i</a:t>
            </a:r>
            <a:r>
              <a:rPr dirty="0" sz="2000" i="1">
                <a:latin typeface="Arial"/>
                <a:cs typeface="Arial"/>
              </a:rPr>
              <a:t>on</a:t>
            </a:r>
            <a:r>
              <a:rPr dirty="0" sz="2000" spc="-30" i="1">
                <a:latin typeface="Arial"/>
                <a:cs typeface="Arial"/>
              </a:rPr>
              <a:t> </a:t>
            </a:r>
            <a:r>
              <a:rPr dirty="0" sz="2000" spc="5" i="1">
                <a:latin typeface="Arial"/>
                <a:cs typeface="Arial"/>
              </a:rPr>
              <a:t>w</a:t>
            </a:r>
            <a:r>
              <a:rPr dirty="0" sz="2000" spc="-5" i="1">
                <a:latin typeface="Arial"/>
                <a:cs typeface="Arial"/>
              </a:rPr>
              <a:t>i</a:t>
            </a:r>
            <a:r>
              <a:rPr dirty="0" sz="2000" spc="-10" i="1">
                <a:latin typeface="Arial"/>
                <a:cs typeface="Arial"/>
              </a:rPr>
              <a:t>t</a:t>
            </a:r>
            <a:r>
              <a:rPr dirty="0" sz="2000" i="1">
                <a:latin typeface="Arial"/>
                <a:cs typeface="Arial"/>
              </a:rPr>
              <a:t>h</a:t>
            </a:r>
            <a:r>
              <a:rPr dirty="0" sz="2000" spc="-5" i="1">
                <a:latin typeface="Arial"/>
                <a:cs typeface="Arial"/>
              </a:rPr>
              <a:t> t</a:t>
            </a:r>
            <a:r>
              <a:rPr dirty="0" sz="2000" i="1">
                <a:latin typeface="Arial"/>
                <a:cs typeface="Arial"/>
              </a:rPr>
              <a:t>he</a:t>
            </a:r>
            <a:r>
              <a:rPr dirty="0" sz="2000" spc="-15" i="1">
                <a:latin typeface="Arial"/>
                <a:cs typeface="Arial"/>
              </a:rPr>
              <a:t> </a:t>
            </a:r>
            <a:r>
              <a:rPr dirty="0" sz="2000" spc="-10" i="1">
                <a:latin typeface="Arial"/>
                <a:cs typeface="Arial"/>
              </a:rPr>
              <a:t>f</a:t>
            </a:r>
            <a:r>
              <a:rPr dirty="0" sz="2000" i="1">
                <a:latin typeface="Arial"/>
                <a:cs typeface="Arial"/>
              </a:rPr>
              <a:t>u</a:t>
            </a:r>
            <a:r>
              <a:rPr dirty="0" sz="2000" spc="-10" i="1">
                <a:latin typeface="Arial"/>
                <a:cs typeface="Arial"/>
              </a:rPr>
              <a:t>t</a:t>
            </a:r>
            <a:r>
              <a:rPr dirty="0" sz="2000" i="1">
                <a:latin typeface="Arial"/>
                <a:cs typeface="Arial"/>
              </a:rPr>
              <a:t>ure</a:t>
            </a:r>
            <a:r>
              <a:rPr dirty="0" sz="2000" spc="-30" i="1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[</a:t>
            </a:r>
            <a:r>
              <a:rPr dirty="0" sz="2000">
                <a:latin typeface="Arial"/>
                <a:cs typeface="Arial"/>
              </a:rPr>
              <a:t>2]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8484" y="4634106"/>
            <a:ext cx="8631555" cy="8350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5">
                <a:latin typeface="Arial"/>
                <a:cs typeface="Arial"/>
              </a:rPr>
              <a:t>[</a:t>
            </a:r>
            <a:r>
              <a:rPr dirty="0" sz="1400" spc="-5">
                <a:latin typeface="Arial"/>
                <a:cs typeface="Arial"/>
              </a:rPr>
              <a:t>1</a:t>
            </a:r>
            <a:r>
              <a:rPr dirty="0" sz="1400">
                <a:latin typeface="Arial"/>
                <a:cs typeface="Arial"/>
              </a:rPr>
              <a:t>]</a:t>
            </a:r>
            <a:r>
              <a:rPr dirty="0" sz="1400" spc="-25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R</a:t>
            </a:r>
            <a:r>
              <a:rPr dirty="0" sz="1400" spc="-5">
                <a:latin typeface="Arial"/>
                <a:cs typeface="Arial"/>
              </a:rPr>
              <a:t>eaga</a:t>
            </a:r>
            <a:r>
              <a:rPr dirty="0" sz="1400">
                <a:latin typeface="Arial"/>
                <a:cs typeface="Arial"/>
              </a:rPr>
              <a:t>n</a:t>
            </a:r>
            <a:r>
              <a:rPr dirty="0" sz="1400" spc="-20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M</a:t>
            </a:r>
            <a:r>
              <a:rPr dirty="0" sz="1400" spc="-5">
                <a:latin typeface="Arial"/>
                <a:cs typeface="Arial"/>
              </a:rPr>
              <a:t>oo</a:t>
            </a:r>
            <a:r>
              <a:rPr dirty="0" sz="1400">
                <a:latin typeface="Arial"/>
                <a:cs typeface="Arial"/>
              </a:rPr>
              <a:t>r</a:t>
            </a:r>
            <a:r>
              <a:rPr dirty="0" sz="1400" spc="-5">
                <a:latin typeface="Arial"/>
                <a:cs typeface="Arial"/>
              </a:rPr>
              <a:t>e</a:t>
            </a:r>
            <a:r>
              <a:rPr dirty="0" sz="1400">
                <a:latin typeface="Arial"/>
                <a:cs typeface="Arial"/>
              </a:rPr>
              <a:t>,</a:t>
            </a:r>
            <a:r>
              <a:rPr dirty="0" sz="1400" spc="-50">
                <a:latin typeface="Arial"/>
                <a:cs typeface="Arial"/>
              </a:rPr>
              <a:t> </a:t>
            </a:r>
            <a:r>
              <a:rPr dirty="0" sz="1400" spc="-165">
                <a:latin typeface="Arial"/>
                <a:cs typeface="Arial"/>
              </a:rPr>
              <a:t>T</a:t>
            </a:r>
            <a:r>
              <a:rPr dirty="0" sz="1400" spc="-5">
                <a:latin typeface="Arial"/>
                <a:cs typeface="Arial"/>
              </a:rPr>
              <a:t>o</a:t>
            </a:r>
            <a:r>
              <a:rPr dirty="0" sz="1400" spc="-20">
                <a:latin typeface="Arial"/>
                <a:cs typeface="Arial"/>
              </a:rPr>
              <a:t>w</a:t>
            </a:r>
            <a:r>
              <a:rPr dirty="0" sz="1400" spc="-5">
                <a:latin typeface="Arial"/>
                <a:cs typeface="Arial"/>
              </a:rPr>
              <a:t>a</a:t>
            </a:r>
            <a:r>
              <a:rPr dirty="0" sz="1400">
                <a:latin typeface="Arial"/>
                <a:cs typeface="Arial"/>
              </a:rPr>
              <a:t>r</a:t>
            </a:r>
            <a:r>
              <a:rPr dirty="0" sz="1400" spc="-5">
                <a:latin typeface="Arial"/>
                <a:cs typeface="Arial"/>
              </a:rPr>
              <a:t>d</a:t>
            </a:r>
            <a:r>
              <a:rPr dirty="0" sz="1400">
                <a:latin typeface="Arial"/>
                <a:cs typeface="Arial"/>
              </a:rPr>
              <a:t>s</a:t>
            </a:r>
            <a:r>
              <a:rPr dirty="0" sz="1400" spc="-1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a</a:t>
            </a:r>
            <a:r>
              <a:rPr dirty="0" sz="1400" spc="-10">
                <a:latin typeface="Arial"/>
                <a:cs typeface="Arial"/>
              </a:rPr>
              <a:t> </a:t>
            </a:r>
            <a:r>
              <a:rPr dirty="0" sz="1400" spc="5">
                <a:latin typeface="Arial"/>
                <a:cs typeface="Arial"/>
              </a:rPr>
              <a:t>t</a:t>
            </a:r>
            <a:r>
              <a:rPr dirty="0" sz="1400" spc="-5">
                <a:latin typeface="Arial"/>
                <a:cs typeface="Arial"/>
              </a:rPr>
              <a:t>heo</a:t>
            </a:r>
            <a:r>
              <a:rPr dirty="0" sz="1400">
                <a:latin typeface="Arial"/>
                <a:cs typeface="Arial"/>
              </a:rPr>
              <a:t>ry</a:t>
            </a:r>
            <a:r>
              <a:rPr dirty="0" sz="1400" spc="-40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o</a:t>
            </a:r>
            <a:r>
              <a:rPr dirty="0" sz="1400">
                <a:latin typeface="Arial"/>
                <a:cs typeface="Arial"/>
              </a:rPr>
              <a:t>f</a:t>
            </a:r>
            <a:r>
              <a:rPr dirty="0" sz="1400" spc="-15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d</a:t>
            </a:r>
            <a:r>
              <a:rPr dirty="0" sz="1400">
                <a:latin typeface="Arial"/>
                <a:cs typeface="Arial"/>
              </a:rPr>
              <a:t>i</a:t>
            </a:r>
            <a:r>
              <a:rPr dirty="0" sz="1400" spc="-5">
                <a:latin typeface="Arial"/>
                <a:cs typeface="Arial"/>
              </a:rPr>
              <a:t>g</a:t>
            </a:r>
            <a:r>
              <a:rPr dirty="0" sz="1400">
                <a:latin typeface="Arial"/>
                <a:cs typeface="Arial"/>
              </a:rPr>
              <a:t>i</a:t>
            </a:r>
            <a:r>
              <a:rPr dirty="0" sz="1400" spc="5">
                <a:latin typeface="Arial"/>
                <a:cs typeface="Arial"/>
              </a:rPr>
              <a:t>t</a:t>
            </a:r>
            <a:r>
              <a:rPr dirty="0" sz="1400" spc="-5">
                <a:latin typeface="Arial"/>
                <a:cs typeface="Arial"/>
              </a:rPr>
              <a:t>a</a:t>
            </a:r>
            <a:r>
              <a:rPr dirty="0" sz="1400">
                <a:latin typeface="Arial"/>
                <a:cs typeface="Arial"/>
              </a:rPr>
              <a:t>l</a:t>
            </a:r>
            <a:r>
              <a:rPr dirty="0" sz="1400" spc="-20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p</a:t>
            </a:r>
            <a:r>
              <a:rPr dirty="0" sz="1400">
                <a:latin typeface="Arial"/>
                <a:cs typeface="Arial"/>
              </a:rPr>
              <a:t>r</a:t>
            </a:r>
            <a:r>
              <a:rPr dirty="0" sz="1400" spc="-5">
                <a:latin typeface="Arial"/>
                <a:cs typeface="Arial"/>
              </a:rPr>
              <a:t>e</a:t>
            </a:r>
            <a:r>
              <a:rPr dirty="0" sz="1400" spc="5">
                <a:latin typeface="Arial"/>
                <a:cs typeface="Arial"/>
              </a:rPr>
              <a:t>s</a:t>
            </a:r>
            <a:r>
              <a:rPr dirty="0" sz="1400" spc="-5">
                <a:latin typeface="Arial"/>
                <a:cs typeface="Arial"/>
              </a:rPr>
              <a:t>e</a:t>
            </a:r>
            <a:r>
              <a:rPr dirty="0" sz="1400">
                <a:latin typeface="Arial"/>
                <a:cs typeface="Arial"/>
              </a:rPr>
              <a:t>r</a:t>
            </a:r>
            <a:r>
              <a:rPr dirty="0" sz="1400" spc="-20">
                <a:latin typeface="Arial"/>
                <a:cs typeface="Arial"/>
              </a:rPr>
              <a:t>v</a:t>
            </a:r>
            <a:r>
              <a:rPr dirty="0" sz="1400" spc="-5">
                <a:latin typeface="Arial"/>
                <a:cs typeface="Arial"/>
              </a:rPr>
              <a:t>a</a:t>
            </a:r>
            <a:r>
              <a:rPr dirty="0" sz="1400" spc="5">
                <a:latin typeface="Arial"/>
                <a:cs typeface="Arial"/>
              </a:rPr>
              <a:t>t</a:t>
            </a:r>
            <a:r>
              <a:rPr dirty="0" sz="1400">
                <a:latin typeface="Arial"/>
                <a:cs typeface="Arial"/>
              </a:rPr>
              <a:t>i</a:t>
            </a:r>
            <a:r>
              <a:rPr dirty="0" sz="1400" spc="-5">
                <a:latin typeface="Arial"/>
                <a:cs typeface="Arial"/>
              </a:rPr>
              <a:t>o</a:t>
            </a:r>
            <a:r>
              <a:rPr dirty="0" sz="1400" spc="-15">
                <a:latin typeface="Arial"/>
                <a:cs typeface="Arial"/>
              </a:rPr>
              <a:t>n</a:t>
            </a:r>
            <a:r>
              <a:rPr dirty="0" sz="1400">
                <a:latin typeface="Arial"/>
                <a:cs typeface="Arial"/>
              </a:rPr>
              <a:t>,</a:t>
            </a:r>
            <a:r>
              <a:rPr dirty="0" sz="1400" spc="-30">
                <a:latin typeface="Arial"/>
                <a:cs typeface="Arial"/>
              </a:rPr>
              <a:t> </a:t>
            </a:r>
            <a:r>
              <a:rPr dirty="0" sz="1400" spc="-10" i="1">
                <a:latin typeface="Arial"/>
                <a:cs typeface="Arial"/>
              </a:rPr>
              <a:t>T</a:t>
            </a:r>
            <a:r>
              <a:rPr dirty="0" sz="1400" spc="-5" i="1">
                <a:latin typeface="Arial"/>
                <a:cs typeface="Arial"/>
              </a:rPr>
              <a:t>h</a:t>
            </a:r>
            <a:r>
              <a:rPr dirty="0" sz="1400" i="1">
                <a:latin typeface="Arial"/>
                <a:cs typeface="Arial"/>
              </a:rPr>
              <a:t>e</a:t>
            </a:r>
            <a:r>
              <a:rPr dirty="0" sz="1400" spc="-20" i="1">
                <a:latin typeface="Arial"/>
                <a:cs typeface="Arial"/>
              </a:rPr>
              <a:t> </a:t>
            </a:r>
            <a:r>
              <a:rPr dirty="0" sz="1400" spc="5" i="1">
                <a:latin typeface="Arial"/>
                <a:cs typeface="Arial"/>
              </a:rPr>
              <a:t>I</a:t>
            </a:r>
            <a:r>
              <a:rPr dirty="0" sz="1400" spc="-5" i="1">
                <a:latin typeface="Arial"/>
                <a:cs typeface="Arial"/>
              </a:rPr>
              <a:t>n</a:t>
            </a:r>
            <a:r>
              <a:rPr dirty="0" sz="1400" spc="5" i="1">
                <a:latin typeface="Arial"/>
                <a:cs typeface="Arial"/>
              </a:rPr>
              <a:t>t</a:t>
            </a:r>
            <a:r>
              <a:rPr dirty="0" sz="1400" spc="-5" i="1">
                <a:latin typeface="Arial"/>
                <a:cs typeface="Arial"/>
              </a:rPr>
              <a:t>e</a:t>
            </a:r>
            <a:r>
              <a:rPr dirty="0" sz="1400" i="1">
                <a:latin typeface="Arial"/>
                <a:cs typeface="Arial"/>
              </a:rPr>
              <a:t>r</a:t>
            </a:r>
            <a:r>
              <a:rPr dirty="0" sz="1400" spc="-5" i="1">
                <a:latin typeface="Arial"/>
                <a:cs typeface="Arial"/>
              </a:rPr>
              <a:t>na</a:t>
            </a:r>
            <a:r>
              <a:rPr dirty="0" sz="1400" spc="-10" i="1">
                <a:latin typeface="Arial"/>
                <a:cs typeface="Arial"/>
              </a:rPr>
              <a:t>t</a:t>
            </a:r>
            <a:r>
              <a:rPr dirty="0" sz="1400" i="1">
                <a:latin typeface="Arial"/>
                <a:cs typeface="Arial"/>
              </a:rPr>
              <a:t>i</a:t>
            </a:r>
            <a:r>
              <a:rPr dirty="0" sz="1400" spc="-15" i="1">
                <a:latin typeface="Arial"/>
                <a:cs typeface="Arial"/>
              </a:rPr>
              <a:t>o</a:t>
            </a:r>
            <a:r>
              <a:rPr dirty="0" sz="1400" spc="-5" i="1">
                <a:latin typeface="Arial"/>
                <a:cs typeface="Arial"/>
              </a:rPr>
              <a:t>na</a:t>
            </a:r>
            <a:r>
              <a:rPr dirty="0" sz="1400" i="1">
                <a:latin typeface="Arial"/>
                <a:cs typeface="Arial"/>
              </a:rPr>
              <a:t>l</a:t>
            </a:r>
            <a:r>
              <a:rPr dirty="0" sz="1400" spc="-45" i="1">
                <a:latin typeface="Arial"/>
                <a:cs typeface="Arial"/>
              </a:rPr>
              <a:t> </a:t>
            </a:r>
            <a:r>
              <a:rPr dirty="0" sz="1400" spc="5" i="1">
                <a:latin typeface="Arial"/>
                <a:cs typeface="Arial"/>
              </a:rPr>
              <a:t>J</a:t>
            </a:r>
            <a:r>
              <a:rPr dirty="0" sz="1400" spc="-5" i="1">
                <a:latin typeface="Arial"/>
                <a:cs typeface="Arial"/>
              </a:rPr>
              <a:t>ou</a:t>
            </a:r>
            <a:r>
              <a:rPr dirty="0" sz="1400" i="1">
                <a:latin typeface="Arial"/>
                <a:cs typeface="Arial"/>
              </a:rPr>
              <a:t>r</a:t>
            </a:r>
            <a:r>
              <a:rPr dirty="0" sz="1400" spc="-5" i="1">
                <a:latin typeface="Arial"/>
                <a:cs typeface="Arial"/>
              </a:rPr>
              <a:t>na</a:t>
            </a:r>
            <a:r>
              <a:rPr dirty="0" sz="1400" i="1">
                <a:latin typeface="Arial"/>
                <a:cs typeface="Arial"/>
              </a:rPr>
              <a:t>l</a:t>
            </a:r>
            <a:r>
              <a:rPr dirty="0" sz="1400" spc="-45" i="1">
                <a:latin typeface="Arial"/>
                <a:cs typeface="Arial"/>
              </a:rPr>
              <a:t> </a:t>
            </a:r>
            <a:r>
              <a:rPr dirty="0" sz="1400" spc="-5" i="1">
                <a:latin typeface="Arial"/>
                <a:cs typeface="Arial"/>
              </a:rPr>
              <a:t>o</a:t>
            </a:r>
            <a:r>
              <a:rPr dirty="0" sz="1400" i="1">
                <a:latin typeface="Arial"/>
                <a:cs typeface="Arial"/>
              </a:rPr>
              <a:t>f </a:t>
            </a:r>
            <a:r>
              <a:rPr dirty="0" sz="1400" spc="-10" i="1">
                <a:latin typeface="Arial"/>
                <a:cs typeface="Arial"/>
              </a:rPr>
              <a:t>D</a:t>
            </a:r>
            <a:r>
              <a:rPr dirty="0" sz="1400" i="1">
                <a:latin typeface="Arial"/>
                <a:cs typeface="Arial"/>
              </a:rPr>
              <a:t>i</a:t>
            </a:r>
            <a:r>
              <a:rPr dirty="0" sz="1400" spc="-5" i="1">
                <a:latin typeface="Arial"/>
                <a:cs typeface="Arial"/>
              </a:rPr>
              <a:t>g</a:t>
            </a:r>
            <a:r>
              <a:rPr dirty="0" sz="1400" i="1">
                <a:latin typeface="Arial"/>
                <a:cs typeface="Arial"/>
              </a:rPr>
              <a:t>i</a:t>
            </a:r>
            <a:r>
              <a:rPr dirty="0" sz="1400" spc="5" i="1">
                <a:latin typeface="Arial"/>
                <a:cs typeface="Arial"/>
              </a:rPr>
              <a:t>t</a:t>
            </a:r>
            <a:r>
              <a:rPr dirty="0" sz="1400" spc="-5" i="1">
                <a:latin typeface="Arial"/>
                <a:cs typeface="Arial"/>
              </a:rPr>
              <a:t>a</a:t>
            </a:r>
            <a:r>
              <a:rPr dirty="0" sz="1400" i="1">
                <a:latin typeface="Arial"/>
                <a:cs typeface="Arial"/>
              </a:rPr>
              <a:t>l</a:t>
            </a:r>
            <a:r>
              <a:rPr dirty="0" sz="1400" spc="-20" i="1">
                <a:latin typeface="Arial"/>
                <a:cs typeface="Arial"/>
              </a:rPr>
              <a:t> </a:t>
            </a:r>
            <a:r>
              <a:rPr dirty="0" sz="1400" spc="-10" i="1">
                <a:latin typeface="Arial"/>
                <a:cs typeface="Arial"/>
              </a:rPr>
              <a:t>C</a:t>
            </a:r>
            <a:r>
              <a:rPr dirty="0" sz="1400" spc="-5" i="1">
                <a:latin typeface="Arial"/>
                <a:cs typeface="Arial"/>
              </a:rPr>
              <a:t>u</a:t>
            </a:r>
            <a:r>
              <a:rPr dirty="0" sz="1400" i="1">
                <a:latin typeface="Arial"/>
                <a:cs typeface="Arial"/>
              </a:rPr>
              <a:t>r</a:t>
            </a:r>
            <a:r>
              <a:rPr dirty="0" sz="1400" spc="-5" i="1">
                <a:latin typeface="Arial"/>
                <a:cs typeface="Arial"/>
              </a:rPr>
              <a:t>a</a:t>
            </a:r>
            <a:r>
              <a:rPr dirty="0" sz="1400" spc="5" i="1">
                <a:latin typeface="Arial"/>
                <a:cs typeface="Arial"/>
              </a:rPr>
              <a:t>t</a:t>
            </a:r>
            <a:r>
              <a:rPr dirty="0" sz="1400" i="1">
                <a:latin typeface="Arial"/>
                <a:cs typeface="Arial"/>
              </a:rPr>
              <a:t>i</a:t>
            </a:r>
            <a:r>
              <a:rPr dirty="0" sz="1400" spc="-5" i="1">
                <a:latin typeface="Arial"/>
                <a:cs typeface="Arial"/>
              </a:rPr>
              <a:t>o</a:t>
            </a:r>
            <a:r>
              <a:rPr dirty="0" sz="1400" i="1">
                <a:latin typeface="Arial"/>
                <a:cs typeface="Arial"/>
              </a:rPr>
              <a:t>n</a:t>
            </a:r>
            <a:r>
              <a:rPr dirty="0" sz="1400">
                <a:latin typeface="Arial"/>
                <a:cs typeface="Arial"/>
              </a:rPr>
              <a:t>,</a:t>
            </a:r>
            <a:r>
              <a:rPr dirty="0" sz="1400" spc="-40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200</a:t>
            </a:r>
            <a:r>
              <a:rPr dirty="0" sz="1400">
                <a:latin typeface="Arial"/>
                <a:cs typeface="Arial"/>
              </a:rPr>
              <a:t>8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350">
              <a:latin typeface="Times New Roman"/>
              <a:cs typeface="Times New Roman"/>
            </a:endParaRPr>
          </a:p>
          <a:p>
            <a:pPr marL="12700" marR="203835">
              <a:lnSpc>
                <a:spcPct val="100000"/>
              </a:lnSpc>
            </a:pPr>
            <a:r>
              <a:rPr dirty="0" sz="1400" spc="5">
                <a:latin typeface="Arial"/>
                <a:cs typeface="Arial"/>
              </a:rPr>
              <a:t>[</a:t>
            </a:r>
            <a:r>
              <a:rPr dirty="0" sz="1400" spc="-5">
                <a:latin typeface="Arial"/>
                <a:cs typeface="Arial"/>
              </a:rPr>
              <a:t>2</a:t>
            </a:r>
            <a:r>
              <a:rPr dirty="0" sz="1400">
                <a:latin typeface="Arial"/>
                <a:cs typeface="Arial"/>
              </a:rPr>
              <a:t>]</a:t>
            </a:r>
            <a:r>
              <a:rPr dirty="0" sz="1400" spc="-25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S</a:t>
            </a:r>
            <a:r>
              <a:rPr dirty="0" sz="1400">
                <a:latin typeface="Arial"/>
                <a:cs typeface="Arial"/>
              </a:rPr>
              <a:t>i</a:t>
            </a:r>
            <a:r>
              <a:rPr dirty="0" sz="1400" spc="-10">
                <a:latin typeface="Arial"/>
                <a:cs typeface="Arial"/>
              </a:rPr>
              <a:t>m</a:t>
            </a:r>
            <a:r>
              <a:rPr dirty="0" sz="1400" spc="-5">
                <a:latin typeface="Arial"/>
                <a:cs typeface="Arial"/>
              </a:rPr>
              <a:t>on</a:t>
            </a:r>
            <a:r>
              <a:rPr dirty="0" sz="1400">
                <a:latin typeface="Arial"/>
                <a:cs typeface="Arial"/>
              </a:rPr>
              <a:t>e</a:t>
            </a:r>
            <a:r>
              <a:rPr dirty="0" sz="1400" spc="-5">
                <a:latin typeface="Arial"/>
                <a:cs typeface="Arial"/>
              </a:rPr>
              <a:t> Sa</a:t>
            </a:r>
            <a:r>
              <a:rPr dirty="0" sz="1400" spc="5">
                <a:latin typeface="Arial"/>
                <a:cs typeface="Arial"/>
              </a:rPr>
              <a:t>cc</a:t>
            </a:r>
            <a:r>
              <a:rPr dirty="0" sz="1400" spc="-5">
                <a:latin typeface="Arial"/>
                <a:cs typeface="Arial"/>
              </a:rPr>
              <a:t>h</a:t>
            </a:r>
            <a:r>
              <a:rPr dirty="0" sz="1400">
                <a:latin typeface="Arial"/>
                <a:cs typeface="Arial"/>
              </a:rPr>
              <a:t>i,</a:t>
            </a:r>
            <a:r>
              <a:rPr dirty="0" sz="1400" spc="-40">
                <a:latin typeface="Arial"/>
                <a:cs typeface="Arial"/>
              </a:rPr>
              <a:t> </a:t>
            </a:r>
            <a:r>
              <a:rPr dirty="0" sz="1400" spc="30" i="1">
                <a:latin typeface="Arial"/>
                <a:cs typeface="Arial"/>
              </a:rPr>
              <a:t>W</a:t>
            </a:r>
            <a:r>
              <a:rPr dirty="0" sz="1400" spc="-5" i="1">
                <a:latin typeface="Arial"/>
                <a:cs typeface="Arial"/>
              </a:rPr>
              <a:t>ha</a:t>
            </a:r>
            <a:r>
              <a:rPr dirty="0" sz="1400" i="1">
                <a:latin typeface="Arial"/>
                <a:cs typeface="Arial"/>
              </a:rPr>
              <a:t>t</a:t>
            </a:r>
            <a:r>
              <a:rPr dirty="0" sz="1400" spc="-50" i="1">
                <a:latin typeface="Arial"/>
                <a:cs typeface="Arial"/>
              </a:rPr>
              <a:t> </a:t>
            </a:r>
            <a:r>
              <a:rPr dirty="0" sz="1400" spc="-5" i="1">
                <a:latin typeface="Arial"/>
                <a:cs typeface="Arial"/>
              </a:rPr>
              <a:t>d</a:t>
            </a:r>
            <a:r>
              <a:rPr dirty="0" sz="1400" i="1">
                <a:latin typeface="Arial"/>
                <a:cs typeface="Arial"/>
              </a:rPr>
              <a:t>o</a:t>
            </a:r>
            <a:r>
              <a:rPr dirty="0" sz="1400" spc="-10" i="1">
                <a:latin typeface="Arial"/>
                <a:cs typeface="Arial"/>
              </a:rPr>
              <a:t> w</a:t>
            </a:r>
            <a:r>
              <a:rPr dirty="0" sz="1400" i="1">
                <a:latin typeface="Arial"/>
                <a:cs typeface="Arial"/>
              </a:rPr>
              <a:t>e</a:t>
            </a:r>
            <a:r>
              <a:rPr dirty="0" sz="1400" spc="-10" i="1">
                <a:latin typeface="Arial"/>
                <a:cs typeface="Arial"/>
              </a:rPr>
              <a:t> m</a:t>
            </a:r>
            <a:r>
              <a:rPr dirty="0" sz="1400" spc="-5" i="1">
                <a:latin typeface="Arial"/>
                <a:cs typeface="Arial"/>
              </a:rPr>
              <a:t>ea</a:t>
            </a:r>
            <a:r>
              <a:rPr dirty="0" sz="1400" i="1">
                <a:latin typeface="Arial"/>
                <a:cs typeface="Arial"/>
              </a:rPr>
              <a:t>n</a:t>
            </a:r>
            <a:r>
              <a:rPr dirty="0" sz="1400" spc="-20" i="1">
                <a:latin typeface="Arial"/>
                <a:cs typeface="Arial"/>
              </a:rPr>
              <a:t> </a:t>
            </a:r>
            <a:r>
              <a:rPr dirty="0" sz="1400" spc="-5" i="1">
                <a:latin typeface="Arial"/>
                <a:cs typeface="Arial"/>
              </a:rPr>
              <a:t>b</a:t>
            </a:r>
            <a:r>
              <a:rPr dirty="0" sz="1400" i="1">
                <a:latin typeface="Arial"/>
                <a:cs typeface="Arial"/>
              </a:rPr>
              <a:t>y</a:t>
            </a:r>
            <a:r>
              <a:rPr dirty="0" sz="1400" spc="-15" i="1">
                <a:latin typeface="Arial"/>
                <a:cs typeface="Arial"/>
              </a:rPr>
              <a:t> </a:t>
            </a:r>
            <a:r>
              <a:rPr dirty="0" sz="1400" spc="-5" i="1">
                <a:latin typeface="Arial"/>
                <a:cs typeface="Arial"/>
              </a:rPr>
              <a:t>p</a:t>
            </a:r>
            <a:r>
              <a:rPr dirty="0" sz="1400" i="1">
                <a:latin typeface="Arial"/>
                <a:cs typeface="Arial"/>
              </a:rPr>
              <a:t>r</a:t>
            </a:r>
            <a:r>
              <a:rPr dirty="0" sz="1400" spc="-5" i="1">
                <a:latin typeface="Arial"/>
                <a:cs typeface="Arial"/>
              </a:rPr>
              <a:t>e</a:t>
            </a:r>
            <a:r>
              <a:rPr dirty="0" sz="1400" spc="5" i="1">
                <a:latin typeface="Arial"/>
                <a:cs typeface="Arial"/>
              </a:rPr>
              <a:t>s</a:t>
            </a:r>
            <a:r>
              <a:rPr dirty="0" sz="1400" spc="-5" i="1">
                <a:latin typeface="Arial"/>
                <a:cs typeface="Arial"/>
              </a:rPr>
              <a:t>e</a:t>
            </a:r>
            <a:r>
              <a:rPr dirty="0" sz="1400" i="1">
                <a:latin typeface="Arial"/>
                <a:cs typeface="Arial"/>
              </a:rPr>
              <a:t>r</a:t>
            </a:r>
            <a:r>
              <a:rPr dirty="0" sz="1400" spc="5" i="1">
                <a:latin typeface="Arial"/>
                <a:cs typeface="Arial"/>
              </a:rPr>
              <a:t>v</a:t>
            </a:r>
            <a:r>
              <a:rPr dirty="0" sz="1400" i="1">
                <a:latin typeface="Arial"/>
                <a:cs typeface="Arial"/>
              </a:rPr>
              <a:t>i</a:t>
            </a:r>
            <a:r>
              <a:rPr dirty="0" sz="1400" spc="-15" i="1">
                <a:latin typeface="Arial"/>
                <a:cs typeface="Arial"/>
              </a:rPr>
              <a:t>n</a:t>
            </a:r>
            <a:r>
              <a:rPr dirty="0" sz="1400" i="1">
                <a:latin typeface="Arial"/>
                <a:cs typeface="Arial"/>
              </a:rPr>
              <a:t>g</a:t>
            </a:r>
            <a:r>
              <a:rPr dirty="0" sz="1400" spc="-45" i="1">
                <a:latin typeface="Arial"/>
                <a:cs typeface="Arial"/>
              </a:rPr>
              <a:t> </a:t>
            </a:r>
            <a:r>
              <a:rPr dirty="0" sz="1400" spc="-5" i="1">
                <a:latin typeface="Arial"/>
                <a:cs typeface="Arial"/>
              </a:rPr>
              <a:t>d</a:t>
            </a:r>
            <a:r>
              <a:rPr dirty="0" sz="1400" i="1">
                <a:latin typeface="Arial"/>
                <a:cs typeface="Arial"/>
              </a:rPr>
              <a:t>i</a:t>
            </a:r>
            <a:r>
              <a:rPr dirty="0" sz="1400" spc="-5" i="1">
                <a:latin typeface="Arial"/>
                <a:cs typeface="Arial"/>
              </a:rPr>
              <a:t>g</a:t>
            </a:r>
            <a:r>
              <a:rPr dirty="0" sz="1400" i="1">
                <a:latin typeface="Arial"/>
                <a:cs typeface="Arial"/>
              </a:rPr>
              <a:t>i</a:t>
            </a:r>
            <a:r>
              <a:rPr dirty="0" sz="1400" spc="5" i="1">
                <a:latin typeface="Arial"/>
                <a:cs typeface="Arial"/>
              </a:rPr>
              <a:t>t</a:t>
            </a:r>
            <a:r>
              <a:rPr dirty="0" sz="1400" spc="-5" i="1">
                <a:latin typeface="Arial"/>
                <a:cs typeface="Arial"/>
              </a:rPr>
              <a:t>a</a:t>
            </a:r>
            <a:r>
              <a:rPr dirty="0" sz="1400" i="1">
                <a:latin typeface="Arial"/>
                <a:cs typeface="Arial"/>
              </a:rPr>
              <a:t>l</a:t>
            </a:r>
            <a:r>
              <a:rPr dirty="0" sz="1400" spc="-20" i="1">
                <a:latin typeface="Arial"/>
                <a:cs typeface="Arial"/>
              </a:rPr>
              <a:t> </a:t>
            </a:r>
            <a:r>
              <a:rPr dirty="0" sz="1400" i="1">
                <a:latin typeface="Arial"/>
                <a:cs typeface="Arial"/>
              </a:rPr>
              <a:t>i</a:t>
            </a:r>
            <a:r>
              <a:rPr dirty="0" sz="1400" spc="-5" i="1">
                <a:latin typeface="Arial"/>
                <a:cs typeface="Arial"/>
              </a:rPr>
              <a:t>n</a:t>
            </a:r>
            <a:r>
              <a:rPr dirty="0" sz="1400" spc="5" i="1">
                <a:latin typeface="Arial"/>
                <a:cs typeface="Arial"/>
              </a:rPr>
              <a:t>f</a:t>
            </a:r>
            <a:r>
              <a:rPr dirty="0" sz="1400" spc="-5" i="1">
                <a:latin typeface="Arial"/>
                <a:cs typeface="Arial"/>
              </a:rPr>
              <a:t>o</a:t>
            </a:r>
            <a:r>
              <a:rPr dirty="0" sz="1400" i="1">
                <a:latin typeface="Arial"/>
                <a:cs typeface="Arial"/>
              </a:rPr>
              <a:t>r</a:t>
            </a:r>
            <a:r>
              <a:rPr dirty="0" sz="1400" spc="-10" i="1">
                <a:latin typeface="Arial"/>
                <a:cs typeface="Arial"/>
              </a:rPr>
              <a:t>m</a:t>
            </a:r>
            <a:r>
              <a:rPr dirty="0" sz="1400" spc="-5" i="1">
                <a:latin typeface="Arial"/>
                <a:cs typeface="Arial"/>
              </a:rPr>
              <a:t>a</a:t>
            </a:r>
            <a:r>
              <a:rPr dirty="0" sz="1400" spc="-10" i="1">
                <a:latin typeface="Arial"/>
                <a:cs typeface="Arial"/>
              </a:rPr>
              <a:t>t</a:t>
            </a:r>
            <a:r>
              <a:rPr dirty="0" sz="1400" i="1">
                <a:latin typeface="Arial"/>
                <a:cs typeface="Arial"/>
              </a:rPr>
              <a:t>i</a:t>
            </a:r>
            <a:r>
              <a:rPr dirty="0" sz="1400" spc="-5" i="1">
                <a:latin typeface="Arial"/>
                <a:cs typeface="Arial"/>
              </a:rPr>
              <a:t>on</a:t>
            </a:r>
            <a:r>
              <a:rPr dirty="0" sz="1400" spc="-20" i="1">
                <a:latin typeface="Arial"/>
                <a:cs typeface="Arial"/>
              </a:rPr>
              <a:t>'</a:t>
            </a:r>
            <a:r>
              <a:rPr dirty="0" sz="1400" i="1">
                <a:latin typeface="Arial"/>
                <a:cs typeface="Arial"/>
              </a:rPr>
              <a:t>?</a:t>
            </a:r>
            <a:r>
              <a:rPr dirty="0" sz="1400" spc="-45" i="1">
                <a:latin typeface="Arial"/>
                <a:cs typeface="Arial"/>
              </a:rPr>
              <a:t> </a:t>
            </a:r>
            <a:r>
              <a:rPr dirty="0" sz="1400" spc="-140" i="1">
                <a:latin typeface="Arial"/>
                <a:cs typeface="Arial"/>
              </a:rPr>
              <a:t>T</a:t>
            </a:r>
            <a:r>
              <a:rPr dirty="0" sz="1400" spc="-5" i="1">
                <a:latin typeface="Arial"/>
                <a:cs typeface="Arial"/>
              </a:rPr>
              <a:t>o</a:t>
            </a:r>
            <a:r>
              <a:rPr dirty="0" sz="1400" spc="-10" i="1">
                <a:latin typeface="Arial"/>
                <a:cs typeface="Arial"/>
              </a:rPr>
              <a:t>w</a:t>
            </a:r>
            <a:r>
              <a:rPr dirty="0" sz="1400" spc="-5" i="1">
                <a:latin typeface="Arial"/>
                <a:cs typeface="Arial"/>
              </a:rPr>
              <a:t>a</a:t>
            </a:r>
            <a:r>
              <a:rPr dirty="0" sz="1400" i="1">
                <a:latin typeface="Arial"/>
                <a:cs typeface="Arial"/>
              </a:rPr>
              <a:t>r</a:t>
            </a:r>
            <a:r>
              <a:rPr dirty="0" sz="1400" spc="-5" i="1">
                <a:latin typeface="Arial"/>
                <a:cs typeface="Arial"/>
              </a:rPr>
              <a:t>d</a:t>
            </a:r>
            <a:r>
              <a:rPr dirty="0" sz="1400" i="1">
                <a:latin typeface="Arial"/>
                <a:cs typeface="Arial"/>
              </a:rPr>
              <a:t>s</a:t>
            </a:r>
            <a:r>
              <a:rPr dirty="0" sz="1400" spc="-15" i="1">
                <a:latin typeface="Arial"/>
                <a:cs typeface="Arial"/>
              </a:rPr>
              <a:t> </a:t>
            </a:r>
            <a:r>
              <a:rPr dirty="0" sz="1400" spc="5" i="1">
                <a:latin typeface="Arial"/>
                <a:cs typeface="Arial"/>
              </a:rPr>
              <a:t>s</a:t>
            </a:r>
            <a:r>
              <a:rPr dirty="0" sz="1400" spc="-5" i="1">
                <a:latin typeface="Arial"/>
                <a:cs typeface="Arial"/>
              </a:rPr>
              <a:t>oun</a:t>
            </a:r>
            <a:r>
              <a:rPr dirty="0" sz="1400" i="1">
                <a:latin typeface="Arial"/>
                <a:cs typeface="Arial"/>
              </a:rPr>
              <a:t>d</a:t>
            </a:r>
            <a:r>
              <a:rPr dirty="0" sz="1400" spc="-30" i="1">
                <a:latin typeface="Arial"/>
                <a:cs typeface="Arial"/>
              </a:rPr>
              <a:t> </a:t>
            </a:r>
            <a:r>
              <a:rPr dirty="0" sz="1400" spc="5" i="1">
                <a:latin typeface="Arial"/>
                <a:cs typeface="Arial"/>
              </a:rPr>
              <a:t>c</a:t>
            </a:r>
            <a:r>
              <a:rPr dirty="0" sz="1400" spc="-5" i="1">
                <a:latin typeface="Arial"/>
                <a:cs typeface="Arial"/>
              </a:rPr>
              <a:t>on</a:t>
            </a:r>
            <a:r>
              <a:rPr dirty="0" sz="1400" spc="5" i="1">
                <a:latin typeface="Arial"/>
                <a:cs typeface="Arial"/>
              </a:rPr>
              <a:t>c</a:t>
            </a:r>
            <a:r>
              <a:rPr dirty="0" sz="1400" spc="-5" i="1">
                <a:latin typeface="Arial"/>
                <a:cs typeface="Arial"/>
              </a:rPr>
              <a:t>ep</a:t>
            </a:r>
            <a:r>
              <a:rPr dirty="0" sz="1400" spc="-10" i="1">
                <a:latin typeface="Arial"/>
                <a:cs typeface="Arial"/>
              </a:rPr>
              <a:t>t</a:t>
            </a:r>
            <a:r>
              <a:rPr dirty="0" sz="1400" spc="-5" i="1">
                <a:latin typeface="Arial"/>
                <a:cs typeface="Arial"/>
              </a:rPr>
              <a:t>u</a:t>
            </a:r>
            <a:r>
              <a:rPr dirty="0" sz="1400" spc="-15" i="1">
                <a:latin typeface="Arial"/>
                <a:cs typeface="Arial"/>
              </a:rPr>
              <a:t>a</a:t>
            </a:r>
            <a:r>
              <a:rPr dirty="0" sz="1400" i="1">
                <a:latin typeface="Arial"/>
                <a:cs typeface="Arial"/>
              </a:rPr>
              <a:t>l</a:t>
            </a:r>
            <a:r>
              <a:rPr dirty="0" sz="1400" i="1">
                <a:latin typeface="Arial"/>
                <a:cs typeface="Arial"/>
              </a:rPr>
              <a:t> </a:t>
            </a:r>
            <a:r>
              <a:rPr dirty="0" sz="1400" spc="5" i="1">
                <a:latin typeface="Arial"/>
                <a:cs typeface="Arial"/>
              </a:rPr>
              <a:t>f</a:t>
            </a:r>
            <a:r>
              <a:rPr dirty="0" sz="1400" spc="-5" i="1">
                <a:latin typeface="Arial"/>
                <a:cs typeface="Arial"/>
              </a:rPr>
              <a:t>ounda</a:t>
            </a:r>
            <a:r>
              <a:rPr dirty="0" sz="1400" spc="-10" i="1">
                <a:latin typeface="Arial"/>
                <a:cs typeface="Arial"/>
              </a:rPr>
              <a:t>t</a:t>
            </a:r>
            <a:r>
              <a:rPr dirty="0" sz="1400" i="1">
                <a:latin typeface="Arial"/>
                <a:cs typeface="Arial"/>
              </a:rPr>
              <a:t>i</a:t>
            </a:r>
            <a:r>
              <a:rPr dirty="0" sz="1400" spc="-5" i="1">
                <a:latin typeface="Arial"/>
                <a:cs typeface="Arial"/>
              </a:rPr>
              <a:t>on</a:t>
            </a:r>
            <a:r>
              <a:rPr dirty="0" sz="1400" i="1">
                <a:latin typeface="Arial"/>
                <a:cs typeface="Arial"/>
              </a:rPr>
              <a:t>s</a:t>
            </a:r>
            <a:r>
              <a:rPr dirty="0" sz="1400" spc="-50" i="1">
                <a:latin typeface="Arial"/>
                <a:cs typeface="Arial"/>
              </a:rPr>
              <a:t> </a:t>
            </a:r>
            <a:r>
              <a:rPr dirty="0" sz="1400" spc="5" i="1">
                <a:latin typeface="Arial"/>
                <a:cs typeface="Arial"/>
              </a:rPr>
              <a:t>f</a:t>
            </a:r>
            <a:r>
              <a:rPr dirty="0" sz="1400" spc="-5" i="1">
                <a:latin typeface="Arial"/>
                <a:cs typeface="Arial"/>
              </a:rPr>
              <a:t>o</a:t>
            </a:r>
            <a:r>
              <a:rPr dirty="0" sz="1400" i="1">
                <a:latin typeface="Arial"/>
                <a:cs typeface="Arial"/>
              </a:rPr>
              <a:t>r</a:t>
            </a:r>
            <a:r>
              <a:rPr dirty="0" sz="1400" spc="-20" i="1">
                <a:latin typeface="Arial"/>
                <a:cs typeface="Arial"/>
              </a:rPr>
              <a:t> </a:t>
            </a:r>
            <a:r>
              <a:rPr dirty="0" sz="1400" spc="-5" i="1">
                <a:latin typeface="Arial"/>
                <a:cs typeface="Arial"/>
              </a:rPr>
              <a:t>d</a:t>
            </a:r>
            <a:r>
              <a:rPr dirty="0" sz="1400" i="1">
                <a:latin typeface="Arial"/>
                <a:cs typeface="Arial"/>
              </a:rPr>
              <a:t>i</a:t>
            </a:r>
            <a:r>
              <a:rPr dirty="0" sz="1400" spc="-5" i="1">
                <a:latin typeface="Arial"/>
                <a:cs typeface="Arial"/>
              </a:rPr>
              <a:t>g</a:t>
            </a:r>
            <a:r>
              <a:rPr dirty="0" sz="1400" i="1">
                <a:latin typeface="Arial"/>
                <a:cs typeface="Arial"/>
              </a:rPr>
              <a:t>i</a:t>
            </a:r>
            <a:r>
              <a:rPr dirty="0" sz="1400" spc="5" i="1">
                <a:latin typeface="Arial"/>
                <a:cs typeface="Arial"/>
              </a:rPr>
              <a:t>t</a:t>
            </a:r>
            <a:r>
              <a:rPr dirty="0" sz="1400" spc="-5" i="1">
                <a:latin typeface="Arial"/>
                <a:cs typeface="Arial"/>
              </a:rPr>
              <a:t>a</a:t>
            </a:r>
            <a:r>
              <a:rPr dirty="0" sz="1400" i="1">
                <a:latin typeface="Arial"/>
                <a:cs typeface="Arial"/>
              </a:rPr>
              <a:t>l</a:t>
            </a:r>
            <a:r>
              <a:rPr dirty="0" sz="1400" spc="-15" i="1">
                <a:latin typeface="Arial"/>
                <a:cs typeface="Arial"/>
              </a:rPr>
              <a:t> </a:t>
            </a:r>
            <a:r>
              <a:rPr dirty="0" sz="1400" spc="5" i="1">
                <a:latin typeface="Arial"/>
                <a:cs typeface="Arial"/>
              </a:rPr>
              <a:t>st</a:t>
            </a:r>
            <a:r>
              <a:rPr dirty="0" sz="1400" spc="-5" i="1">
                <a:latin typeface="Arial"/>
                <a:cs typeface="Arial"/>
              </a:rPr>
              <a:t>e</a:t>
            </a:r>
            <a:r>
              <a:rPr dirty="0" sz="1400" spc="-10" i="1">
                <a:latin typeface="Arial"/>
                <a:cs typeface="Arial"/>
              </a:rPr>
              <a:t>w</a:t>
            </a:r>
            <a:r>
              <a:rPr dirty="0" sz="1400" spc="-5" i="1">
                <a:latin typeface="Arial"/>
                <a:cs typeface="Arial"/>
              </a:rPr>
              <a:t>a</a:t>
            </a:r>
            <a:r>
              <a:rPr dirty="0" sz="1400" i="1">
                <a:latin typeface="Arial"/>
                <a:cs typeface="Arial"/>
              </a:rPr>
              <a:t>r</a:t>
            </a:r>
            <a:r>
              <a:rPr dirty="0" sz="1400" spc="-5" i="1">
                <a:latin typeface="Arial"/>
                <a:cs typeface="Arial"/>
              </a:rPr>
              <a:t>d</a:t>
            </a:r>
            <a:r>
              <a:rPr dirty="0" sz="1400" spc="-10" i="1">
                <a:latin typeface="Arial"/>
                <a:cs typeface="Arial"/>
              </a:rPr>
              <a:t>s</a:t>
            </a:r>
            <a:r>
              <a:rPr dirty="0" sz="1400" spc="-5" i="1">
                <a:latin typeface="Arial"/>
                <a:cs typeface="Arial"/>
              </a:rPr>
              <a:t>h</a:t>
            </a:r>
            <a:r>
              <a:rPr dirty="0" sz="1400" i="1">
                <a:latin typeface="Arial"/>
                <a:cs typeface="Arial"/>
              </a:rPr>
              <a:t>ip</a:t>
            </a:r>
            <a:r>
              <a:rPr dirty="0" sz="1400" spc="-45" i="1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(</a:t>
            </a:r>
            <a:r>
              <a:rPr dirty="0" sz="1400" spc="-10">
                <a:latin typeface="Arial"/>
                <a:cs typeface="Arial"/>
              </a:rPr>
              <a:t>D</a:t>
            </a:r>
            <a:r>
              <a:rPr dirty="0" sz="1400" spc="-5">
                <a:latin typeface="Arial"/>
                <a:cs typeface="Arial"/>
              </a:rPr>
              <a:t>o</a:t>
            </a:r>
            <a:r>
              <a:rPr dirty="0" sz="1400" spc="5">
                <a:latin typeface="Arial"/>
                <a:cs typeface="Arial"/>
              </a:rPr>
              <a:t>ct</a:t>
            </a:r>
            <a:r>
              <a:rPr dirty="0" sz="1400" spc="-5">
                <a:latin typeface="Arial"/>
                <a:cs typeface="Arial"/>
              </a:rPr>
              <a:t>o</a:t>
            </a:r>
            <a:r>
              <a:rPr dirty="0" sz="1400">
                <a:latin typeface="Arial"/>
                <a:cs typeface="Arial"/>
              </a:rPr>
              <a:t>r</a:t>
            </a:r>
            <a:r>
              <a:rPr dirty="0" sz="1400" spc="-15">
                <a:latin typeface="Arial"/>
                <a:cs typeface="Arial"/>
              </a:rPr>
              <a:t>a</a:t>
            </a:r>
            <a:r>
              <a:rPr dirty="0" sz="1400">
                <a:latin typeface="Arial"/>
                <a:cs typeface="Arial"/>
              </a:rPr>
              <a:t>l</a:t>
            </a:r>
            <a:r>
              <a:rPr dirty="0" sz="1400" spc="-30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d</a:t>
            </a:r>
            <a:r>
              <a:rPr dirty="0" sz="1400">
                <a:latin typeface="Arial"/>
                <a:cs typeface="Arial"/>
              </a:rPr>
              <a:t>i</a:t>
            </a:r>
            <a:r>
              <a:rPr dirty="0" sz="1400" spc="5">
                <a:latin typeface="Arial"/>
                <a:cs typeface="Arial"/>
              </a:rPr>
              <a:t>ss</a:t>
            </a:r>
            <a:r>
              <a:rPr dirty="0" sz="1400" spc="-5">
                <a:latin typeface="Arial"/>
                <a:cs typeface="Arial"/>
              </a:rPr>
              <a:t>e</a:t>
            </a:r>
            <a:r>
              <a:rPr dirty="0" sz="1400">
                <a:latin typeface="Arial"/>
                <a:cs typeface="Arial"/>
              </a:rPr>
              <a:t>r</a:t>
            </a:r>
            <a:r>
              <a:rPr dirty="0" sz="1400" spc="5">
                <a:latin typeface="Arial"/>
                <a:cs typeface="Arial"/>
              </a:rPr>
              <a:t>t</a:t>
            </a:r>
            <a:r>
              <a:rPr dirty="0" sz="1400" spc="-15">
                <a:latin typeface="Arial"/>
                <a:cs typeface="Arial"/>
              </a:rPr>
              <a:t>a</a:t>
            </a:r>
            <a:r>
              <a:rPr dirty="0" sz="1400" spc="-10">
                <a:latin typeface="Arial"/>
                <a:cs typeface="Arial"/>
              </a:rPr>
              <a:t>t</a:t>
            </a:r>
            <a:r>
              <a:rPr dirty="0" sz="1400">
                <a:latin typeface="Arial"/>
                <a:cs typeface="Arial"/>
              </a:rPr>
              <a:t>i</a:t>
            </a:r>
            <a:r>
              <a:rPr dirty="0" sz="1400" spc="-5">
                <a:latin typeface="Arial"/>
                <a:cs typeface="Arial"/>
              </a:rPr>
              <a:t>on</a:t>
            </a:r>
            <a:r>
              <a:rPr dirty="0" sz="1400">
                <a:latin typeface="Arial"/>
                <a:cs typeface="Arial"/>
              </a:rPr>
              <a:t>,</a:t>
            </a:r>
            <a:r>
              <a:rPr dirty="0" sz="1400" spc="-50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U</a:t>
            </a:r>
            <a:r>
              <a:rPr dirty="0" sz="1400" spc="-5">
                <a:latin typeface="Arial"/>
                <a:cs typeface="Arial"/>
              </a:rPr>
              <a:t>n</a:t>
            </a:r>
            <a:r>
              <a:rPr dirty="0" sz="1400">
                <a:latin typeface="Arial"/>
                <a:cs typeface="Arial"/>
              </a:rPr>
              <a:t>i</a:t>
            </a:r>
            <a:r>
              <a:rPr dirty="0" sz="1400" spc="-20">
                <a:latin typeface="Arial"/>
                <a:cs typeface="Arial"/>
              </a:rPr>
              <a:t>v</a:t>
            </a:r>
            <a:r>
              <a:rPr dirty="0" sz="1400" spc="-5">
                <a:latin typeface="Arial"/>
                <a:cs typeface="Arial"/>
              </a:rPr>
              <a:t>e</a:t>
            </a:r>
            <a:r>
              <a:rPr dirty="0" sz="1400">
                <a:latin typeface="Arial"/>
                <a:cs typeface="Arial"/>
              </a:rPr>
              <a:t>r</a:t>
            </a:r>
            <a:r>
              <a:rPr dirty="0" sz="1400" spc="5">
                <a:latin typeface="Arial"/>
                <a:cs typeface="Arial"/>
              </a:rPr>
              <a:t>s</a:t>
            </a:r>
            <a:r>
              <a:rPr dirty="0" sz="1400">
                <a:latin typeface="Arial"/>
                <a:cs typeface="Arial"/>
              </a:rPr>
              <a:t>i</a:t>
            </a:r>
            <a:r>
              <a:rPr dirty="0" sz="1400" spc="5">
                <a:latin typeface="Arial"/>
                <a:cs typeface="Arial"/>
              </a:rPr>
              <a:t>t</a:t>
            </a:r>
            <a:r>
              <a:rPr dirty="0" sz="1400">
                <a:latin typeface="Arial"/>
                <a:cs typeface="Arial"/>
              </a:rPr>
              <a:t>y</a:t>
            </a:r>
            <a:r>
              <a:rPr dirty="0" sz="1400" spc="-15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o</a:t>
            </a:r>
            <a:r>
              <a:rPr dirty="0" sz="1400">
                <a:latin typeface="Arial"/>
                <a:cs typeface="Arial"/>
              </a:rPr>
              <a:t>f</a:t>
            </a:r>
            <a:r>
              <a:rPr dirty="0" sz="1400" spc="-15">
                <a:latin typeface="Arial"/>
                <a:cs typeface="Arial"/>
              </a:rPr>
              <a:t> </a:t>
            </a:r>
            <a:r>
              <a:rPr dirty="0" sz="1400" spc="5">
                <a:latin typeface="Arial"/>
                <a:cs typeface="Arial"/>
              </a:rPr>
              <a:t>I</a:t>
            </a:r>
            <a:r>
              <a:rPr dirty="0" sz="1400">
                <a:latin typeface="Arial"/>
                <a:cs typeface="Arial"/>
              </a:rPr>
              <a:t>lli</a:t>
            </a:r>
            <a:r>
              <a:rPr dirty="0" sz="1400" spc="-5">
                <a:latin typeface="Arial"/>
                <a:cs typeface="Arial"/>
              </a:rPr>
              <a:t>no</a:t>
            </a:r>
            <a:r>
              <a:rPr dirty="0" sz="1400">
                <a:latin typeface="Arial"/>
                <a:cs typeface="Arial"/>
              </a:rPr>
              <a:t>is</a:t>
            </a:r>
            <a:r>
              <a:rPr dirty="0" sz="1400" spc="-25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a</a:t>
            </a:r>
            <a:r>
              <a:rPr dirty="0" sz="1400">
                <a:latin typeface="Arial"/>
                <a:cs typeface="Arial"/>
              </a:rPr>
              <a:t>t </a:t>
            </a:r>
            <a:r>
              <a:rPr dirty="0" sz="1400" spc="-10">
                <a:latin typeface="Arial"/>
                <a:cs typeface="Arial"/>
              </a:rPr>
              <a:t>U</a:t>
            </a:r>
            <a:r>
              <a:rPr dirty="0" sz="1400">
                <a:latin typeface="Arial"/>
                <a:cs typeface="Arial"/>
              </a:rPr>
              <a:t>r</a:t>
            </a:r>
            <a:r>
              <a:rPr dirty="0" sz="1400" spc="-5">
                <a:latin typeface="Arial"/>
                <a:cs typeface="Arial"/>
              </a:rPr>
              <a:t>ban</a:t>
            </a:r>
            <a:r>
              <a:rPr dirty="0" sz="1400">
                <a:latin typeface="Arial"/>
                <a:cs typeface="Arial"/>
              </a:rPr>
              <a:t>a</a:t>
            </a:r>
            <a:r>
              <a:rPr dirty="0" sz="1400" spc="-30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C</a:t>
            </a:r>
            <a:r>
              <a:rPr dirty="0" sz="1400" spc="-5">
                <a:latin typeface="Arial"/>
                <a:cs typeface="Arial"/>
              </a:rPr>
              <a:t>ha</a:t>
            </a:r>
            <a:r>
              <a:rPr dirty="0" sz="1400" spc="-10">
                <a:latin typeface="Arial"/>
                <a:cs typeface="Arial"/>
              </a:rPr>
              <a:t>m</a:t>
            </a:r>
            <a:r>
              <a:rPr dirty="0" sz="1400" spc="-5">
                <a:latin typeface="Arial"/>
                <a:cs typeface="Arial"/>
              </a:rPr>
              <a:t>pa</a:t>
            </a:r>
            <a:r>
              <a:rPr dirty="0" sz="1400">
                <a:latin typeface="Arial"/>
                <a:cs typeface="Arial"/>
              </a:rPr>
              <a:t>i</a:t>
            </a:r>
            <a:r>
              <a:rPr dirty="0" sz="1400" spc="-5">
                <a:latin typeface="Arial"/>
                <a:cs typeface="Arial"/>
              </a:rPr>
              <a:t>gn</a:t>
            </a:r>
            <a:r>
              <a:rPr dirty="0" sz="1400">
                <a:latin typeface="Arial"/>
                <a:cs typeface="Arial"/>
              </a:rPr>
              <a:t>),</a:t>
            </a:r>
            <a:r>
              <a:rPr dirty="0" sz="1400" spc="-40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2015</a:t>
            </a:r>
            <a:r>
              <a:rPr dirty="0" sz="1400">
                <a:latin typeface="Arial"/>
                <a:cs typeface="Arial"/>
              </a:rPr>
              <a:t>.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503411" y="6463728"/>
            <a:ext cx="10287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 spc="-10">
                <a:solidFill>
                  <a:srgbClr val="8A8A8A"/>
                </a:solidFill>
                <a:latin typeface="Calibri"/>
                <a:cs typeface="Calibri"/>
              </a:rPr>
              <a:t>8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3200" spc="-5">
                <a:latin typeface="Arial"/>
                <a:cs typeface="Arial"/>
              </a:rPr>
              <a:t>T</a:t>
            </a:r>
            <a:r>
              <a:rPr dirty="0" sz="3200" spc="-10">
                <a:latin typeface="Arial"/>
                <a:cs typeface="Arial"/>
              </a:rPr>
              <a:t>h</a:t>
            </a:r>
            <a:r>
              <a:rPr dirty="0" sz="3200">
                <a:latin typeface="Arial"/>
                <a:cs typeface="Arial"/>
              </a:rPr>
              <a:t>e</a:t>
            </a:r>
            <a:r>
              <a:rPr dirty="0" sz="3200" spc="-20">
                <a:latin typeface="Arial"/>
                <a:cs typeface="Arial"/>
              </a:rPr>
              <a:t> </a:t>
            </a:r>
            <a:r>
              <a:rPr dirty="0" sz="3200" spc="-10">
                <a:latin typeface="Arial"/>
                <a:cs typeface="Arial"/>
              </a:rPr>
              <a:t>de</a:t>
            </a:r>
            <a:r>
              <a:rPr dirty="0" sz="3200" spc="-5">
                <a:latin typeface="Arial"/>
                <a:cs typeface="Arial"/>
              </a:rPr>
              <a:t>fi</a:t>
            </a:r>
            <a:r>
              <a:rPr dirty="0" sz="3200" spc="-10">
                <a:latin typeface="Arial"/>
                <a:cs typeface="Arial"/>
              </a:rPr>
              <a:t>n</a:t>
            </a:r>
            <a:r>
              <a:rPr dirty="0" sz="3200" spc="-5">
                <a:latin typeface="Arial"/>
                <a:cs typeface="Arial"/>
              </a:rPr>
              <a:t>iti</a:t>
            </a:r>
            <a:r>
              <a:rPr dirty="0" sz="3200" spc="-10">
                <a:latin typeface="Arial"/>
                <a:cs typeface="Arial"/>
              </a:rPr>
              <a:t>o</a:t>
            </a:r>
            <a:r>
              <a:rPr dirty="0" sz="3200">
                <a:latin typeface="Arial"/>
                <a:cs typeface="Arial"/>
              </a:rPr>
              <a:t>n </a:t>
            </a:r>
            <a:r>
              <a:rPr dirty="0" sz="3200" spc="-10">
                <a:latin typeface="Arial"/>
                <a:cs typeface="Arial"/>
              </a:rPr>
              <a:t>e</a:t>
            </a:r>
            <a:r>
              <a:rPr dirty="0" sz="3200" spc="5">
                <a:latin typeface="Arial"/>
                <a:cs typeface="Arial"/>
              </a:rPr>
              <a:t>x</a:t>
            </a:r>
            <a:r>
              <a:rPr dirty="0" sz="3200" spc="-10">
                <a:latin typeface="Arial"/>
                <a:cs typeface="Arial"/>
              </a:rPr>
              <a:t>panded</a:t>
            </a:r>
            <a:r>
              <a:rPr dirty="0" sz="3200">
                <a:latin typeface="Arial"/>
                <a:cs typeface="Arial"/>
              </a:rPr>
              <a:t>.</a:t>
            </a:r>
            <a:r>
              <a:rPr dirty="0" sz="3200" spc="-20">
                <a:latin typeface="Arial"/>
                <a:cs typeface="Arial"/>
              </a:rPr>
              <a:t> </a:t>
            </a:r>
            <a:r>
              <a:rPr dirty="0" sz="3200">
                <a:latin typeface="Arial"/>
                <a:cs typeface="Arial"/>
              </a:rPr>
              <a:t>.</a:t>
            </a:r>
            <a:r>
              <a:rPr dirty="0" sz="3200" spc="-20">
                <a:latin typeface="Arial"/>
                <a:cs typeface="Arial"/>
              </a:rPr>
              <a:t> </a:t>
            </a:r>
            <a:r>
              <a:rPr dirty="0" sz="3200">
                <a:latin typeface="Arial"/>
                <a:cs typeface="Arial"/>
              </a:rPr>
              <a:t>.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1140" y="1499704"/>
            <a:ext cx="8230870" cy="45085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spc="-5">
                <a:latin typeface="Arial"/>
                <a:cs typeface="Arial"/>
              </a:rPr>
              <a:t>P</a:t>
            </a:r>
            <a:r>
              <a:rPr dirty="0" sz="2000">
                <a:latin typeface="Arial"/>
                <a:cs typeface="Arial"/>
              </a:rPr>
              <a:t>re</a:t>
            </a:r>
            <a:r>
              <a:rPr dirty="0" sz="2000" spc="5">
                <a:latin typeface="Arial"/>
                <a:cs typeface="Arial"/>
              </a:rPr>
              <a:t>s</a:t>
            </a:r>
            <a:r>
              <a:rPr dirty="0" sz="2000">
                <a:latin typeface="Arial"/>
                <a:cs typeface="Arial"/>
              </a:rPr>
              <a:t>er</a:t>
            </a:r>
            <a:r>
              <a:rPr dirty="0" sz="2000" spc="-10">
                <a:latin typeface="Arial"/>
                <a:cs typeface="Arial"/>
              </a:rPr>
              <a:t>v</a:t>
            </a:r>
            <a:r>
              <a:rPr dirty="0" sz="2000">
                <a:latin typeface="Arial"/>
                <a:cs typeface="Arial"/>
              </a:rPr>
              <a:t>a</a:t>
            </a:r>
            <a:r>
              <a:rPr dirty="0" sz="2000" spc="-5">
                <a:latin typeface="Arial"/>
                <a:cs typeface="Arial"/>
              </a:rPr>
              <a:t>ti</a:t>
            </a:r>
            <a:r>
              <a:rPr dirty="0" sz="2000">
                <a:latin typeface="Arial"/>
                <a:cs typeface="Arial"/>
              </a:rPr>
              <a:t>on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i</a:t>
            </a:r>
            <a:r>
              <a:rPr dirty="0" sz="2000">
                <a:latin typeface="Arial"/>
                <a:cs typeface="Arial"/>
              </a:rPr>
              <a:t>s not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about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pre</a:t>
            </a:r>
            <a:r>
              <a:rPr dirty="0" sz="2000" spc="5">
                <a:latin typeface="Arial"/>
                <a:cs typeface="Arial"/>
              </a:rPr>
              <a:t>s</a:t>
            </a:r>
            <a:r>
              <a:rPr dirty="0" sz="2000">
                <a:latin typeface="Arial"/>
                <a:cs typeface="Arial"/>
              </a:rPr>
              <a:t>e</a:t>
            </a:r>
            <a:r>
              <a:rPr dirty="0" sz="2000" spc="-10">
                <a:latin typeface="Arial"/>
                <a:cs typeface="Arial"/>
              </a:rPr>
              <a:t>rv</a:t>
            </a:r>
            <a:r>
              <a:rPr dirty="0" sz="2000">
                <a:latin typeface="Arial"/>
                <a:cs typeface="Arial"/>
              </a:rPr>
              <a:t>a</a:t>
            </a:r>
            <a:r>
              <a:rPr dirty="0" sz="2000" spc="-10">
                <a:latin typeface="Arial"/>
                <a:cs typeface="Arial"/>
              </a:rPr>
              <a:t>t</a:t>
            </a:r>
            <a:r>
              <a:rPr dirty="0" sz="2000" spc="-5">
                <a:latin typeface="Arial"/>
                <a:cs typeface="Arial"/>
              </a:rPr>
              <a:t>i</a:t>
            </a:r>
            <a:r>
              <a:rPr dirty="0" sz="2000">
                <a:latin typeface="Arial"/>
                <a:cs typeface="Arial"/>
              </a:rPr>
              <a:t>on.</a:t>
            </a:r>
            <a:endParaRPr sz="2000">
              <a:latin typeface="Arial"/>
              <a:cs typeface="Arial"/>
            </a:endParaRPr>
          </a:p>
          <a:p>
            <a:pPr marL="478155" indent="447675">
              <a:lnSpc>
                <a:spcPct val="100000"/>
              </a:lnSpc>
            </a:pPr>
            <a:r>
              <a:rPr dirty="0" sz="2000" spc="-5">
                <a:latin typeface="Arial"/>
                <a:cs typeface="Arial"/>
              </a:rPr>
              <a:t>P</a:t>
            </a:r>
            <a:r>
              <a:rPr dirty="0" sz="2000">
                <a:latin typeface="Arial"/>
                <a:cs typeface="Arial"/>
              </a:rPr>
              <a:t>re</a:t>
            </a:r>
            <a:r>
              <a:rPr dirty="0" sz="2000" spc="5">
                <a:latin typeface="Arial"/>
                <a:cs typeface="Arial"/>
              </a:rPr>
              <a:t>s</a:t>
            </a:r>
            <a:r>
              <a:rPr dirty="0" sz="2000">
                <a:latin typeface="Arial"/>
                <a:cs typeface="Arial"/>
              </a:rPr>
              <a:t>er</a:t>
            </a:r>
            <a:r>
              <a:rPr dirty="0" sz="2000" spc="-10">
                <a:latin typeface="Arial"/>
                <a:cs typeface="Arial"/>
              </a:rPr>
              <a:t>v</a:t>
            </a:r>
            <a:r>
              <a:rPr dirty="0" sz="2000">
                <a:latin typeface="Arial"/>
                <a:cs typeface="Arial"/>
              </a:rPr>
              <a:t>a</a:t>
            </a:r>
            <a:r>
              <a:rPr dirty="0" sz="2000" spc="-5">
                <a:latin typeface="Arial"/>
                <a:cs typeface="Arial"/>
              </a:rPr>
              <a:t>ti</a:t>
            </a:r>
            <a:r>
              <a:rPr dirty="0" sz="2000">
                <a:latin typeface="Arial"/>
                <a:cs typeface="Arial"/>
              </a:rPr>
              <a:t>on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i</a:t>
            </a:r>
            <a:r>
              <a:rPr dirty="0" sz="2000">
                <a:latin typeface="Arial"/>
                <a:cs typeface="Arial"/>
              </a:rPr>
              <a:t>s </a:t>
            </a:r>
            <a:r>
              <a:rPr dirty="0" sz="2000" i="1">
                <a:latin typeface="Arial"/>
                <a:cs typeface="Arial"/>
              </a:rPr>
              <a:t>en</a:t>
            </a:r>
            <a:r>
              <a:rPr dirty="0" sz="2000" spc="5" i="1">
                <a:latin typeface="Arial"/>
                <a:cs typeface="Arial"/>
              </a:rPr>
              <a:t>s</a:t>
            </a:r>
            <a:r>
              <a:rPr dirty="0" sz="2000" i="1">
                <a:latin typeface="Arial"/>
                <a:cs typeface="Arial"/>
              </a:rPr>
              <a:t>ur</a:t>
            </a:r>
            <a:r>
              <a:rPr dirty="0" sz="2000" spc="-5" i="1">
                <a:latin typeface="Arial"/>
                <a:cs typeface="Arial"/>
              </a:rPr>
              <a:t>i</a:t>
            </a:r>
            <a:r>
              <a:rPr dirty="0" sz="2000" i="1">
                <a:latin typeface="Arial"/>
                <a:cs typeface="Arial"/>
              </a:rPr>
              <a:t>ng</a:t>
            </a:r>
            <a:r>
              <a:rPr dirty="0" sz="2000" spc="-40" i="1">
                <a:latin typeface="Arial"/>
                <a:cs typeface="Arial"/>
              </a:rPr>
              <a:t> </a:t>
            </a:r>
            <a:r>
              <a:rPr dirty="0" sz="2000" i="1">
                <a:latin typeface="Arial"/>
                <a:cs typeface="Arial"/>
              </a:rPr>
              <a:t>re</a:t>
            </a:r>
            <a:r>
              <a:rPr dirty="0" sz="2000" spc="-5" i="1">
                <a:latin typeface="Arial"/>
                <a:cs typeface="Arial"/>
              </a:rPr>
              <a:t>li</a:t>
            </a:r>
            <a:r>
              <a:rPr dirty="0" sz="2000" i="1">
                <a:latin typeface="Arial"/>
                <a:cs typeface="Arial"/>
              </a:rPr>
              <a:t>ab</a:t>
            </a:r>
            <a:r>
              <a:rPr dirty="0" sz="2000" spc="-5" i="1">
                <a:latin typeface="Arial"/>
                <a:cs typeface="Arial"/>
              </a:rPr>
              <a:t>l</a:t>
            </a:r>
            <a:r>
              <a:rPr dirty="0" sz="2000" i="1">
                <a:latin typeface="Arial"/>
                <a:cs typeface="Arial"/>
              </a:rPr>
              <a:t>e</a:t>
            </a:r>
            <a:r>
              <a:rPr dirty="0" sz="2000" spc="-5" i="1">
                <a:latin typeface="Arial"/>
                <a:cs typeface="Arial"/>
              </a:rPr>
              <a:t> </a:t>
            </a:r>
            <a:r>
              <a:rPr dirty="0" sz="2000" spc="5" i="1">
                <a:latin typeface="Arial"/>
                <a:cs typeface="Arial"/>
              </a:rPr>
              <a:t>c</a:t>
            </a:r>
            <a:r>
              <a:rPr dirty="0" sz="2000" i="1">
                <a:latin typeface="Arial"/>
                <a:cs typeface="Arial"/>
              </a:rPr>
              <a:t>o</a:t>
            </a:r>
            <a:r>
              <a:rPr dirty="0" sz="2000" spc="-15" i="1">
                <a:latin typeface="Arial"/>
                <a:cs typeface="Arial"/>
              </a:rPr>
              <a:t>mm</a:t>
            </a:r>
            <a:r>
              <a:rPr dirty="0" sz="2000" i="1">
                <a:latin typeface="Arial"/>
                <a:cs typeface="Arial"/>
              </a:rPr>
              <a:t>un</a:t>
            </a:r>
            <a:r>
              <a:rPr dirty="0" sz="2000" spc="-5" i="1">
                <a:latin typeface="Arial"/>
                <a:cs typeface="Arial"/>
              </a:rPr>
              <a:t>i</a:t>
            </a:r>
            <a:r>
              <a:rPr dirty="0" sz="2000" spc="5" i="1">
                <a:latin typeface="Arial"/>
                <a:cs typeface="Arial"/>
              </a:rPr>
              <a:t>c</a:t>
            </a:r>
            <a:r>
              <a:rPr dirty="0" sz="2000" i="1">
                <a:latin typeface="Arial"/>
                <a:cs typeface="Arial"/>
              </a:rPr>
              <a:t>a</a:t>
            </a:r>
            <a:r>
              <a:rPr dirty="0" sz="2000" spc="-10" i="1">
                <a:latin typeface="Arial"/>
                <a:cs typeface="Arial"/>
              </a:rPr>
              <a:t>t</a:t>
            </a:r>
            <a:r>
              <a:rPr dirty="0" sz="2000" spc="-5" i="1">
                <a:latin typeface="Arial"/>
                <a:cs typeface="Arial"/>
              </a:rPr>
              <a:t>i</a:t>
            </a:r>
            <a:r>
              <a:rPr dirty="0" sz="2000" i="1">
                <a:latin typeface="Arial"/>
                <a:cs typeface="Arial"/>
              </a:rPr>
              <a:t>on</a:t>
            </a:r>
            <a:r>
              <a:rPr dirty="0" sz="2000" spc="-30" i="1">
                <a:latin typeface="Arial"/>
                <a:cs typeface="Arial"/>
              </a:rPr>
              <a:t> </a:t>
            </a:r>
            <a:r>
              <a:rPr dirty="0" sz="2000" spc="5" i="1">
                <a:latin typeface="Arial"/>
                <a:cs typeface="Arial"/>
              </a:rPr>
              <a:t>w</a:t>
            </a:r>
            <a:r>
              <a:rPr dirty="0" sz="2000" spc="-5" i="1">
                <a:latin typeface="Arial"/>
                <a:cs typeface="Arial"/>
              </a:rPr>
              <a:t>i</a:t>
            </a:r>
            <a:r>
              <a:rPr dirty="0" sz="2000" spc="-10" i="1">
                <a:latin typeface="Arial"/>
                <a:cs typeface="Arial"/>
              </a:rPr>
              <a:t>t</a:t>
            </a:r>
            <a:r>
              <a:rPr dirty="0" sz="2000" i="1">
                <a:latin typeface="Arial"/>
                <a:cs typeface="Arial"/>
              </a:rPr>
              <a:t>h</a:t>
            </a:r>
            <a:r>
              <a:rPr dirty="0" sz="2000" spc="-5" i="1">
                <a:latin typeface="Arial"/>
                <a:cs typeface="Arial"/>
              </a:rPr>
              <a:t> </a:t>
            </a:r>
            <a:r>
              <a:rPr dirty="0" sz="2000" spc="-10" i="1">
                <a:latin typeface="Arial"/>
                <a:cs typeface="Arial"/>
              </a:rPr>
              <a:t>t</a:t>
            </a:r>
            <a:r>
              <a:rPr dirty="0" sz="2000" i="1">
                <a:latin typeface="Arial"/>
                <a:cs typeface="Arial"/>
              </a:rPr>
              <a:t>he</a:t>
            </a:r>
            <a:r>
              <a:rPr dirty="0" sz="2000" spc="-15" i="1">
                <a:latin typeface="Arial"/>
                <a:cs typeface="Arial"/>
              </a:rPr>
              <a:t> </a:t>
            </a:r>
            <a:r>
              <a:rPr dirty="0" sz="2000" spc="-5" i="1">
                <a:latin typeface="Arial"/>
                <a:cs typeface="Arial"/>
              </a:rPr>
              <a:t>f</a:t>
            </a:r>
            <a:r>
              <a:rPr dirty="0" sz="2000" i="1">
                <a:latin typeface="Arial"/>
                <a:cs typeface="Arial"/>
              </a:rPr>
              <a:t>u</a:t>
            </a:r>
            <a:r>
              <a:rPr dirty="0" sz="2000" spc="-10" i="1">
                <a:latin typeface="Arial"/>
                <a:cs typeface="Arial"/>
              </a:rPr>
              <a:t>t</a:t>
            </a:r>
            <a:r>
              <a:rPr dirty="0" sz="2000" i="1">
                <a:latin typeface="Arial"/>
                <a:cs typeface="Arial"/>
              </a:rPr>
              <a:t>ure</a:t>
            </a:r>
            <a:endParaRPr sz="2000">
              <a:latin typeface="Arial"/>
              <a:cs typeface="Arial"/>
            </a:endParaRPr>
          </a:p>
          <a:p>
            <a:pPr marL="478155" marR="73025">
              <a:lnSpc>
                <a:spcPct val="100000"/>
              </a:lnSpc>
              <a:spcBef>
                <a:spcPts val="1595"/>
              </a:spcBef>
            </a:pPr>
            <a:r>
              <a:rPr dirty="0" sz="2000" spc="-5" i="1">
                <a:latin typeface="Arial"/>
                <a:cs typeface="Arial"/>
              </a:rPr>
              <a:t>M</a:t>
            </a:r>
            <a:r>
              <a:rPr dirty="0" sz="2000" i="1">
                <a:latin typeface="Arial"/>
                <a:cs typeface="Arial"/>
              </a:rPr>
              <a:t>ore</a:t>
            </a:r>
            <a:r>
              <a:rPr dirty="0" sz="2000" spc="-30" i="1">
                <a:latin typeface="Arial"/>
                <a:cs typeface="Arial"/>
              </a:rPr>
              <a:t> </a:t>
            </a:r>
            <a:r>
              <a:rPr dirty="0" sz="2000" i="1">
                <a:latin typeface="Arial"/>
                <a:cs typeface="Arial"/>
              </a:rPr>
              <a:t>e</a:t>
            </a:r>
            <a:r>
              <a:rPr dirty="0" sz="2000" spc="5" i="1">
                <a:latin typeface="Arial"/>
                <a:cs typeface="Arial"/>
              </a:rPr>
              <a:t>x</a:t>
            </a:r>
            <a:r>
              <a:rPr dirty="0" sz="2000" i="1">
                <a:latin typeface="Arial"/>
                <a:cs typeface="Arial"/>
              </a:rPr>
              <a:t>a</a:t>
            </a:r>
            <a:r>
              <a:rPr dirty="0" sz="2000" spc="5" i="1">
                <a:latin typeface="Arial"/>
                <a:cs typeface="Arial"/>
              </a:rPr>
              <a:t>c</a:t>
            </a:r>
            <a:r>
              <a:rPr dirty="0" sz="2000" spc="-5" i="1">
                <a:latin typeface="Arial"/>
                <a:cs typeface="Arial"/>
              </a:rPr>
              <a:t>tl</a:t>
            </a:r>
            <a:r>
              <a:rPr dirty="0" sz="2000" spc="5" i="1">
                <a:latin typeface="Arial"/>
                <a:cs typeface="Arial"/>
              </a:rPr>
              <a:t>y</a:t>
            </a:r>
            <a:r>
              <a:rPr dirty="0" sz="2000" i="1">
                <a:latin typeface="Arial"/>
                <a:cs typeface="Arial"/>
              </a:rPr>
              <a:t>:</a:t>
            </a:r>
            <a:r>
              <a:rPr dirty="0" sz="2000" spc="-50" i="1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pre</a:t>
            </a:r>
            <a:r>
              <a:rPr dirty="0" sz="2000" spc="5">
                <a:latin typeface="Arial"/>
                <a:cs typeface="Arial"/>
              </a:rPr>
              <a:t>s</a:t>
            </a:r>
            <a:r>
              <a:rPr dirty="0" sz="2000">
                <a:latin typeface="Arial"/>
                <a:cs typeface="Arial"/>
              </a:rPr>
              <a:t>er</a:t>
            </a:r>
            <a:r>
              <a:rPr dirty="0" sz="2000" spc="-10">
                <a:latin typeface="Arial"/>
                <a:cs typeface="Arial"/>
              </a:rPr>
              <a:t>v</a:t>
            </a:r>
            <a:r>
              <a:rPr dirty="0" sz="2000">
                <a:latin typeface="Arial"/>
                <a:cs typeface="Arial"/>
              </a:rPr>
              <a:t>a</a:t>
            </a:r>
            <a:r>
              <a:rPr dirty="0" sz="2000" spc="-5">
                <a:latin typeface="Arial"/>
                <a:cs typeface="Arial"/>
              </a:rPr>
              <a:t>ti</a:t>
            </a:r>
            <a:r>
              <a:rPr dirty="0" sz="2000">
                <a:latin typeface="Arial"/>
                <a:cs typeface="Arial"/>
              </a:rPr>
              <a:t>on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a</a:t>
            </a:r>
            <a:r>
              <a:rPr dirty="0" sz="2000" spc="5">
                <a:latin typeface="Arial"/>
                <a:cs typeface="Arial"/>
              </a:rPr>
              <a:t>c</a:t>
            </a:r>
            <a:r>
              <a:rPr dirty="0" sz="2000" spc="-5">
                <a:latin typeface="Arial"/>
                <a:cs typeface="Arial"/>
              </a:rPr>
              <a:t>ti</a:t>
            </a:r>
            <a:r>
              <a:rPr dirty="0" sz="2000">
                <a:latin typeface="Arial"/>
                <a:cs typeface="Arial"/>
              </a:rPr>
              <a:t>ons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are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i</a:t>
            </a:r>
            <a:r>
              <a:rPr dirty="0" sz="2000">
                <a:latin typeface="Arial"/>
                <a:cs typeface="Arial"/>
              </a:rPr>
              <a:t>n</a:t>
            </a:r>
            <a:r>
              <a:rPr dirty="0" sz="2000" spc="-5">
                <a:latin typeface="Arial"/>
                <a:cs typeface="Arial"/>
              </a:rPr>
              <a:t>t</a:t>
            </a:r>
            <a:r>
              <a:rPr dirty="0" sz="2000">
                <a:latin typeface="Arial"/>
                <a:cs typeface="Arial"/>
              </a:rPr>
              <a:t>ended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t</a:t>
            </a:r>
            <a:r>
              <a:rPr dirty="0" sz="2000">
                <a:latin typeface="Arial"/>
                <a:cs typeface="Arial"/>
              </a:rPr>
              <a:t>o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en</a:t>
            </a:r>
            <a:r>
              <a:rPr dirty="0" sz="2000" spc="5">
                <a:latin typeface="Arial"/>
                <a:cs typeface="Arial"/>
              </a:rPr>
              <a:t>s</a:t>
            </a:r>
            <a:r>
              <a:rPr dirty="0" sz="2000">
                <a:latin typeface="Arial"/>
                <a:cs typeface="Arial"/>
              </a:rPr>
              <a:t>ure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t</a:t>
            </a:r>
            <a:r>
              <a:rPr dirty="0" sz="2000">
                <a:latin typeface="Arial"/>
                <a:cs typeface="Arial"/>
              </a:rPr>
              <a:t>hat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f</a:t>
            </a:r>
            <a:r>
              <a:rPr dirty="0" sz="2000">
                <a:latin typeface="Arial"/>
                <a:cs typeface="Arial"/>
              </a:rPr>
              <a:t>u</a:t>
            </a:r>
            <a:r>
              <a:rPr dirty="0" sz="2000" spc="-5">
                <a:latin typeface="Arial"/>
                <a:cs typeface="Arial"/>
              </a:rPr>
              <a:t>t</a:t>
            </a:r>
            <a:r>
              <a:rPr dirty="0" sz="2000">
                <a:latin typeface="Arial"/>
                <a:cs typeface="Arial"/>
              </a:rPr>
              <a:t>ure</a:t>
            </a:r>
            <a:r>
              <a:rPr dirty="0" sz="2000">
                <a:latin typeface="Arial"/>
                <a:cs typeface="Arial"/>
              </a:rPr>
              <a:t> re</a:t>
            </a:r>
            <a:r>
              <a:rPr dirty="0" sz="2000" spc="5">
                <a:latin typeface="Arial"/>
                <a:cs typeface="Arial"/>
              </a:rPr>
              <a:t>s</a:t>
            </a:r>
            <a:r>
              <a:rPr dirty="0" sz="2000">
                <a:latin typeface="Arial"/>
                <a:cs typeface="Arial"/>
              </a:rPr>
              <a:t>ear</a:t>
            </a:r>
            <a:r>
              <a:rPr dirty="0" sz="2000" spc="-10">
                <a:latin typeface="Arial"/>
                <a:cs typeface="Arial"/>
              </a:rPr>
              <a:t>c</a:t>
            </a:r>
            <a:r>
              <a:rPr dirty="0" sz="2000">
                <a:latin typeface="Arial"/>
                <a:cs typeface="Arial"/>
              </a:rPr>
              <a:t>he</a:t>
            </a:r>
            <a:r>
              <a:rPr dirty="0" sz="2000" spc="-10">
                <a:latin typeface="Arial"/>
                <a:cs typeface="Arial"/>
              </a:rPr>
              <a:t>r</a:t>
            </a:r>
            <a:r>
              <a:rPr dirty="0" sz="2000">
                <a:latin typeface="Arial"/>
                <a:cs typeface="Arial"/>
              </a:rPr>
              <a:t>s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(or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o</a:t>
            </a:r>
            <a:r>
              <a:rPr dirty="0" sz="2000" spc="-10">
                <a:latin typeface="Arial"/>
                <a:cs typeface="Arial"/>
              </a:rPr>
              <a:t>t</a:t>
            </a:r>
            <a:r>
              <a:rPr dirty="0" sz="2000">
                <a:latin typeface="Arial"/>
                <a:cs typeface="Arial"/>
              </a:rPr>
              <a:t>her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u</a:t>
            </a:r>
            <a:r>
              <a:rPr dirty="0" sz="2000" spc="5">
                <a:latin typeface="Arial"/>
                <a:cs typeface="Arial"/>
              </a:rPr>
              <a:t>s</a:t>
            </a:r>
            <a:r>
              <a:rPr dirty="0" sz="2000">
                <a:latin typeface="Arial"/>
                <a:cs typeface="Arial"/>
              </a:rPr>
              <a:t>er</a:t>
            </a:r>
            <a:r>
              <a:rPr dirty="0" sz="2000" spc="5">
                <a:latin typeface="Arial"/>
                <a:cs typeface="Arial"/>
              </a:rPr>
              <a:t>s</a:t>
            </a:r>
            <a:r>
              <a:rPr dirty="0" sz="2000">
                <a:latin typeface="Arial"/>
                <a:cs typeface="Arial"/>
              </a:rPr>
              <a:t>*)</a:t>
            </a:r>
            <a:endParaRPr sz="2000">
              <a:latin typeface="Arial"/>
              <a:cs typeface="Arial"/>
            </a:endParaRPr>
          </a:p>
          <a:p>
            <a:pPr marL="989330" indent="-510540">
              <a:lnSpc>
                <a:spcPct val="100000"/>
              </a:lnSpc>
              <a:spcBef>
                <a:spcPts val="1605"/>
              </a:spcBef>
              <a:buFont typeface="Arial"/>
              <a:buAutoNum type="arabicParenR"/>
              <a:tabLst>
                <a:tab pos="989965" algn="l"/>
              </a:tabLst>
            </a:pPr>
            <a:r>
              <a:rPr dirty="0" sz="2000" spc="5">
                <a:latin typeface="Arial"/>
                <a:cs typeface="Arial"/>
              </a:rPr>
              <a:t>w</a:t>
            </a:r>
            <a:r>
              <a:rPr dirty="0" sz="2000" spc="-5">
                <a:latin typeface="Arial"/>
                <a:cs typeface="Arial"/>
              </a:rPr>
              <a:t>i</a:t>
            </a:r>
            <a:r>
              <a:rPr dirty="0" sz="2000" spc="-5">
                <a:latin typeface="Arial"/>
                <a:cs typeface="Arial"/>
              </a:rPr>
              <a:t>l</a:t>
            </a:r>
            <a:r>
              <a:rPr dirty="0" sz="2000">
                <a:latin typeface="Arial"/>
                <a:cs typeface="Arial"/>
              </a:rPr>
              <a:t>l</a:t>
            </a:r>
            <a:r>
              <a:rPr dirty="0" sz="2000" spc="5">
                <a:latin typeface="Arial"/>
                <a:cs typeface="Arial"/>
              </a:rPr>
              <a:t> </a:t>
            </a:r>
            <a:r>
              <a:rPr dirty="0" sz="2000" spc="5">
                <a:latin typeface="Arial"/>
                <a:cs typeface="Arial"/>
              </a:rPr>
              <a:t>c</a:t>
            </a:r>
            <a:r>
              <a:rPr dirty="0" sz="2000">
                <a:latin typeface="Arial"/>
                <a:cs typeface="Arial"/>
              </a:rPr>
              <a:t>o</a:t>
            </a:r>
            <a:r>
              <a:rPr dirty="0" sz="2000" spc="-5">
                <a:latin typeface="Arial"/>
                <a:cs typeface="Arial"/>
              </a:rPr>
              <a:t>m</a:t>
            </a:r>
            <a:r>
              <a:rPr dirty="0" sz="2000">
                <a:latin typeface="Arial"/>
                <a:cs typeface="Arial"/>
              </a:rPr>
              <a:t>e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i</a:t>
            </a:r>
            <a:r>
              <a:rPr dirty="0" sz="2000">
                <a:latin typeface="Arial"/>
                <a:cs typeface="Arial"/>
              </a:rPr>
              <a:t>n</a:t>
            </a:r>
            <a:r>
              <a:rPr dirty="0" sz="2000" spc="-10">
                <a:latin typeface="Arial"/>
                <a:cs typeface="Arial"/>
              </a:rPr>
              <a:t>t</a:t>
            </a:r>
            <a:r>
              <a:rPr dirty="0" sz="2000">
                <a:latin typeface="Arial"/>
                <a:cs typeface="Arial"/>
              </a:rPr>
              <a:t>o</a:t>
            </a:r>
            <a:r>
              <a:rPr dirty="0" sz="2000" spc="-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po</a:t>
            </a:r>
            <a:r>
              <a:rPr dirty="0" sz="2000" spc="5">
                <a:latin typeface="Arial"/>
                <a:cs typeface="Arial"/>
              </a:rPr>
              <a:t>s</a:t>
            </a:r>
            <a:r>
              <a:rPr dirty="0" sz="2000" spc="5">
                <a:latin typeface="Arial"/>
                <a:cs typeface="Arial"/>
              </a:rPr>
              <a:t>s</a:t>
            </a:r>
            <a:r>
              <a:rPr dirty="0" sz="2000">
                <a:latin typeface="Arial"/>
                <a:cs typeface="Arial"/>
              </a:rPr>
              <a:t>e</a:t>
            </a:r>
            <a:r>
              <a:rPr dirty="0" sz="2000" spc="5">
                <a:latin typeface="Arial"/>
                <a:cs typeface="Arial"/>
              </a:rPr>
              <a:t>s</a:t>
            </a:r>
            <a:r>
              <a:rPr dirty="0" sz="2000" spc="-10">
                <a:latin typeface="Arial"/>
                <a:cs typeface="Arial"/>
              </a:rPr>
              <a:t>s</a:t>
            </a:r>
            <a:r>
              <a:rPr dirty="0" sz="2000" spc="-5">
                <a:latin typeface="Arial"/>
                <a:cs typeface="Arial"/>
              </a:rPr>
              <a:t>i</a:t>
            </a:r>
            <a:r>
              <a:rPr dirty="0" sz="2000">
                <a:latin typeface="Arial"/>
                <a:cs typeface="Arial"/>
              </a:rPr>
              <a:t>on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of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ph</a:t>
            </a:r>
            <a:r>
              <a:rPr dirty="0" sz="2000" spc="-10">
                <a:latin typeface="Arial"/>
                <a:cs typeface="Arial"/>
              </a:rPr>
              <a:t>y</a:t>
            </a:r>
            <a:r>
              <a:rPr dirty="0" sz="2000" spc="5">
                <a:latin typeface="Arial"/>
                <a:cs typeface="Arial"/>
              </a:rPr>
              <a:t>s</a:t>
            </a:r>
            <a:r>
              <a:rPr dirty="0" sz="2000" spc="-5">
                <a:latin typeface="Arial"/>
                <a:cs typeface="Arial"/>
              </a:rPr>
              <a:t>i</a:t>
            </a:r>
            <a:r>
              <a:rPr dirty="0" sz="2000" spc="5">
                <a:latin typeface="Arial"/>
                <a:cs typeface="Arial"/>
              </a:rPr>
              <a:t>c</a:t>
            </a:r>
            <a:r>
              <a:rPr dirty="0" sz="2000">
                <a:latin typeface="Arial"/>
                <a:cs typeface="Arial"/>
              </a:rPr>
              <a:t>al</a:t>
            </a:r>
            <a:r>
              <a:rPr dirty="0" sz="2000" spc="-2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m</a:t>
            </a:r>
            <a:r>
              <a:rPr dirty="0" sz="2000">
                <a:latin typeface="Arial"/>
                <a:cs typeface="Arial"/>
              </a:rPr>
              <a:t>ed</a:t>
            </a:r>
            <a:r>
              <a:rPr dirty="0" sz="2000" spc="-5">
                <a:latin typeface="Arial"/>
                <a:cs typeface="Arial"/>
              </a:rPr>
              <a:t>i</a:t>
            </a:r>
            <a:r>
              <a:rPr dirty="0" sz="2000">
                <a:latin typeface="Arial"/>
                <a:cs typeface="Arial"/>
              </a:rPr>
              <a:t>a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and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en</a:t>
            </a:r>
            <a:r>
              <a:rPr dirty="0" sz="2000" spc="5">
                <a:latin typeface="Arial"/>
                <a:cs typeface="Arial"/>
              </a:rPr>
              <a:t>c</a:t>
            </a:r>
            <a:r>
              <a:rPr dirty="0" sz="2000">
                <a:latin typeface="Arial"/>
                <a:cs typeface="Arial"/>
              </a:rPr>
              <a:t>od</a:t>
            </a:r>
            <a:r>
              <a:rPr dirty="0" sz="2000" spc="-5">
                <a:latin typeface="Arial"/>
                <a:cs typeface="Arial"/>
              </a:rPr>
              <a:t>i</a:t>
            </a:r>
            <a:r>
              <a:rPr dirty="0" sz="2000">
                <a:latin typeface="Arial"/>
                <a:cs typeface="Arial"/>
              </a:rPr>
              <a:t>ngs</a:t>
            </a:r>
            <a:endParaRPr sz="2000">
              <a:latin typeface="Arial"/>
              <a:cs typeface="Arial"/>
            </a:endParaRPr>
          </a:p>
          <a:p>
            <a:pPr marL="989330" marR="286385" indent="-510540">
              <a:lnSpc>
                <a:spcPct val="100000"/>
              </a:lnSpc>
              <a:spcBef>
                <a:spcPts val="1595"/>
              </a:spcBef>
              <a:buFont typeface="Arial"/>
              <a:buAutoNum type="arabicParenR"/>
              <a:tabLst>
                <a:tab pos="989965" algn="l"/>
              </a:tabLst>
            </a:pPr>
            <a:r>
              <a:rPr dirty="0" sz="2000" spc="-10">
                <a:latin typeface="Arial"/>
                <a:cs typeface="Arial"/>
              </a:rPr>
              <a:t>f</a:t>
            </a:r>
            <a:r>
              <a:rPr dirty="0" sz="2000">
                <a:latin typeface="Arial"/>
                <a:cs typeface="Arial"/>
              </a:rPr>
              <a:t>rom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 spc="5">
                <a:latin typeface="Arial"/>
                <a:cs typeface="Arial"/>
              </a:rPr>
              <a:t>w</a:t>
            </a:r>
            <a:r>
              <a:rPr dirty="0" sz="2000">
                <a:latin typeface="Arial"/>
                <a:cs typeface="Arial"/>
              </a:rPr>
              <a:t>h</a:t>
            </a:r>
            <a:r>
              <a:rPr dirty="0" sz="2000" spc="-5">
                <a:latin typeface="Arial"/>
                <a:cs typeface="Arial"/>
              </a:rPr>
              <a:t>i</a:t>
            </a:r>
            <a:r>
              <a:rPr dirty="0" sz="2000" spc="5">
                <a:latin typeface="Arial"/>
                <a:cs typeface="Arial"/>
              </a:rPr>
              <a:t>c</a:t>
            </a:r>
            <a:r>
              <a:rPr dirty="0" sz="2000">
                <a:latin typeface="Arial"/>
                <a:cs typeface="Arial"/>
              </a:rPr>
              <a:t>h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t</a:t>
            </a:r>
            <a:r>
              <a:rPr dirty="0" sz="2000">
                <a:latin typeface="Arial"/>
                <a:cs typeface="Arial"/>
              </a:rPr>
              <a:t>hey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 spc="5">
                <a:latin typeface="Arial"/>
                <a:cs typeface="Arial"/>
              </a:rPr>
              <a:t>w</a:t>
            </a:r>
            <a:r>
              <a:rPr dirty="0" sz="2000" spc="-5">
                <a:latin typeface="Arial"/>
                <a:cs typeface="Arial"/>
              </a:rPr>
              <a:t>i</a:t>
            </a:r>
            <a:r>
              <a:rPr dirty="0" sz="2000" spc="-5">
                <a:latin typeface="Arial"/>
                <a:cs typeface="Arial"/>
              </a:rPr>
              <a:t>l</a:t>
            </a:r>
            <a:r>
              <a:rPr dirty="0" sz="2000">
                <a:latin typeface="Arial"/>
                <a:cs typeface="Arial"/>
              </a:rPr>
              <a:t>l</a:t>
            </a:r>
            <a:r>
              <a:rPr dirty="0" sz="2000" spc="15">
                <a:latin typeface="Arial"/>
                <a:cs typeface="Arial"/>
              </a:rPr>
              <a:t> </a:t>
            </a:r>
            <a:r>
              <a:rPr dirty="0" sz="2000" spc="5">
                <a:latin typeface="Arial"/>
                <a:cs typeface="Arial"/>
              </a:rPr>
              <a:t>c</a:t>
            </a:r>
            <a:r>
              <a:rPr dirty="0" sz="2000">
                <a:latin typeface="Arial"/>
                <a:cs typeface="Arial"/>
              </a:rPr>
              <a:t>orre</a:t>
            </a:r>
            <a:r>
              <a:rPr dirty="0" sz="2000" spc="-10">
                <a:latin typeface="Arial"/>
                <a:cs typeface="Arial"/>
              </a:rPr>
              <a:t>c</a:t>
            </a:r>
            <a:r>
              <a:rPr dirty="0" sz="2000" spc="-10">
                <a:latin typeface="Arial"/>
                <a:cs typeface="Arial"/>
              </a:rPr>
              <a:t>t</a:t>
            </a:r>
            <a:r>
              <a:rPr dirty="0" sz="2000" spc="-5">
                <a:latin typeface="Arial"/>
                <a:cs typeface="Arial"/>
              </a:rPr>
              <a:t>l</a:t>
            </a:r>
            <a:r>
              <a:rPr dirty="0" sz="2000">
                <a:latin typeface="Arial"/>
                <a:cs typeface="Arial"/>
              </a:rPr>
              <a:t>y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re</a:t>
            </a:r>
            <a:r>
              <a:rPr dirty="0" sz="2000" spc="5">
                <a:latin typeface="Arial"/>
                <a:cs typeface="Arial"/>
              </a:rPr>
              <a:t>c</a:t>
            </a:r>
            <a:r>
              <a:rPr dirty="0" sz="2000">
                <a:latin typeface="Arial"/>
                <a:cs typeface="Arial"/>
              </a:rPr>
              <a:t>ogn</a:t>
            </a:r>
            <a:r>
              <a:rPr dirty="0" sz="2000" spc="-5">
                <a:latin typeface="Arial"/>
                <a:cs typeface="Arial"/>
              </a:rPr>
              <a:t>i</a:t>
            </a:r>
            <a:r>
              <a:rPr dirty="0" sz="2000" spc="5">
                <a:latin typeface="Arial"/>
                <a:cs typeface="Arial"/>
              </a:rPr>
              <a:t>z</a:t>
            </a:r>
            <a:r>
              <a:rPr dirty="0" sz="2000">
                <a:latin typeface="Arial"/>
                <a:cs typeface="Arial"/>
              </a:rPr>
              <a:t>e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t</a:t>
            </a:r>
            <a:r>
              <a:rPr dirty="0" sz="2000">
                <a:latin typeface="Arial"/>
                <a:cs typeface="Arial"/>
              </a:rPr>
              <a:t>he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or</a:t>
            </a:r>
            <a:r>
              <a:rPr dirty="0" sz="2000" spc="-5">
                <a:latin typeface="Arial"/>
                <a:cs typeface="Arial"/>
              </a:rPr>
              <a:t>i</a:t>
            </a:r>
            <a:r>
              <a:rPr dirty="0" sz="2000">
                <a:latin typeface="Arial"/>
                <a:cs typeface="Arial"/>
              </a:rPr>
              <a:t>g</a:t>
            </a:r>
            <a:r>
              <a:rPr dirty="0" sz="2000" spc="-5">
                <a:latin typeface="Arial"/>
                <a:cs typeface="Arial"/>
              </a:rPr>
              <a:t>i</a:t>
            </a:r>
            <a:r>
              <a:rPr dirty="0" sz="2000">
                <a:latin typeface="Arial"/>
                <a:cs typeface="Arial"/>
              </a:rPr>
              <a:t>na</a:t>
            </a:r>
            <a:r>
              <a:rPr dirty="0" sz="2000" spc="-5">
                <a:latin typeface="Arial"/>
                <a:cs typeface="Arial"/>
              </a:rPr>
              <a:t>l</a:t>
            </a:r>
            <a:r>
              <a:rPr dirty="0" sz="2000" spc="-5">
                <a:latin typeface="Arial"/>
                <a:cs typeface="Arial"/>
              </a:rPr>
              <a:t>l</a:t>
            </a:r>
            <a:r>
              <a:rPr dirty="0" sz="2000">
                <a:latin typeface="Arial"/>
                <a:cs typeface="Arial"/>
              </a:rPr>
              <a:t>y </a:t>
            </a:r>
            <a:r>
              <a:rPr dirty="0" sz="2000" spc="-5">
                <a:latin typeface="Arial"/>
                <a:cs typeface="Arial"/>
              </a:rPr>
              <a:t>i</a:t>
            </a:r>
            <a:r>
              <a:rPr dirty="0" sz="2000">
                <a:latin typeface="Arial"/>
                <a:cs typeface="Arial"/>
              </a:rPr>
              <a:t>n</a:t>
            </a:r>
            <a:r>
              <a:rPr dirty="0" sz="2000" spc="-10">
                <a:latin typeface="Arial"/>
                <a:cs typeface="Arial"/>
              </a:rPr>
              <a:t>t</a:t>
            </a:r>
            <a:r>
              <a:rPr dirty="0" sz="2000">
                <a:latin typeface="Arial"/>
                <a:cs typeface="Arial"/>
              </a:rPr>
              <a:t>ended</a:t>
            </a:r>
            <a:r>
              <a:rPr dirty="0" sz="2000">
                <a:latin typeface="Arial"/>
                <a:cs typeface="Arial"/>
              </a:rPr>
              <a:t> propo</a:t>
            </a:r>
            <a:r>
              <a:rPr dirty="0" sz="2000" spc="5">
                <a:latin typeface="Arial"/>
                <a:cs typeface="Arial"/>
              </a:rPr>
              <a:t>s</a:t>
            </a:r>
            <a:r>
              <a:rPr dirty="0" sz="2000" spc="-5">
                <a:latin typeface="Arial"/>
                <a:cs typeface="Arial"/>
              </a:rPr>
              <a:t>i</a:t>
            </a:r>
            <a:r>
              <a:rPr dirty="0" sz="2000" spc="-10">
                <a:latin typeface="Arial"/>
                <a:cs typeface="Arial"/>
              </a:rPr>
              <a:t>t</a:t>
            </a:r>
            <a:r>
              <a:rPr dirty="0" sz="2000" spc="-5">
                <a:latin typeface="Arial"/>
                <a:cs typeface="Arial"/>
              </a:rPr>
              <a:t>i</a:t>
            </a:r>
            <a:r>
              <a:rPr dirty="0" sz="2000">
                <a:latin typeface="Arial"/>
                <a:cs typeface="Arial"/>
              </a:rPr>
              <a:t>onal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 spc="5">
                <a:latin typeface="Arial"/>
                <a:cs typeface="Arial"/>
              </a:rPr>
              <a:t>c</a:t>
            </a:r>
            <a:r>
              <a:rPr dirty="0" sz="2000">
                <a:latin typeface="Arial"/>
                <a:cs typeface="Arial"/>
              </a:rPr>
              <a:t>on</a:t>
            </a:r>
            <a:r>
              <a:rPr dirty="0" sz="2000" spc="-10">
                <a:latin typeface="Arial"/>
                <a:cs typeface="Arial"/>
              </a:rPr>
              <a:t>t</a:t>
            </a:r>
            <a:r>
              <a:rPr dirty="0" sz="2000">
                <a:latin typeface="Arial"/>
                <a:cs typeface="Arial"/>
              </a:rPr>
              <a:t>ent</a:t>
            </a:r>
            <a:endParaRPr sz="2000">
              <a:latin typeface="Arial"/>
              <a:cs typeface="Arial"/>
            </a:endParaRPr>
          </a:p>
          <a:p>
            <a:pPr marL="989330" marR="5080" indent="-510540">
              <a:lnSpc>
                <a:spcPct val="100000"/>
              </a:lnSpc>
              <a:spcBef>
                <a:spcPts val="1595"/>
              </a:spcBef>
              <a:buFont typeface="Arial"/>
              <a:buAutoNum type="arabicParenR"/>
              <a:tabLst>
                <a:tab pos="989965" algn="l"/>
              </a:tabLst>
            </a:pPr>
            <a:r>
              <a:rPr dirty="0" sz="2000">
                <a:latin typeface="Arial"/>
                <a:cs typeface="Arial"/>
              </a:rPr>
              <a:t>and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f</a:t>
            </a:r>
            <a:r>
              <a:rPr dirty="0" sz="2000">
                <a:latin typeface="Arial"/>
                <a:cs typeface="Arial"/>
              </a:rPr>
              <a:t>rom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 spc="5">
                <a:latin typeface="Arial"/>
                <a:cs typeface="Arial"/>
              </a:rPr>
              <a:t>w</a:t>
            </a:r>
            <a:r>
              <a:rPr dirty="0" sz="2000">
                <a:latin typeface="Arial"/>
                <a:cs typeface="Arial"/>
              </a:rPr>
              <a:t>h</a:t>
            </a:r>
            <a:r>
              <a:rPr dirty="0" sz="2000" spc="-5">
                <a:latin typeface="Arial"/>
                <a:cs typeface="Arial"/>
              </a:rPr>
              <a:t>i</a:t>
            </a:r>
            <a:r>
              <a:rPr dirty="0" sz="2000" spc="5">
                <a:latin typeface="Arial"/>
                <a:cs typeface="Arial"/>
              </a:rPr>
              <a:t>c</a:t>
            </a:r>
            <a:r>
              <a:rPr dirty="0" sz="2000">
                <a:latin typeface="Arial"/>
                <a:cs typeface="Arial"/>
              </a:rPr>
              <a:t>h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t</a:t>
            </a:r>
            <a:r>
              <a:rPr dirty="0" sz="2000">
                <a:latin typeface="Arial"/>
                <a:cs typeface="Arial"/>
              </a:rPr>
              <a:t>hey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 spc="5">
                <a:latin typeface="Arial"/>
                <a:cs typeface="Arial"/>
              </a:rPr>
              <a:t>w</a:t>
            </a:r>
            <a:r>
              <a:rPr dirty="0" sz="2000" spc="-5">
                <a:latin typeface="Arial"/>
                <a:cs typeface="Arial"/>
              </a:rPr>
              <a:t>i</a:t>
            </a:r>
            <a:r>
              <a:rPr dirty="0" sz="2000" spc="-5">
                <a:latin typeface="Arial"/>
                <a:cs typeface="Arial"/>
              </a:rPr>
              <a:t>l</a:t>
            </a:r>
            <a:r>
              <a:rPr dirty="0" sz="2000">
                <a:latin typeface="Arial"/>
                <a:cs typeface="Arial"/>
              </a:rPr>
              <a:t>l</a:t>
            </a:r>
            <a:r>
              <a:rPr dirty="0" sz="2000" spc="1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be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j</a:t>
            </a:r>
            <a:r>
              <a:rPr dirty="0" sz="2000">
                <a:latin typeface="Arial"/>
                <a:cs typeface="Arial"/>
              </a:rPr>
              <a:t>u</a:t>
            </a:r>
            <a:r>
              <a:rPr dirty="0" sz="2000" spc="5">
                <a:latin typeface="Arial"/>
                <a:cs typeface="Arial"/>
              </a:rPr>
              <a:t>s</a:t>
            </a:r>
            <a:r>
              <a:rPr dirty="0" sz="2000" spc="-10">
                <a:latin typeface="Arial"/>
                <a:cs typeface="Arial"/>
              </a:rPr>
              <a:t>t</a:t>
            </a:r>
            <a:r>
              <a:rPr dirty="0" sz="2000" spc="-5">
                <a:latin typeface="Arial"/>
                <a:cs typeface="Arial"/>
              </a:rPr>
              <a:t>i</a:t>
            </a:r>
            <a:r>
              <a:rPr dirty="0" sz="2000" spc="-5">
                <a:latin typeface="Arial"/>
                <a:cs typeface="Arial"/>
              </a:rPr>
              <a:t>f</a:t>
            </a:r>
            <a:r>
              <a:rPr dirty="0" sz="2000" spc="-5">
                <a:latin typeface="Arial"/>
                <a:cs typeface="Arial"/>
              </a:rPr>
              <a:t>i</a:t>
            </a:r>
            <a:r>
              <a:rPr dirty="0" sz="2000">
                <a:latin typeface="Arial"/>
                <a:cs typeface="Arial"/>
              </a:rPr>
              <a:t>ed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i</a:t>
            </a:r>
            <a:r>
              <a:rPr dirty="0" sz="2000">
                <a:latin typeface="Arial"/>
                <a:cs typeface="Arial"/>
              </a:rPr>
              <a:t>n</a:t>
            </a:r>
            <a:r>
              <a:rPr dirty="0" sz="2000" spc="-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be</a:t>
            </a:r>
            <a:r>
              <a:rPr dirty="0" sz="2000" spc="-5">
                <a:latin typeface="Arial"/>
                <a:cs typeface="Arial"/>
              </a:rPr>
              <a:t>l</a:t>
            </a:r>
            <a:r>
              <a:rPr dirty="0" sz="2000" spc="-5">
                <a:latin typeface="Arial"/>
                <a:cs typeface="Arial"/>
              </a:rPr>
              <a:t>i</a:t>
            </a:r>
            <a:r>
              <a:rPr dirty="0" sz="2000">
                <a:latin typeface="Arial"/>
                <a:cs typeface="Arial"/>
              </a:rPr>
              <a:t>e</a:t>
            </a:r>
            <a:r>
              <a:rPr dirty="0" sz="2000" spc="-10">
                <a:latin typeface="Arial"/>
                <a:cs typeface="Arial"/>
              </a:rPr>
              <a:t>v</a:t>
            </a:r>
            <a:r>
              <a:rPr dirty="0" sz="2000" spc="-5">
                <a:latin typeface="Arial"/>
                <a:cs typeface="Arial"/>
              </a:rPr>
              <a:t>i</a:t>
            </a:r>
            <a:r>
              <a:rPr dirty="0" sz="2000">
                <a:latin typeface="Arial"/>
                <a:cs typeface="Arial"/>
              </a:rPr>
              <a:t>ng</a:t>
            </a:r>
            <a:r>
              <a:rPr dirty="0" sz="2000" spc="10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t</a:t>
            </a:r>
            <a:r>
              <a:rPr dirty="0" sz="2000">
                <a:latin typeface="Arial"/>
                <a:cs typeface="Arial"/>
              </a:rPr>
              <a:t>hat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t</a:t>
            </a:r>
            <a:r>
              <a:rPr dirty="0" sz="2000">
                <a:latin typeface="Arial"/>
                <a:cs typeface="Arial"/>
              </a:rPr>
              <a:t>h</a:t>
            </a:r>
            <a:r>
              <a:rPr dirty="0" sz="2000" spc="-5">
                <a:latin typeface="Arial"/>
                <a:cs typeface="Arial"/>
              </a:rPr>
              <a:t>i</a:t>
            </a:r>
            <a:r>
              <a:rPr dirty="0" sz="2000">
                <a:latin typeface="Arial"/>
                <a:cs typeface="Arial"/>
              </a:rPr>
              <a:t>s</a:t>
            </a:r>
            <a:r>
              <a:rPr dirty="0" sz="2000">
                <a:latin typeface="Arial"/>
                <a:cs typeface="Arial"/>
              </a:rPr>
              <a:t> propo</a:t>
            </a:r>
            <a:r>
              <a:rPr dirty="0" sz="2000" spc="5">
                <a:latin typeface="Arial"/>
                <a:cs typeface="Arial"/>
              </a:rPr>
              <a:t>s</a:t>
            </a:r>
            <a:r>
              <a:rPr dirty="0" sz="2000" spc="-5">
                <a:latin typeface="Arial"/>
                <a:cs typeface="Arial"/>
              </a:rPr>
              <a:t>i</a:t>
            </a:r>
            <a:r>
              <a:rPr dirty="0" sz="2000" spc="-10">
                <a:latin typeface="Arial"/>
                <a:cs typeface="Arial"/>
              </a:rPr>
              <a:t>t</a:t>
            </a:r>
            <a:r>
              <a:rPr dirty="0" sz="2000" spc="-5">
                <a:latin typeface="Arial"/>
                <a:cs typeface="Arial"/>
              </a:rPr>
              <a:t>i</a:t>
            </a:r>
            <a:r>
              <a:rPr dirty="0" sz="2000">
                <a:latin typeface="Arial"/>
                <a:cs typeface="Arial"/>
              </a:rPr>
              <a:t>onal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 spc="5">
                <a:latin typeface="Arial"/>
                <a:cs typeface="Arial"/>
              </a:rPr>
              <a:t>c</a:t>
            </a:r>
            <a:r>
              <a:rPr dirty="0" sz="2000">
                <a:latin typeface="Arial"/>
                <a:cs typeface="Arial"/>
              </a:rPr>
              <a:t>on</a:t>
            </a:r>
            <a:r>
              <a:rPr dirty="0" sz="2000" spc="-10">
                <a:latin typeface="Arial"/>
                <a:cs typeface="Arial"/>
              </a:rPr>
              <a:t>t</a:t>
            </a:r>
            <a:r>
              <a:rPr dirty="0" sz="2000">
                <a:latin typeface="Arial"/>
                <a:cs typeface="Arial"/>
              </a:rPr>
              <a:t>ent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i</a:t>
            </a:r>
            <a:r>
              <a:rPr dirty="0" sz="2000">
                <a:latin typeface="Arial"/>
                <a:cs typeface="Arial"/>
              </a:rPr>
              <a:t>s </a:t>
            </a:r>
            <a:r>
              <a:rPr dirty="0" sz="2000" spc="-5">
                <a:latin typeface="Arial"/>
                <a:cs typeface="Arial"/>
              </a:rPr>
              <a:t>i</a:t>
            </a:r>
            <a:r>
              <a:rPr dirty="0" sz="2000">
                <a:latin typeface="Arial"/>
                <a:cs typeface="Arial"/>
              </a:rPr>
              <a:t>n</a:t>
            </a:r>
            <a:r>
              <a:rPr dirty="0" sz="2000" spc="-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f</a:t>
            </a:r>
            <a:r>
              <a:rPr dirty="0" sz="2000">
                <a:latin typeface="Arial"/>
                <a:cs typeface="Arial"/>
              </a:rPr>
              <a:t>a</a:t>
            </a:r>
            <a:r>
              <a:rPr dirty="0" sz="2000" spc="5">
                <a:latin typeface="Arial"/>
                <a:cs typeface="Arial"/>
              </a:rPr>
              <a:t>c</a:t>
            </a:r>
            <a:r>
              <a:rPr dirty="0" sz="2000">
                <a:latin typeface="Arial"/>
                <a:cs typeface="Arial"/>
              </a:rPr>
              <a:t>t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t</a:t>
            </a:r>
            <a:r>
              <a:rPr dirty="0" sz="2000">
                <a:latin typeface="Arial"/>
                <a:cs typeface="Arial"/>
              </a:rPr>
              <a:t>he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i</a:t>
            </a:r>
            <a:r>
              <a:rPr dirty="0" sz="2000">
                <a:latin typeface="Arial"/>
                <a:cs typeface="Arial"/>
              </a:rPr>
              <a:t>n</a:t>
            </a:r>
            <a:r>
              <a:rPr dirty="0" sz="2000" spc="-5">
                <a:latin typeface="Arial"/>
                <a:cs typeface="Arial"/>
              </a:rPr>
              <a:t>t</a:t>
            </a:r>
            <a:r>
              <a:rPr dirty="0" sz="2000">
                <a:latin typeface="Arial"/>
                <a:cs typeface="Arial"/>
              </a:rPr>
              <a:t>ended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propo</a:t>
            </a:r>
            <a:r>
              <a:rPr dirty="0" sz="2000" spc="5">
                <a:latin typeface="Arial"/>
                <a:cs typeface="Arial"/>
              </a:rPr>
              <a:t>s</a:t>
            </a:r>
            <a:r>
              <a:rPr dirty="0" sz="2000" spc="-5">
                <a:latin typeface="Arial"/>
                <a:cs typeface="Arial"/>
              </a:rPr>
              <a:t>i</a:t>
            </a:r>
            <a:r>
              <a:rPr dirty="0" sz="2000" spc="-10">
                <a:latin typeface="Arial"/>
                <a:cs typeface="Arial"/>
              </a:rPr>
              <a:t>t</a:t>
            </a:r>
            <a:r>
              <a:rPr dirty="0" sz="2000" spc="-5">
                <a:latin typeface="Arial"/>
                <a:cs typeface="Arial"/>
              </a:rPr>
              <a:t>i</a:t>
            </a:r>
            <a:r>
              <a:rPr dirty="0" sz="2000">
                <a:latin typeface="Arial"/>
                <a:cs typeface="Arial"/>
              </a:rPr>
              <a:t>onal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 spc="5">
                <a:latin typeface="Arial"/>
                <a:cs typeface="Arial"/>
              </a:rPr>
              <a:t>c</a:t>
            </a:r>
            <a:r>
              <a:rPr dirty="0" sz="2000">
                <a:latin typeface="Arial"/>
                <a:cs typeface="Arial"/>
              </a:rPr>
              <a:t>on</a:t>
            </a:r>
            <a:r>
              <a:rPr dirty="0" sz="2000" spc="-10">
                <a:latin typeface="Arial"/>
                <a:cs typeface="Arial"/>
              </a:rPr>
              <a:t>t</a:t>
            </a:r>
            <a:r>
              <a:rPr dirty="0" sz="2000">
                <a:latin typeface="Arial"/>
                <a:cs typeface="Arial"/>
              </a:rPr>
              <a:t>ent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7"/>
              </a:spcBef>
            </a:pPr>
            <a:endParaRPr sz="1650">
              <a:latin typeface="Times New Roman"/>
              <a:cs typeface="Times New Roman"/>
            </a:endParaRPr>
          </a:p>
          <a:p>
            <a:pPr marL="989330" marR="534670">
              <a:lnSpc>
                <a:spcPct val="100000"/>
              </a:lnSpc>
            </a:pPr>
            <a:r>
              <a:rPr dirty="0" sz="1600" spc="-10">
                <a:latin typeface="Arial"/>
                <a:cs typeface="Arial"/>
              </a:rPr>
              <a:t>*</a:t>
            </a:r>
            <a:r>
              <a:rPr dirty="0" sz="1600" spc="10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th</a:t>
            </a:r>
            <a:r>
              <a:rPr dirty="0" sz="1600">
                <a:latin typeface="Arial"/>
                <a:cs typeface="Arial"/>
              </a:rPr>
              <a:t>i</a:t>
            </a:r>
            <a:r>
              <a:rPr dirty="0" sz="1600" spc="-10">
                <a:latin typeface="Arial"/>
                <a:cs typeface="Arial"/>
              </a:rPr>
              <a:t>s</a:t>
            </a:r>
            <a:r>
              <a:rPr dirty="0" sz="1600" spc="-10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c</a:t>
            </a:r>
            <a:r>
              <a:rPr dirty="0" sz="1600" spc="-10">
                <a:latin typeface="Arial"/>
                <a:cs typeface="Arial"/>
              </a:rPr>
              <a:t>an</a:t>
            </a:r>
            <a:r>
              <a:rPr dirty="0" sz="1600" spc="-5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be</a:t>
            </a:r>
            <a:r>
              <a:rPr dirty="0" sz="1600" spc="10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adapted</a:t>
            </a:r>
            <a:r>
              <a:rPr dirty="0" sz="1600" spc="10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to</a:t>
            </a:r>
            <a:r>
              <a:rPr dirty="0" sz="1600" spc="10">
                <a:latin typeface="Arial"/>
                <a:cs typeface="Arial"/>
              </a:rPr>
              <a:t> </a:t>
            </a:r>
            <a:r>
              <a:rPr dirty="0" sz="1600" spc="-15">
                <a:latin typeface="Arial"/>
                <a:cs typeface="Arial"/>
              </a:rPr>
              <a:t>mo</a:t>
            </a:r>
            <a:r>
              <a:rPr dirty="0" sz="1600" spc="-15">
                <a:latin typeface="Arial"/>
                <a:cs typeface="Arial"/>
              </a:rPr>
              <a:t>r</a:t>
            </a:r>
            <a:r>
              <a:rPr dirty="0" sz="1600" spc="-10">
                <a:latin typeface="Arial"/>
                <a:cs typeface="Arial"/>
              </a:rPr>
              <a:t>e</a:t>
            </a:r>
            <a:r>
              <a:rPr dirty="0" sz="1600" spc="10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e</a:t>
            </a:r>
            <a:r>
              <a:rPr dirty="0" sz="1600" spc="-20">
                <a:latin typeface="Arial"/>
                <a:cs typeface="Arial"/>
              </a:rPr>
              <a:t>x</a:t>
            </a:r>
            <a:r>
              <a:rPr dirty="0" sz="1600" spc="-10">
                <a:latin typeface="Arial"/>
                <a:cs typeface="Arial"/>
              </a:rPr>
              <a:t>p</a:t>
            </a:r>
            <a:r>
              <a:rPr dirty="0" sz="1600">
                <a:latin typeface="Arial"/>
                <a:cs typeface="Arial"/>
              </a:rPr>
              <a:t>l</a:t>
            </a:r>
            <a:r>
              <a:rPr dirty="0" sz="1600">
                <a:latin typeface="Arial"/>
                <a:cs typeface="Arial"/>
              </a:rPr>
              <a:t>i</a:t>
            </a:r>
            <a:r>
              <a:rPr dirty="0" sz="1600" spc="-5">
                <a:latin typeface="Arial"/>
                <a:cs typeface="Arial"/>
              </a:rPr>
              <a:t>c</a:t>
            </a:r>
            <a:r>
              <a:rPr dirty="0" sz="1600">
                <a:latin typeface="Arial"/>
                <a:cs typeface="Arial"/>
              </a:rPr>
              <a:t>i</a:t>
            </a:r>
            <a:r>
              <a:rPr dirty="0" sz="1600" spc="-5">
                <a:latin typeface="Arial"/>
                <a:cs typeface="Arial"/>
              </a:rPr>
              <a:t>t</a:t>
            </a:r>
            <a:r>
              <a:rPr dirty="0" sz="1600">
                <a:latin typeface="Arial"/>
                <a:cs typeface="Arial"/>
              </a:rPr>
              <a:t>l</a:t>
            </a:r>
            <a:r>
              <a:rPr dirty="0" sz="1600" spc="-10">
                <a:latin typeface="Arial"/>
                <a:cs typeface="Arial"/>
              </a:rPr>
              <a:t>y</a:t>
            </a:r>
            <a:r>
              <a:rPr dirty="0" sz="1600" spc="-20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a</a:t>
            </a:r>
            <a:r>
              <a:rPr dirty="0" sz="1600" spc="-5">
                <a:latin typeface="Arial"/>
                <a:cs typeface="Arial"/>
              </a:rPr>
              <a:t>c</a:t>
            </a:r>
            <a:r>
              <a:rPr dirty="0" sz="1600" spc="-5">
                <a:latin typeface="Arial"/>
                <a:cs typeface="Arial"/>
              </a:rPr>
              <a:t>c</a:t>
            </a:r>
            <a:r>
              <a:rPr dirty="0" sz="1600" spc="-10">
                <a:latin typeface="Arial"/>
                <a:cs typeface="Arial"/>
              </a:rPr>
              <a:t>ommodate</a:t>
            </a:r>
            <a:r>
              <a:rPr dirty="0" sz="1600" spc="10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s</a:t>
            </a:r>
            <a:r>
              <a:rPr dirty="0" sz="1600" spc="-10">
                <a:latin typeface="Arial"/>
                <a:cs typeface="Arial"/>
              </a:rPr>
              <a:t>oft</a:t>
            </a:r>
            <a:r>
              <a:rPr dirty="0" sz="1600" spc="-30">
                <a:latin typeface="Arial"/>
                <a:cs typeface="Arial"/>
              </a:rPr>
              <a:t>w</a:t>
            </a:r>
            <a:r>
              <a:rPr dirty="0" sz="1600" spc="-10">
                <a:latin typeface="Arial"/>
                <a:cs typeface="Arial"/>
              </a:rPr>
              <a:t>a</a:t>
            </a:r>
            <a:r>
              <a:rPr dirty="0" sz="1600" spc="-15">
                <a:latin typeface="Arial"/>
                <a:cs typeface="Arial"/>
              </a:rPr>
              <a:t>r</a:t>
            </a:r>
            <a:r>
              <a:rPr dirty="0" sz="1600" spc="-10">
                <a:latin typeface="Arial"/>
                <a:cs typeface="Arial"/>
              </a:rPr>
              <a:t>e</a:t>
            </a:r>
            <a:r>
              <a:rPr dirty="0" sz="1600" spc="35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agents</a:t>
            </a:r>
            <a:r>
              <a:rPr dirty="0" sz="1600" spc="5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and</a:t>
            </a:r>
            <a:r>
              <a:rPr dirty="0" sz="1600" spc="-10">
                <a:latin typeface="Arial"/>
                <a:cs typeface="Arial"/>
              </a:rPr>
              <a:t> automat</a:t>
            </a:r>
            <a:r>
              <a:rPr dirty="0" sz="1600">
                <a:latin typeface="Arial"/>
                <a:cs typeface="Arial"/>
              </a:rPr>
              <a:t>i</a:t>
            </a:r>
            <a:r>
              <a:rPr dirty="0" sz="1600" spc="-10">
                <a:latin typeface="Arial"/>
                <a:cs typeface="Arial"/>
              </a:rPr>
              <a:t>c</a:t>
            </a:r>
            <a:r>
              <a:rPr dirty="0" sz="1600" spc="15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p</a:t>
            </a:r>
            <a:r>
              <a:rPr dirty="0" sz="1600" spc="-15">
                <a:latin typeface="Arial"/>
                <a:cs typeface="Arial"/>
              </a:rPr>
              <a:t>r</a:t>
            </a:r>
            <a:r>
              <a:rPr dirty="0" sz="1600" spc="-10">
                <a:latin typeface="Arial"/>
                <a:cs typeface="Arial"/>
              </a:rPr>
              <a:t>o</a:t>
            </a:r>
            <a:r>
              <a:rPr dirty="0" sz="1600" spc="-5">
                <a:latin typeface="Arial"/>
                <a:cs typeface="Arial"/>
              </a:rPr>
              <a:t>c</a:t>
            </a:r>
            <a:r>
              <a:rPr dirty="0" sz="1600" spc="-10">
                <a:latin typeface="Arial"/>
                <a:cs typeface="Arial"/>
              </a:rPr>
              <a:t>e</a:t>
            </a:r>
            <a:r>
              <a:rPr dirty="0" sz="1600" spc="-5">
                <a:latin typeface="Arial"/>
                <a:cs typeface="Arial"/>
              </a:rPr>
              <a:t>s</a:t>
            </a:r>
            <a:r>
              <a:rPr dirty="0" sz="1600" spc="-5">
                <a:latin typeface="Arial"/>
                <a:cs typeface="Arial"/>
              </a:rPr>
              <a:t>s</a:t>
            </a:r>
            <a:r>
              <a:rPr dirty="0" sz="1600">
                <a:latin typeface="Arial"/>
                <a:cs typeface="Arial"/>
              </a:rPr>
              <a:t>i</a:t>
            </a:r>
            <a:r>
              <a:rPr dirty="0" sz="1600" spc="-10">
                <a:latin typeface="Arial"/>
                <a:cs typeface="Arial"/>
              </a:rPr>
              <a:t>ng.</a:t>
            </a:r>
            <a:r>
              <a:rPr dirty="0" sz="1600" spc="-40">
                <a:latin typeface="Arial"/>
                <a:cs typeface="Arial"/>
              </a:rPr>
              <a:t> </a:t>
            </a:r>
            <a:r>
              <a:rPr dirty="0" sz="1600" spc="-15">
                <a:latin typeface="Arial"/>
                <a:cs typeface="Arial"/>
              </a:rPr>
              <a:t>T</a:t>
            </a:r>
            <a:r>
              <a:rPr dirty="0" sz="1600" spc="-10">
                <a:latin typeface="Arial"/>
                <a:cs typeface="Arial"/>
              </a:rPr>
              <a:t>he</a:t>
            </a:r>
            <a:r>
              <a:rPr dirty="0" sz="1600" spc="10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k</a:t>
            </a:r>
            <a:r>
              <a:rPr dirty="0" sz="1600" spc="-10">
                <a:latin typeface="Arial"/>
                <a:cs typeface="Arial"/>
              </a:rPr>
              <a:t>ey</a:t>
            </a:r>
            <a:r>
              <a:rPr dirty="0" sz="1600" spc="-10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th</a:t>
            </a:r>
            <a:r>
              <a:rPr dirty="0" sz="1600">
                <a:latin typeface="Arial"/>
                <a:cs typeface="Arial"/>
              </a:rPr>
              <a:t>i</a:t>
            </a:r>
            <a:r>
              <a:rPr dirty="0" sz="1600" spc="-10">
                <a:latin typeface="Arial"/>
                <a:cs typeface="Arial"/>
              </a:rPr>
              <a:t>ng</a:t>
            </a:r>
            <a:r>
              <a:rPr dirty="0" sz="1600" spc="-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i</a:t>
            </a:r>
            <a:r>
              <a:rPr dirty="0" sz="1600" spc="-10">
                <a:latin typeface="Arial"/>
                <a:cs typeface="Arial"/>
              </a:rPr>
              <a:t>s</a:t>
            </a:r>
            <a:r>
              <a:rPr dirty="0" sz="1600" spc="5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that</a:t>
            </a:r>
            <a:r>
              <a:rPr dirty="0" sz="1600" spc="10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the</a:t>
            </a:r>
            <a:r>
              <a:rPr dirty="0" sz="1600" spc="10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p</a:t>
            </a:r>
            <a:r>
              <a:rPr dirty="0" sz="1600" spc="-15">
                <a:latin typeface="Arial"/>
                <a:cs typeface="Arial"/>
              </a:rPr>
              <a:t>r</a:t>
            </a:r>
            <a:r>
              <a:rPr dirty="0" sz="1600" spc="-10">
                <a:latin typeface="Arial"/>
                <a:cs typeface="Arial"/>
              </a:rPr>
              <a:t>o</a:t>
            </a:r>
            <a:r>
              <a:rPr dirty="0" sz="1600" spc="-5">
                <a:latin typeface="Arial"/>
                <a:cs typeface="Arial"/>
              </a:rPr>
              <a:t>c</a:t>
            </a:r>
            <a:r>
              <a:rPr dirty="0" sz="1600" spc="-10">
                <a:latin typeface="Arial"/>
                <a:cs typeface="Arial"/>
              </a:rPr>
              <a:t>e</a:t>
            </a:r>
            <a:r>
              <a:rPr dirty="0" sz="1600" spc="-5">
                <a:latin typeface="Arial"/>
                <a:cs typeface="Arial"/>
              </a:rPr>
              <a:t>s</a:t>
            </a:r>
            <a:r>
              <a:rPr dirty="0" sz="1600" spc="-10">
                <a:latin typeface="Arial"/>
                <a:cs typeface="Arial"/>
              </a:rPr>
              <a:t>s</a:t>
            </a:r>
            <a:r>
              <a:rPr dirty="0" sz="1600" spc="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i</a:t>
            </a:r>
            <a:r>
              <a:rPr dirty="0" sz="1600" spc="-10">
                <a:latin typeface="Arial"/>
                <a:cs typeface="Arial"/>
              </a:rPr>
              <a:t>s</a:t>
            </a:r>
            <a:r>
              <a:rPr dirty="0" sz="1600" spc="5">
                <a:latin typeface="Arial"/>
                <a:cs typeface="Arial"/>
              </a:rPr>
              <a:t> </a:t>
            </a:r>
            <a:r>
              <a:rPr dirty="0" sz="1600" spc="-15">
                <a:latin typeface="Arial"/>
                <a:cs typeface="Arial"/>
              </a:rPr>
              <a:t>r</a:t>
            </a:r>
            <a:r>
              <a:rPr dirty="0" sz="1600" spc="-10">
                <a:latin typeface="Arial"/>
                <a:cs typeface="Arial"/>
              </a:rPr>
              <a:t>e</a:t>
            </a:r>
            <a:r>
              <a:rPr dirty="0" sz="1600">
                <a:latin typeface="Arial"/>
                <a:cs typeface="Arial"/>
              </a:rPr>
              <a:t>l</a:t>
            </a:r>
            <a:r>
              <a:rPr dirty="0" sz="1600">
                <a:latin typeface="Arial"/>
                <a:cs typeface="Arial"/>
              </a:rPr>
              <a:t>i</a:t>
            </a:r>
            <a:r>
              <a:rPr dirty="0" sz="1600" spc="-10">
                <a:latin typeface="Arial"/>
                <a:cs typeface="Arial"/>
              </a:rPr>
              <a:t>ab</a:t>
            </a:r>
            <a:r>
              <a:rPr dirty="0" sz="1600">
                <a:latin typeface="Arial"/>
                <a:cs typeface="Arial"/>
              </a:rPr>
              <a:t>l</a:t>
            </a:r>
            <a:r>
              <a:rPr dirty="0" sz="1600" spc="-10">
                <a:latin typeface="Arial"/>
                <a:cs typeface="Arial"/>
              </a:rPr>
              <a:t>e:</a:t>
            </a:r>
            <a:r>
              <a:rPr dirty="0" sz="1600" spc="-15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a</a:t>
            </a:r>
            <a:r>
              <a:rPr dirty="0" sz="1600">
                <a:latin typeface="Arial"/>
                <a:cs typeface="Arial"/>
              </a:rPr>
              <a:t>l</a:t>
            </a:r>
            <a:r>
              <a:rPr dirty="0" sz="1600" spc="-5">
                <a:latin typeface="Arial"/>
                <a:cs typeface="Arial"/>
              </a:rPr>
              <a:t>l</a:t>
            </a:r>
            <a:r>
              <a:rPr dirty="0" sz="1600" spc="-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i</a:t>
            </a:r>
            <a:r>
              <a:rPr dirty="0" sz="1600" spc="-10">
                <a:latin typeface="Arial"/>
                <a:cs typeface="Arial"/>
              </a:rPr>
              <a:t>nte</a:t>
            </a:r>
            <a:r>
              <a:rPr dirty="0" sz="1600" spc="-15">
                <a:latin typeface="Arial"/>
                <a:cs typeface="Arial"/>
              </a:rPr>
              <a:t>r</a:t>
            </a:r>
            <a:r>
              <a:rPr dirty="0" sz="1600" spc="-10">
                <a:latin typeface="Arial"/>
                <a:cs typeface="Arial"/>
              </a:rPr>
              <a:t>p</a:t>
            </a:r>
            <a:r>
              <a:rPr dirty="0" sz="1600" spc="-15">
                <a:latin typeface="Arial"/>
                <a:cs typeface="Arial"/>
              </a:rPr>
              <a:t>r</a:t>
            </a:r>
            <a:r>
              <a:rPr dirty="0" sz="1600" spc="-10">
                <a:latin typeface="Arial"/>
                <a:cs typeface="Arial"/>
              </a:rPr>
              <a:t>etat</a:t>
            </a:r>
            <a:r>
              <a:rPr dirty="0" sz="1600">
                <a:latin typeface="Arial"/>
                <a:cs typeface="Arial"/>
              </a:rPr>
              <a:t>i</a:t>
            </a:r>
            <a:r>
              <a:rPr dirty="0" sz="1600" spc="-10">
                <a:latin typeface="Arial"/>
                <a:cs typeface="Arial"/>
              </a:rPr>
              <a:t>ons</a:t>
            </a:r>
            <a:r>
              <a:rPr dirty="0" sz="1600" spc="15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a</a:t>
            </a:r>
            <a:r>
              <a:rPr dirty="0" sz="1600" spc="-15">
                <a:latin typeface="Arial"/>
                <a:cs typeface="Arial"/>
              </a:rPr>
              <a:t>r</a:t>
            </a:r>
            <a:r>
              <a:rPr dirty="0" sz="1600" spc="-10">
                <a:latin typeface="Arial"/>
                <a:cs typeface="Arial"/>
              </a:rPr>
              <a:t>e</a:t>
            </a:r>
            <a:r>
              <a:rPr dirty="0" sz="1600" spc="20">
                <a:latin typeface="Arial"/>
                <a:cs typeface="Arial"/>
              </a:rPr>
              <a:t> </a:t>
            </a:r>
            <a:r>
              <a:rPr dirty="0" sz="1600" spc="-15">
                <a:latin typeface="Arial"/>
                <a:cs typeface="Arial"/>
              </a:rPr>
              <a:t>(</a:t>
            </a:r>
            <a:r>
              <a:rPr dirty="0" sz="1600" spc="-10">
                <a:latin typeface="Arial"/>
                <a:cs typeface="Arial"/>
              </a:rPr>
              <a:t>1)</a:t>
            </a:r>
            <a:r>
              <a:rPr dirty="0" sz="1600" spc="15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c</a:t>
            </a:r>
            <a:r>
              <a:rPr dirty="0" sz="1600" spc="-10">
                <a:latin typeface="Arial"/>
                <a:cs typeface="Arial"/>
              </a:rPr>
              <a:t>o</a:t>
            </a:r>
            <a:r>
              <a:rPr dirty="0" sz="1600" spc="-15">
                <a:latin typeface="Arial"/>
                <a:cs typeface="Arial"/>
              </a:rPr>
              <a:t>r</a:t>
            </a:r>
            <a:r>
              <a:rPr dirty="0" sz="1600" spc="-15">
                <a:latin typeface="Arial"/>
                <a:cs typeface="Arial"/>
              </a:rPr>
              <a:t>r</a:t>
            </a:r>
            <a:r>
              <a:rPr dirty="0" sz="1600" spc="-10">
                <a:latin typeface="Arial"/>
                <a:cs typeface="Arial"/>
              </a:rPr>
              <a:t>e</a:t>
            </a:r>
            <a:r>
              <a:rPr dirty="0" sz="1600" spc="-5">
                <a:latin typeface="Arial"/>
                <a:cs typeface="Arial"/>
              </a:rPr>
              <a:t>c</a:t>
            </a:r>
            <a:r>
              <a:rPr dirty="0" sz="1600" spc="-5">
                <a:latin typeface="Arial"/>
                <a:cs typeface="Arial"/>
              </a:rPr>
              <a:t>t</a:t>
            </a:r>
            <a:r>
              <a:rPr dirty="0" sz="1600" spc="10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and</a:t>
            </a:r>
            <a:r>
              <a:rPr dirty="0" sz="1600" spc="10">
                <a:latin typeface="Arial"/>
                <a:cs typeface="Arial"/>
              </a:rPr>
              <a:t> </a:t>
            </a:r>
            <a:r>
              <a:rPr dirty="0" sz="1600" spc="-15">
                <a:latin typeface="Arial"/>
                <a:cs typeface="Arial"/>
              </a:rPr>
              <a:t>(</a:t>
            </a:r>
            <a:r>
              <a:rPr dirty="0" sz="1600" spc="-10">
                <a:latin typeface="Arial"/>
                <a:cs typeface="Arial"/>
              </a:rPr>
              <a:t>2)</a:t>
            </a:r>
            <a:r>
              <a:rPr dirty="0" sz="1600" spc="1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j</a:t>
            </a:r>
            <a:r>
              <a:rPr dirty="0" sz="1600" spc="-10">
                <a:latin typeface="Arial"/>
                <a:cs typeface="Arial"/>
              </a:rPr>
              <a:t>u</a:t>
            </a:r>
            <a:r>
              <a:rPr dirty="0" sz="1600" spc="-5">
                <a:latin typeface="Arial"/>
                <a:cs typeface="Arial"/>
              </a:rPr>
              <a:t>s</a:t>
            </a:r>
            <a:r>
              <a:rPr dirty="0" sz="1600" spc="-5">
                <a:latin typeface="Arial"/>
                <a:cs typeface="Arial"/>
              </a:rPr>
              <a:t>t</a:t>
            </a:r>
            <a:r>
              <a:rPr dirty="0" sz="1600">
                <a:latin typeface="Arial"/>
                <a:cs typeface="Arial"/>
              </a:rPr>
              <a:t>i</a:t>
            </a:r>
            <a:r>
              <a:rPr dirty="0" sz="1600" spc="-5">
                <a:latin typeface="Arial"/>
                <a:cs typeface="Arial"/>
              </a:rPr>
              <a:t>f</a:t>
            </a:r>
            <a:r>
              <a:rPr dirty="0" sz="1600">
                <a:latin typeface="Arial"/>
                <a:cs typeface="Arial"/>
              </a:rPr>
              <a:t>i</a:t>
            </a:r>
            <a:r>
              <a:rPr dirty="0" sz="1600" spc="-10">
                <a:latin typeface="Arial"/>
                <a:cs typeface="Arial"/>
              </a:rPr>
              <a:t>ed.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503411" y="6463728"/>
            <a:ext cx="10287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 spc="-10">
                <a:solidFill>
                  <a:srgbClr val="8A8A8A"/>
                </a:solidFill>
                <a:latin typeface="Calibri"/>
                <a:cs typeface="Calibri"/>
              </a:rPr>
              <a:t>9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244090">
              <a:lnSpc>
                <a:spcPct val="100000"/>
              </a:lnSpc>
            </a:pPr>
            <a:r>
              <a:rPr dirty="0" spc="-5">
                <a:latin typeface="Arial"/>
                <a:cs typeface="Arial"/>
              </a:rPr>
              <a:t>W</a:t>
            </a:r>
            <a:r>
              <a:rPr dirty="0">
                <a:latin typeface="Arial"/>
                <a:cs typeface="Arial"/>
              </a:rPr>
              <a:t>hy</a:t>
            </a:r>
            <a:r>
              <a:rPr dirty="0" spc="-5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is</a:t>
            </a:r>
            <a:r>
              <a:rPr dirty="0" spc="-5">
                <a:latin typeface="Arial"/>
                <a:cs typeface="Arial"/>
              </a:rPr>
              <a:t> t</a:t>
            </a:r>
            <a:r>
              <a:rPr dirty="0">
                <a:latin typeface="Arial"/>
                <a:cs typeface="Arial"/>
              </a:rPr>
              <a:t>his</a:t>
            </a:r>
            <a:r>
              <a:rPr dirty="0" spc="-5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impor</a:t>
            </a:r>
            <a:r>
              <a:rPr dirty="0" spc="-5">
                <a:latin typeface="Arial"/>
                <a:cs typeface="Arial"/>
              </a:rPr>
              <a:t>t</a:t>
            </a:r>
            <a:r>
              <a:rPr dirty="0">
                <a:latin typeface="Arial"/>
                <a:cs typeface="Arial"/>
              </a:rPr>
              <a:t>an</a:t>
            </a:r>
            <a:r>
              <a:rPr dirty="0" spc="-5">
                <a:latin typeface="Arial"/>
                <a:cs typeface="Arial"/>
              </a:rPr>
              <a:t>t</a:t>
            </a:r>
            <a:r>
              <a:rPr dirty="0">
                <a:latin typeface="Arial"/>
                <a:cs typeface="Arial"/>
              </a:rPr>
              <a:t>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176" y="1673876"/>
            <a:ext cx="7515859" cy="24904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3335">
              <a:lnSpc>
                <a:spcPct val="100000"/>
              </a:lnSpc>
            </a:pPr>
            <a:r>
              <a:rPr dirty="0" sz="2000" spc="-5">
                <a:latin typeface="Arial"/>
                <a:cs typeface="Arial"/>
              </a:rPr>
              <a:t>B</a:t>
            </a:r>
            <a:r>
              <a:rPr dirty="0" sz="2000">
                <a:latin typeface="Arial"/>
                <a:cs typeface="Arial"/>
              </a:rPr>
              <a:t>e</a:t>
            </a:r>
            <a:r>
              <a:rPr dirty="0" sz="2000" spc="5">
                <a:latin typeface="Arial"/>
                <a:cs typeface="Arial"/>
              </a:rPr>
              <a:t>c</a:t>
            </a:r>
            <a:r>
              <a:rPr dirty="0" sz="2000">
                <a:latin typeface="Arial"/>
                <a:cs typeface="Arial"/>
              </a:rPr>
              <a:t>au</a:t>
            </a:r>
            <a:r>
              <a:rPr dirty="0" sz="2000" spc="5">
                <a:latin typeface="Arial"/>
                <a:cs typeface="Arial"/>
              </a:rPr>
              <a:t>s</a:t>
            </a:r>
            <a:r>
              <a:rPr dirty="0" sz="2000">
                <a:latin typeface="Arial"/>
                <a:cs typeface="Arial"/>
              </a:rPr>
              <a:t>e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 spc="5">
                <a:latin typeface="Arial"/>
                <a:cs typeface="Arial"/>
              </a:rPr>
              <a:t>w</a:t>
            </a:r>
            <a:r>
              <a:rPr dirty="0" sz="2000">
                <a:latin typeface="Arial"/>
                <a:cs typeface="Arial"/>
              </a:rPr>
              <a:t>hen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y</a:t>
            </a:r>
            <a:r>
              <a:rPr dirty="0" sz="2000">
                <a:latin typeface="Arial"/>
                <a:cs typeface="Arial"/>
              </a:rPr>
              <a:t>ou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e</a:t>
            </a:r>
            <a:r>
              <a:rPr dirty="0" sz="2000" spc="-5">
                <a:latin typeface="Arial"/>
                <a:cs typeface="Arial"/>
              </a:rPr>
              <a:t>m</a:t>
            </a:r>
            <a:r>
              <a:rPr dirty="0" sz="2000">
                <a:latin typeface="Arial"/>
                <a:cs typeface="Arial"/>
              </a:rPr>
              <a:t>pha</a:t>
            </a:r>
            <a:r>
              <a:rPr dirty="0" sz="2000" spc="5">
                <a:latin typeface="Arial"/>
                <a:cs typeface="Arial"/>
              </a:rPr>
              <a:t>s</a:t>
            </a:r>
            <a:r>
              <a:rPr dirty="0" sz="2000" spc="-5">
                <a:latin typeface="Arial"/>
                <a:cs typeface="Arial"/>
              </a:rPr>
              <a:t>i</a:t>
            </a:r>
            <a:r>
              <a:rPr dirty="0" sz="2000" spc="5">
                <a:latin typeface="Arial"/>
                <a:cs typeface="Arial"/>
              </a:rPr>
              <a:t>z</a:t>
            </a:r>
            <a:r>
              <a:rPr dirty="0" sz="2000">
                <a:latin typeface="Arial"/>
                <a:cs typeface="Arial"/>
              </a:rPr>
              <a:t>e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t</a:t>
            </a:r>
            <a:r>
              <a:rPr dirty="0" sz="2000">
                <a:latin typeface="Arial"/>
                <a:cs typeface="Arial"/>
              </a:rPr>
              <a:t>hat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da</a:t>
            </a:r>
            <a:r>
              <a:rPr dirty="0" sz="2000" spc="-10">
                <a:latin typeface="Arial"/>
                <a:cs typeface="Arial"/>
              </a:rPr>
              <a:t>t</a:t>
            </a:r>
            <a:r>
              <a:rPr dirty="0" sz="2000">
                <a:latin typeface="Arial"/>
                <a:cs typeface="Arial"/>
              </a:rPr>
              <a:t>a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pre</a:t>
            </a:r>
            <a:r>
              <a:rPr dirty="0" sz="2000" spc="5">
                <a:latin typeface="Arial"/>
                <a:cs typeface="Arial"/>
              </a:rPr>
              <a:t>s</a:t>
            </a:r>
            <a:r>
              <a:rPr dirty="0" sz="2000">
                <a:latin typeface="Arial"/>
                <a:cs typeface="Arial"/>
              </a:rPr>
              <a:t>er</a:t>
            </a:r>
            <a:r>
              <a:rPr dirty="0" sz="2000" spc="-10">
                <a:latin typeface="Arial"/>
                <a:cs typeface="Arial"/>
              </a:rPr>
              <a:t>v</a:t>
            </a:r>
            <a:r>
              <a:rPr dirty="0" sz="2000">
                <a:latin typeface="Arial"/>
                <a:cs typeface="Arial"/>
              </a:rPr>
              <a:t>a</a:t>
            </a:r>
            <a:r>
              <a:rPr dirty="0" sz="2000" spc="-10">
                <a:latin typeface="Arial"/>
                <a:cs typeface="Arial"/>
              </a:rPr>
              <a:t>t</a:t>
            </a:r>
            <a:r>
              <a:rPr dirty="0" sz="2000" spc="-5">
                <a:latin typeface="Arial"/>
                <a:cs typeface="Arial"/>
              </a:rPr>
              <a:t>i</a:t>
            </a:r>
            <a:r>
              <a:rPr dirty="0" sz="2000">
                <a:latin typeface="Arial"/>
                <a:cs typeface="Arial"/>
              </a:rPr>
              <a:t>on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i</a:t>
            </a:r>
            <a:r>
              <a:rPr dirty="0" sz="2000" spc="5">
                <a:latin typeface="Arial"/>
                <a:cs typeface="Arial"/>
              </a:rPr>
              <a:t>s</a:t>
            </a:r>
            <a:r>
              <a:rPr dirty="0" sz="2000">
                <a:latin typeface="Arial"/>
                <a:cs typeface="Arial"/>
              </a:rPr>
              <a:t>: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8"/>
              </a:spcBef>
            </a:pPr>
            <a:endParaRPr sz="1550">
              <a:latin typeface="Times New Roman"/>
              <a:cs typeface="Times New Roman"/>
            </a:endParaRPr>
          </a:p>
          <a:p>
            <a:pPr algn="ctr" marR="1229360">
              <a:lnSpc>
                <a:spcPct val="100000"/>
              </a:lnSpc>
            </a:pPr>
            <a:r>
              <a:rPr dirty="0" sz="2000" spc="-5" i="1">
                <a:latin typeface="Arial"/>
                <a:cs typeface="Arial"/>
              </a:rPr>
              <a:t>E</a:t>
            </a:r>
            <a:r>
              <a:rPr dirty="0" sz="2000" i="1">
                <a:latin typeface="Arial"/>
                <a:cs typeface="Arial"/>
              </a:rPr>
              <a:t>n</a:t>
            </a:r>
            <a:r>
              <a:rPr dirty="0" sz="2000" spc="5" i="1">
                <a:latin typeface="Arial"/>
                <a:cs typeface="Arial"/>
              </a:rPr>
              <a:t>s</a:t>
            </a:r>
            <a:r>
              <a:rPr dirty="0" sz="2000" i="1">
                <a:latin typeface="Arial"/>
                <a:cs typeface="Arial"/>
              </a:rPr>
              <a:t>ur</a:t>
            </a:r>
            <a:r>
              <a:rPr dirty="0" sz="2000" spc="-5" i="1">
                <a:latin typeface="Arial"/>
                <a:cs typeface="Arial"/>
              </a:rPr>
              <a:t>i</a:t>
            </a:r>
            <a:r>
              <a:rPr dirty="0" sz="2000" i="1">
                <a:latin typeface="Arial"/>
                <a:cs typeface="Arial"/>
              </a:rPr>
              <a:t>ng</a:t>
            </a:r>
            <a:r>
              <a:rPr dirty="0" sz="2000" spc="-30" i="1">
                <a:latin typeface="Arial"/>
                <a:cs typeface="Arial"/>
              </a:rPr>
              <a:t> </a:t>
            </a:r>
            <a:r>
              <a:rPr dirty="0" sz="2000" i="1">
                <a:latin typeface="Arial"/>
                <a:cs typeface="Arial"/>
              </a:rPr>
              <a:t>re</a:t>
            </a:r>
            <a:r>
              <a:rPr dirty="0" sz="2000" spc="-5" i="1">
                <a:latin typeface="Arial"/>
                <a:cs typeface="Arial"/>
              </a:rPr>
              <a:t>li</a:t>
            </a:r>
            <a:r>
              <a:rPr dirty="0" sz="2000" i="1">
                <a:latin typeface="Arial"/>
                <a:cs typeface="Arial"/>
              </a:rPr>
              <a:t>ab</a:t>
            </a:r>
            <a:r>
              <a:rPr dirty="0" sz="2000" spc="-5" i="1">
                <a:latin typeface="Arial"/>
                <a:cs typeface="Arial"/>
              </a:rPr>
              <a:t>l</a:t>
            </a:r>
            <a:r>
              <a:rPr dirty="0" sz="2000" i="1">
                <a:latin typeface="Arial"/>
                <a:cs typeface="Arial"/>
              </a:rPr>
              <a:t>e</a:t>
            </a:r>
            <a:r>
              <a:rPr dirty="0" sz="2000" spc="-5" i="1">
                <a:latin typeface="Arial"/>
                <a:cs typeface="Arial"/>
              </a:rPr>
              <a:t> </a:t>
            </a:r>
            <a:r>
              <a:rPr dirty="0" sz="2000" spc="5" i="1">
                <a:latin typeface="Arial"/>
                <a:cs typeface="Arial"/>
              </a:rPr>
              <a:t>c</a:t>
            </a:r>
            <a:r>
              <a:rPr dirty="0" sz="2000" i="1">
                <a:latin typeface="Arial"/>
                <a:cs typeface="Arial"/>
              </a:rPr>
              <a:t>o</a:t>
            </a:r>
            <a:r>
              <a:rPr dirty="0" sz="2000" spc="-15" i="1">
                <a:latin typeface="Arial"/>
                <a:cs typeface="Arial"/>
              </a:rPr>
              <a:t>mm</a:t>
            </a:r>
            <a:r>
              <a:rPr dirty="0" sz="2000" i="1">
                <a:latin typeface="Arial"/>
                <a:cs typeface="Arial"/>
              </a:rPr>
              <a:t>un</a:t>
            </a:r>
            <a:r>
              <a:rPr dirty="0" sz="2000" spc="-5" i="1">
                <a:latin typeface="Arial"/>
                <a:cs typeface="Arial"/>
              </a:rPr>
              <a:t>i</a:t>
            </a:r>
            <a:r>
              <a:rPr dirty="0" sz="2000" spc="5" i="1">
                <a:latin typeface="Arial"/>
                <a:cs typeface="Arial"/>
              </a:rPr>
              <a:t>c</a:t>
            </a:r>
            <a:r>
              <a:rPr dirty="0" sz="2000" i="1">
                <a:latin typeface="Arial"/>
                <a:cs typeface="Arial"/>
              </a:rPr>
              <a:t>a</a:t>
            </a:r>
            <a:r>
              <a:rPr dirty="0" sz="2000" spc="-10" i="1">
                <a:latin typeface="Arial"/>
                <a:cs typeface="Arial"/>
              </a:rPr>
              <a:t>t</a:t>
            </a:r>
            <a:r>
              <a:rPr dirty="0" sz="2000" spc="-5" i="1">
                <a:latin typeface="Arial"/>
                <a:cs typeface="Arial"/>
              </a:rPr>
              <a:t>i</a:t>
            </a:r>
            <a:r>
              <a:rPr dirty="0" sz="2000" i="1">
                <a:latin typeface="Arial"/>
                <a:cs typeface="Arial"/>
              </a:rPr>
              <a:t>on</a:t>
            </a:r>
            <a:r>
              <a:rPr dirty="0" sz="2000" spc="-30" i="1">
                <a:latin typeface="Arial"/>
                <a:cs typeface="Arial"/>
              </a:rPr>
              <a:t> </a:t>
            </a:r>
            <a:r>
              <a:rPr dirty="0" sz="2000" spc="5" i="1">
                <a:latin typeface="Arial"/>
                <a:cs typeface="Arial"/>
              </a:rPr>
              <a:t>w</a:t>
            </a:r>
            <a:r>
              <a:rPr dirty="0" sz="2000" spc="-5" i="1">
                <a:latin typeface="Arial"/>
                <a:cs typeface="Arial"/>
              </a:rPr>
              <a:t>i</a:t>
            </a:r>
            <a:r>
              <a:rPr dirty="0" sz="2000" spc="-10" i="1">
                <a:latin typeface="Arial"/>
                <a:cs typeface="Arial"/>
              </a:rPr>
              <a:t>t</a:t>
            </a:r>
            <a:r>
              <a:rPr dirty="0" sz="2000" i="1">
                <a:latin typeface="Arial"/>
                <a:cs typeface="Arial"/>
              </a:rPr>
              <a:t>h</a:t>
            </a:r>
            <a:r>
              <a:rPr dirty="0" sz="2000" spc="-5" i="1">
                <a:latin typeface="Arial"/>
                <a:cs typeface="Arial"/>
              </a:rPr>
              <a:t> t</a:t>
            </a:r>
            <a:r>
              <a:rPr dirty="0" sz="2000" i="1">
                <a:latin typeface="Arial"/>
                <a:cs typeface="Arial"/>
              </a:rPr>
              <a:t>he</a:t>
            </a:r>
            <a:r>
              <a:rPr dirty="0" sz="2000" spc="-15" i="1">
                <a:latin typeface="Arial"/>
                <a:cs typeface="Arial"/>
              </a:rPr>
              <a:t> </a:t>
            </a:r>
            <a:r>
              <a:rPr dirty="0" sz="2000" spc="-10" i="1">
                <a:latin typeface="Arial"/>
                <a:cs typeface="Arial"/>
              </a:rPr>
              <a:t>f</a:t>
            </a:r>
            <a:r>
              <a:rPr dirty="0" sz="2000" i="1">
                <a:latin typeface="Arial"/>
                <a:cs typeface="Arial"/>
              </a:rPr>
              <a:t>u</a:t>
            </a:r>
            <a:r>
              <a:rPr dirty="0" sz="2000" spc="-10" i="1">
                <a:latin typeface="Arial"/>
                <a:cs typeface="Arial"/>
              </a:rPr>
              <a:t>t</a:t>
            </a:r>
            <a:r>
              <a:rPr dirty="0" sz="2000" i="1">
                <a:latin typeface="Arial"/>
                <a:cs typeface="Arial"/>
              </a:rPr>
              <a:t>ure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8"/>
              </a:spcBef>
            </a:pPr>
            <a:endParaRPr sz="1550">
              <a:latin typeface="Times New Roman"/>
              <a:cs typeface="Times New Roman"/>
            </a:endParaRPr>
          </a:p>
          <a:p>
            <a:pPr marL="13335">
              <a:lnSpc>
                <a:spcPct val="100000"/>
              </a:lnSpc>
            </a:pPr>
            <a:r>
              <a:rPr dirty="0" sz="2000" spc="-185">
                <a:latin typeface="Arial"/>
                <a:cs typeface="Arial"/>
              </a:rPr>
              <a:t>Y</a:t>
            </a:r>
            <a:r>
              <a:rPr dirty="0" sz="2000">
                <a:latin typeface="Arial"/>
                <a:cs typeface="Arial"/>
              </a:rPr>
              <a:t>ou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 spc="5">
                <a:latin typeface="Arial"/>
                <a:cs typeface="Arial"/>
              </a:rPr>
              <a:t>s</a:t>
            </a:r>
            <a:r>
              <a:rPr dirty="0" sz="2000">
                <a:latin typeface="Arial"/>
                <a:cs typeface="Arial"/>
              </a:rPr>
              <a:t>ee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t</a:t>
            </a:r>
            <a:r>
              <a:rPr dirty="0" sz="2000">
                <a:latin typeface="Arial"/>
                <a:cs typeface="Arial"/>
              </a:rPr>
              <a:t>hat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i</a:t>
            </a:r>
            <a:r>
              <a:rPr dirty="0" sz="2000">
                <a:latin typeface="Arial"/>
                <a:cs typeface="Arial"/>
              </a:rPr>
              <a:t>t</a:t>
            </a:r>
            <a:r>
              <a:rPr dirty="0" sz="2000" spc="-1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i</a:t>
            </a:r>
            <a:r>
              <a:rPr dirty="0" sz="2000">
                <a:latin typeface="Arial"/>
                <a:cs typeface="Arial"/>
              </a:rPr>
              <a:t>s pr</a:t>
            </a:r>
            <a:r>
              <a:rPr dirty="0" sz="2000" spc="-5">
                <a:latin typeface="Arial"/>
                <a:cs typeface="Arial"/>
              </a:rPr>
              <a:t>im</a:t>
            </a:r>
            <a:r>
              <a:rPr dirty="0" sz="2000">
                <a:latin typeface="Arial"/>
                <a:cs typeface="Arial"/>
              </a:rPr>
              <a:t>ar</a:t>
            </a:r>
            <a:r>
              <a:rPr dirty="0" sz="2000" spc="-5">
                <a:latin typeface="Arial"/>
                <a:cs typeface="Arial"/>
              </a:rPr>
              <a:t>il</a:t>
            </a:r>
            <a:r>
              <a:rPr dirty="0" sz="2000">
                <a:latin typeface="Arial"/>
                <a:cs typeface="Arial"/>
              </a:rPr>
              <a:t>y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about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 i="1">
                <a:latin typeface="Arial"/>
                <a:cs typeface="Arial"/>
              </a:rPr>
              <a:t>under</a:t>
            </a:r>
            <a:r>
              <a:rPr dirty="0" sz="2000" spc="5" i="1">
                <a:latin typeface="Arial"/>
                <a:cs typeface="Arial"/>
              </a:rPr>
              <a:t>s</a:t>
            </a:r>
            <a:r>
              <a:rPr dirty="0" sz="2000" spc="-5" i="1">
                <a:latin typeface="Arial"/>
                <a:cs typeface="Arial"/>
              </a:rPr>
              <a:t>t</a:t>
            </a:r>
            <a:r>
              <a:rPr dirty="0" sz="2000" i="1">
                <a:latin typeface="Arial"/>
                <a:cs typeface="Arial"/>
              </a:rPr>
              <a:t>and</a:t>
            </a:r>
            <a:r>
              <a:rPr dirty="0" sz="2000" spc="-5" i="1">
                <a:latin typeface="Arial"/>
                <a:cs typeface="Arial"/>
              </a:rPr>
              <a:t>i</a:t>
            </a:r>
            <a:r>
              <a:rPr dirty="0" sz="2000" i="1">
                <a:latin typeface="Arial"/>
                <a:cs typeface="Arial"/>
              </a:rPr>
              <a:t>ng</a:t>
            </a:r>
            <a:r>
              <a:rPr dirty="0" sz="2000" spc="-55" i="1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and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 spc="5" i="1">
                <a:latin typeface="Arial"/>
                <a:cs typeface="Arial"/>
              </a:rPr>
              <a:t>c</a:t>
            </a:r>
            <a:r>
              <a:rPr dirty="0" sz="2000" i="1">
                <a:latin typeface="Arial"/>
                <a:cs typeface="Arial"/>
              </a:rPr>
              <a:t>red</a:t>
            </a:r>
            <a:r>
              <a:rPr dirty="0" sz="2000" spc="-5" i="1">
                <a:latin typeface="Arial"/>
                <a:cs typeface="Arial"/>
              </a:rPr>
              <a:t>i</a:t>
            </a:r>
            <a:r>
              <a:rPr dirty="0" sz="2000" i="1">
                <a:latin typeface="Arial"/>
                <a:cs typeface="Arial"/>
              </a:rPr>
              <a:t>b</a:t>
            </a:r>
            <a:r>
              <a:rPr dirty="0" sz="2000" spc="-5" i="1">
                <a:latin typeface="Arial"/>
                <a:cs typeface="Arial"/>
              </a:rPr>
              <a:t>ili</a:t>
            </a:r>
            <a:r>
              <a:rPr dirty="0" sz="2000" spc="-10" i="1">
                <a:latin typeface="Arial"/>
                <a:cs typeface="Arial"/>
              </a:rPr>
              <a:t>t</a:t>
            </a:r>
            <a:r>
              <a:rPr dirty="0" sz="2000" spc="5" i="1">
                <a:latin typeface="Arial"/>
                <a:cs typeface="Arial"/>
              </a:rPr>
              <a:t>y</a:t>
            </a:r>
            <a:r>
              <a:rPr dirty="0" sz="2000">
                <a:latin typeface="Arial"/>
                <a:cs typeface="Arial"/>
              </a:rPr>
              <a:t>,</a:t>
            </a:r>
            <a:endParaRPr sz="2000">
              <a:latin typeface="Arial"/>
              <a:cs typeface="Arial"/>
            </a:endParaRPr>
          </a:p>
          <a:p>
            <a:pPr marL="12700" indent="3200400">
              <a:lnSpc>
                <a:spcPct val="100000"/>
              </a:lnSpc>
            </a:pPr>
            <a:r>
              <a:rPr dirty="0" sz="2000">
                <a:latin typeface="Arial"/>
                <a:cs typeface="Arial"/>
              </a:rPr>
              <a:t>not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t</a:t>
            </a:r>
            <a:r>
              <a:rPr dirty="0" sz="2000">
                <a:latin typeface="Arial"/>
                <a:cs typeface="Arial"/>
              </a:rPr>
              <a:t>he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ph</a:t>
            </a:r>
            <a:r>
              <a:rPr dirty="0" sz="2000" spc="-10">
                <a:latin typeface="Arial"/>
                <a:cs typeface="Arial"/>
              </a:rPr>
              <a:t>y</a:t>
            </a:r>
            <a:r>
              <a:rPr dirty="0" sz="2000" spc="5">
                <a:latin typeface="Arial"/>
                <a:cs typeface="Arial"/>
              </a:rPr>
              <a:t>s</a:t>
            </a:r>
            <a:r>
              <a:rPr dirty="0" sz="2000" spc="-5">
                <a:latin typeface="Arial"/>
                <a:cs typeface="Arial"/>
              </a:rPr>
              <a:t>i</a:t>
            </a:r>
            <a:r>
              <a:rPr dirty="0" sz="2000" spc="5">
                <a:latin typeface="Arial"/>
                <a:cs typeface="Arial"/>
              </a:rPr>
              <a:t>c</a:t>
            </a:r>
            <a:r>
              <a:rPr dirty="0" sz="2000">
                <a:latin typeface="Arial"/>
                <a:cs typeface="Arial"/>
              </a:rPr>
              <a:t>al</a:t>
            </a:r>
            <a:r>
              <a:rPr dirty="0" sz="2000" spc="-2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per</a:t>
            </a:r>
            <a:r>
              <a:rPr dirty="0" sz="2000" spc="5">
                <a:latin typeface="Arial"/>
                <a:cs typeface="Arial"/>
              </a:rPr>
              <a:t>s</a:t>
            </a:r>
            <a:r>
              <a:rPr dirty="0" sz="2000" spc="-5">
                <a:latin typeface="Arial"/>
                <a:cs typeface="Arial"/>
              </a:rPr>
              <a:t>i</a:t>
            </a:r>
            <a:r>
              <a:rPr dirty="0" sz="2000" spc="5">
                <a:latin typeface="Arial"/>
                <a:cs typeface="Arial"/>
              </a:rPr>
              <a:t>s</a:t>
            </a:r>
            <a:r>
              <a:rPr dirty="0" sz="2000" spc="-10">
                <a:latin typeface="Arial"/>
                <a:cs typeface="Arial"/>
              </a:rPr>
              <a:t>t</a:t>
            </a:r>
            <a:r>
              <a:rPr dirty="0" sz="2000">
                <a:latin typeface="Arial"/>
                <a:cs typeface="Arial"/>
              </a:rPr>
              <a:t>en</a:t>
            </a:r>
            <a:r>
              <a:rPr dirty="0" sz="2000" spc="5">
                <a:latin typeface="Arial"/>
                <a:cs typeface="Arial"/>
              </a:rPr>
              <a:t>c</a:t>
            </a:r>
            <a:r>
              <a:rPr dirty="0" sz="2000">
                <a:latin typeface="Arial"/>
                <a:cs typeface="Arial"/>
              </a:rPr>
              <a:t>e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of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ob</a:t>
            </a:r>
            <a:r>
              <a:rPr dirty="0" sz="2000" spc="-5">
                <a:latin typeface="Arial"/>
                <a:cs typeface="Arial"/>
              </a:rPr>
              <a:t>j</a:t>
            </a:r>
            <a:r>
              <a:rPr dirty="0" sz="2000">
                <a:latin typeface="Arial"/>
                <a:cs typeface="Arial"/>
              </a:rPr>
              <a:t>e</a:t>
            </a:r>
            <a:r>
              <a:rPr dirty="0" sz="2000" spc="5">
                <a:latin typeface="Arial"/>
                <a:cs typeface="Arial"/>
              </a:rPr>
              <a:t>c</a:t>
            </a:r>
            <a:r>
              <a:rPr dirty="0" sz="2000" spc="-10">
                <a:latin typeface="Arial"/>
                <a:cs typeface="Arial"/>
              </a:rPr>
              <a:t>t</a:t>
            </a:r>
            <a:r>
              <a:rPr dirty="0" sz="2000">
                <a:latin typeface="Arial"/>
                <a:cs typeface="Arial"/>
              </a:rPr>
              <a:t>s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8"/>
              </a:spcBef>
            </a:pPr>
            <a:endParaRPr sz="1550">
              <a:latin typeface="Times New Roman"/>
              <a:cs typeface="Times New Roman"/>
            </a:endParaRPr>
          </a:p>
          <a:p>
            <a:pPr marL="12700" marR="88900">
              <a:lnSpc>
                <a:spcPct val="100000"/>
              </a:lnSpc>
            </a:pPr>
            <a:r>
              <a:rPr dirty="0" sz="2000" spc="-5">
                <a:latin typeface="Arial"/>
                <a:cs typeface="Arial"/>
              </a:rPr>
              <a:t>A</a:t>
            </a:r>
            <a:r>
              <a:rPr dirty="0" sz="2000">
                <a:latin typeface="Arial"/>
                <a:cs typeface="Arial"/>
              </a:rPr>
              <a:t>nd</a:t>
            </a:r>
            <a:r>
              <a:rPr dirty="0" sz="2000" spc="-5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t</a:t>
            </a:r>
            <a:r>
              <a:rPr dirty="0" sz="2000">
                <a:latin typeface="Arial"/>
                <a:cs typeface="Arial"/>
              </a:rPr>
              <a:t>hat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f</a:t>
            </a:r>
            <a:r>
              <a:rPr dirty="0" sz="2000">
                <a:latin typeface="Arial"/>
                <a:cs typeface="Arial"/>
              </a:rPr>
              <a:t>o</a:t>
            </a:r>
            <a:r>
              <a:rPr dirty="0" sz="2000" spc="5">
                <a:latin typeface="Arial"/>
                <a:cs typeface="Arial"/>
              </a:rPr>
              <a:t>c</a:t>
            </a:r>
            <a:r>
              <a:rPr dirty="0" sz="2000">
                <a:latin typeface="Arial"/>
                <a:cs typeface="Arial"/>
              </a:rPr>
              <a:t>u</a:t>
            </a:r>
            <a:r>
              <a:rPr dirty="0" sz="2000" spc="5">
                <a:latin typeface="Arial"/>
                <a:cs typeface="Arial"/>
              </a:rPr>
              <a:t>s</a:t>
            </a:r>
            <a:r>
              <a:rPr dirty="0" sz="2000">
                <a:latin typeface="Arial"/>
                <a:cs typeface="Arial"/>
              </a:rPr>
              <a:t>es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our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a</a:t>
            </a:r>
            <a:r>
              <a:rPr dirty="0" sz="2000" spc="-5">
                <a:latin typeface="Arial"/>
                <a:cs typeface="Arial"/>
              </a:rPr>
              <a:t>t</a:t>
            </a:r>
            <a:r>
              <a:rPr dirty="0" sz="2000" spc="-10">
                <a:latin typeface="Arial"/>
                <a:cs typeface="Arial"/>
              </a:rPr>
              <a:t>t</a:t>
            </a:r>
            <a:r>
              <a:rPr dirty="0" sz="2000">
                <a:latin typeface="Arial"/>
                <a:cs typeface="Arial"/>
              </a:rPr>
              <a:t>en</a:t>
            </a:r>
            <a:r>
              <a:rPr dirty="0" sz="2000" spc="-10">
                <a:latin typeface="Arial"/>
                <a:cs typeface="Arial"/>
              </a:rPr>
              <a:t>t</a:t>
            </a:r>
            <a:r>
              <a:rPr dirty="0" sz="2000" spc="-5">
                <a:latin typeface="Arial"/>
                <a:cs typeface="Arial"/>
              </a:rPr>
              <a:t>i</a:t>
            </a:r>
            <a:r>
              <a:rPr dirty="0" sz="2000">
                <a:latin typeface="Arial"/>
                <a:cs typeface="Arial"/>
              </a:rPr>
              <a:t>on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on</a:t>
            </a:r>
            <a:r>
              <a:rPr dirty="0" sz="2000" spc="-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pre</a:t>
            </a:r>
            <a:r>
              <a:rPr dirty="0" sz="2000" spc="5">
                <a:latin typeface="Arial"/>
                <a:cs typeface="Arial"/>
              </a:rPr>
              <a:t>s</a:t>
            </a:r>
            <a:r>
              <a:rPr dirty="0" sz="2000">
                <a:latin typeface="Arial"/>
                <a:cs typeface="Arial"/>
              </a:rPr>
              <a:t>e</a:t>
            </a:r>
            <a:r>
              <a:rPr dirty="0" sz="2000" spc="-10">
                <a:latin typeface="Arial"/>
                <a:cs typeface="Arial"/>
              </a:rPr>
              <a:t>rv</a:t>
            </a:r>
            <a:r>
              <a:rPr dirty="0" sz="2000">
                <a:latin typeface="Arial"/>
                <a:cs typeface="Arial"/>
              </a:rPr>
              <a:t>a</a:t>
            </a:r>
            <a:r>
              <a:rPr dirty="0" sz="2000" spc="-5">
                <a:latin typeface="Arial"/>
                <a:cs typeface="Arial"/>
              </a:rPr>
              <a:t>ti</a:t>
            </a:r>
            <a:r>
              <a:rPr dirty="0" sz="2000">
                <a:latin typeface="Arial"/>
                <a:cs typeface="Arial"/>
              </a:rPr>
              <a:t>on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a</a:t>
            </a:r>
            <a:r>
              <a:rPr dirty="0" sz="2000" spc="5">
                <a:latin typeface="Arial"/>
                <a:cs typeface="Arial"/>
              </a:rPr>
              <a:t>c</a:t>
            </a:r>
            <a:r>
              <a:rPr dirty="0" sz="2000" spc="-5">
                <a:latin typeface="Arial"/>
                <a:cs typeface="Arial"/>
              </a:rPr>
              <a:t>ti</a:t>
            </a:r>
            <a:r>
              <a:rPr dirty="0" sz="2000">
                <a:latin typeface="Arial"/>
                <a:cs typeface="Arial"/>
              </a:rPr>
              <a:t>ons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t</a:t>
            </a:r>
            <a:r>
              <a:rPr dirty="0" sz="2000">
                <a:latin typeface="Arial"/>
                <a:cs typeface="Arial"/>
              </a:rPr>
              <a:t>hat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en</a:t>
            </a:r>
            <a:r>
              <a:rPr dirty="0" sz="2000" spc="5">
                <a:latin typeface="Arial"/>
                <a:cs typeface="Arial"/>
              </a:rPr>
              <a:t>s</a:t>
            </a:r>
            <a:r>
              <a:rPr dirty="0" sz="2000">
                <a:latin typeface="Arial"/>
                <a:cs typeface="Arial"/>
              </a:rPr>
              <a:t>ure</a:t>
            </a:r>
            <a:r>
              <a:rPr dirty="0" sz="2000">
                <a:latin typeface="Arial"/>
                <a:cs typeface="Arial"/>
              </a:rPr>
              <a:t> under</a:t>
            </a:r>
            <a:r>
              <a:rPr dirty="0" sz="2000" spc="5">
                <a:latin typeface="Arial"/>
                <a:cs typeface="Arial"/>
              </a:rPr>
              <a:t>s</a:t>
            </a:r>
            <a:r>
              <a:rPr dirty="0" sz="2000" spc="-5">
                <a:latin typeface="Arial"/>
                <a:cs typeface="Arial"/>
              </a:rPr>
              <a:t>t</a:t>
            </a:r>
            <a:r>
              <a:rPr dirty="0" sz="2000">
                <a:latin typeface="Arial"/>
                <a:cs typeface="Arial"/>
              </a:rPr>
              <a:t>an</a:t>
            </a:r>
            <a:r>
              <a:rPr dirty="0" sz="2000" spc="-15">
                <a:latin typeface="Arial"/>
                <a:cs typeface="Arial"/>
              </a:rPr>
              <a:t>d</a:t>
            </a:r>
            <a:r>
              <a:rPr dirty="0" sz="2000" spc="-5">
                <a:latin typeface="Arial"/>
                <a:cs typeface="Arial"/>
              </a:rPr>
              <a:t>i</a:t>
            </a:r>
            <a:r>
              <a:rPr dirty="0" sz="2000">
                <a:latin typeface="Arial"/>
                <a:cs typeface="Arial"/>
              </a:rPr>
              <a:t>ng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and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 spc="5">
                <a:latin typeface="Arial"/>
                <a:cs typeface="Arial"/>
              </a:rPr>
              <a:t>c</a:t>
            </a:r>
            <a:r>
              <a:rPr dirty="0" sz="2000">
                <a:latin typeface="Arial"/>
                <a:cs typeface="Arial"/>
              </a:rPr>
              <a:t>red</a:t>
            </a:r>
            <a:r>
              <a:rPr dirty="0" sz="2000" spc="-5">
                <a:latin typeface="Arial"/>
                <a:cs typeface="Arial"/>
              </a:rPr>
              <a:t>i</a:t>
            </a:r>
            <a:r>
              <a:rPr dirty="0" sz="2000">
                <a:latin typeface="Arial"/>
                <a:cs typeface="Arial"/>
              </a:rPr>
              <a:t>b</a:t>
            </a:r>
            <a:r>
              <a:rPr dirty="0" sz="2000" spc="-5">
                <a:latin typeface="Arial"/>
                <a:cs typeface="Arial"/>
              </a:rPr>
              <a:t>ilit</a:t>
            </a:r>
            <a:r>
              <a:rPr dirty="0" sz="2000" spc="-150">
                <a:latin typeface="Arial"/>
                <a:cs typeface="Arial"/>
              </a:rPr>
              <a:t>y</a:t>
            </a:r>
            <a:r>
              <a:rPr dirty="0" sz="2000">
                <a:latin typeface="Arial"/>
                <a:cs typeface="Arial"/>
              </a:rPr>
              <a:t>,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 i="1">
                <a:latin typeface="Arial"/>
                <a:cs typeface="Arial"/>
              </a:rPr>
              <a:t>a</a:t>
            </a:r>
            <a:r>
              <a:rPr dirty="0" sz="2000" spc="5" i="1">
                <a:latin typeface="Arial"/>
                <a:cs typeface="Arial"/>
              </a:rPr>
              <a:t>c</a:t>
            </a:r>
            <a:r>
              <a:rPr dirty="0" sz="2000" spc="-10" i="1">
                <a:latin typeface="Arial"/>
                <a:cs typeface="Arial"/>
              </a:rPr>
              <a:t>t</a:t>
            </a:r>
            <a:r>
              <a:rPr dirty="0" sz="2000" spc="-5" i="1">
                <a:latin typeface="Arial"/>
                <a:cs typeface="Arial"/>
              </a:rPr>
              <a:t>i</a:t>
            </a:r>
            <a:r>
              <a:rPr dirty="0" sz="2000" i="1">
                <a:latin typeface="Arial"/>
                <a:cs typeface="Arial"/>
              </a:rPr>
              <a:t>ons</a:t>
            </a:r>
            <a:r>
              <a:rPr dirty="0" sz="2000" spc="-25" i="1">
                <a:latin typeface="Arial"/>
                <a:cs typeface="Arial"/>
              </a:rPr>
              <a:t> </a:t>
            </a:r>
            <a:r>
              <a:rPr dirty="0" sz="2000" spc="-10" i="1">
                <a:latin typeface="Arial"/>
                <a:cs typeface="Arial"/>
              </a:rPr>
              <a:t>t</a:t>
            </a:r>
            <a:r>
              <a:rPr dirty="0" sz="2000" i="1">
                <a:latin typeface="Arial"/>
                <a:cs typeface="Arial"/>
              </a:rPr>
              <a:t>hat</a:t>
            </a:r>
            <a:r>
              <a:rPr dirty="0" sz="2000" spc="-25" i="1">
                <a:latin typeface="Arial"/>
                <a:cs typeface="Arial"/>
              </a:rPr>
              <a:t> </a:t>
            </a:r>
            <a:r>
              <a:rPr dirty="0" sz="2000" i="1">
                <a:latin typeface="Arial"/>
                <a:cs typeface="Arial"/>
              </a:rPr>
              <a:t>are</a:t>
            </a:r>
            <a:r>
              <a:rPr dirty="0" sz="2000" spc="-15" i="1">
                <a:latin typeface="Arial"/>
                <a:cs typeface="Arial"/>
              </a:rPr>
              <a:t> </a:t>
            </a:r>
            <a:r>
              <a:rPr dirty="0" sz="2000" spc="-10" i="1">
                <a:latin typeface="Arial"/>
                <a:cs typeface="Arial"/>
              </a:rPr>
              <a:t>t</a:t>
            </a:r>
            <a:r>
              <a:rPr dirty="0" sz="2000" i="1">
                <a:latin typeface="Arial"/>
                <a:cs typeface="Arial"/>
              </a:rPr>
              <a:t>oo</a:t>
            </a:r>
            <a:r>
              <a:rPr dirty="0" sz="2000" spc="-15" i="1">
                <a:latin typeface="Arial"/>
                <a:cs typeface="Arial"/>
              </a:rPr>
              <a:t> </a:t>
            </a:r>
            <a:r>
              <a:rPr dirty="0" sz="2000" i="1">
                <a:latin typeface="Arial"/>
                <a:cs typeface="Arial"/>
              </a:rPr>
              <a:t>o</a:t>
            </a:r>
            <a:r>
              <a:rPr dirty="0" sz="2000" spc="-5" i="1">
                <a:latin typeface="Arial"/>
                <a:cs typeface="Arial"/>
              </a:rPr>
              <a:t>f</a:t>
            </a:r>
            <a:r>
              <a:rPr dirty="0" sz="2000" spc="-10" i="1">
                <a:latin typeface="Arial"/>
                <a:cs typeface="Arial"/>
              </a:rPr>
              <a:t>t</a:t>
            </a:r>
            <a:r>
              <a:rPr dirty="0" sz="2000" i="1">
                <a:latin typeface="Arial"/>
                <a:cs typeface="Arial"/>
              </a:rPr>
              <a:t>en</a:t>
            </a:r>
            <a:r>
              <a:rPr dirty="0" sz="2000" spc="-30" i="1">
                <a:latin typeface="Arial"/>
                <a:cs typeface="Arial"/>
              </a:rPr>
              <a:t> </a:t>
            </a:r>
            <a:r>
              <a:rPr dirty="0" sz="2000" i="1">
                <a:latin typeface="Arial"/>
                <a:cs typeface="Arial"/>
              </a:rPr>
              <a:t>neg</a:t>
            </a:r>
            <a:r>
              <a:rPr dirty="0" sz="2000" spc="-5" i="1">
                <a:latin typeface="Arial"/>
                <a:cs typeface="Arial"/>
              </a:rPr>
              <a:t>l</a:t>
            </a:r>
            <a:r>
              <a:rPr dirty="0" sz="2000" i="1">
                <a:latin typeface="Arial"/>
                <a:cs typeface="Arial"/>
              </a:rPr>
              <a:t>e</a:t>
            </a:r>
            <a:r>
              <a:rPr dirty="0" sz="2000" spc="5" i="1">
                <a:latin typeface="Arial"/>
                <a:cs typeface="Arial"/>
              </a:rPr>
              <a:t>c</a:t>
            </a:r>
            <a:r>
              <a:rPr dirty="0" sz="2000" spc="-5" i="1">
                <a:latin typeface="Arial"/>
                <a:cs typeface="Arial"/>
              </a:rPr>
              <a:t>t</a:t>
            </a:r>
            <a:r>
              <a:rPr dirty="0" sz="2000" i="1">
                <a:latin typeface="Arial"/>
                <a:cs typeface="Arial"/>
              </a:rPr>
              <a:t>ed</a:t>
            </a:r>
            <a:r>
              <a:rPr dirty="0" sz="2000"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25688" y="6463728"/>
            <a:ext cx="180975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 spc="-10">
                <a:solidFill>
                  <a:srgbClr val="8A8A8A"/>
                </a:solidFill>
                <a:latin typeface="Calibri"/>
                <a:cs typeface="Calibri"/>
              </a:rPr>
              <a:t>10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19200"/>
            <a:ext cx="9144000" cy="3098800"/>
          </a:xfrm>
          <a:custGeom>
            <a:avLst/>
            <a:gdLst/>
            <a:ahLst/>
            <a:cxnLst/>
            <a:rect l="l" t="t" r="r" b="b"/>
            <a:pathLst>
              <a:path w="9144000" h="3098800">
                <a:moveTo>
                  <a:pt x="0" y="3098800"/>
                </a:moveTo>
                <a:lnTo>
                  <a:pt x="9144000" y="3098800"/>
                </a:lnTo>
                <a:lnTo>
                  <a:pt x="9144000" y="0"/>
                </a:lnTo>
                <a:lnTo>
                  <a:pt x="0" y="0"/>
                </a:lnTo>
                <a:lnTo>
                  <a:pt x="0" y="3098800"/>
                </a:lnTo>
                <a:close/>
              </a:path>
            </a:pathLst>
          </a:custGeom>
          <a:solidFill>
            <a:srgbClr val="DADAD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400425" y="2533646"/>
            <a:ext cx="4343400" cy="533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000" spc="-35" b="1">
                <a:solidFill>
                  <a:srgbClr val="FF0000"/>
                </a:solidFill>
                <a:latin typeface="Arial"/>
                <a:cs typeface="Arial"/>
              </a:rPr>
              <a:t>Da</a:t>
            </a:r>
            <a:r>
              <a:rPr dirty="0" sz="4000" spc="-20" b="1">
                <a:solidFill>
                  <a:srgbClr val="FF0000"/>
                </a:solidFill>
                <a:latin typeface="Arial"/>
                <a:cs typeface="Arial"/>
              </a:rPr>
              <a:t>ta</a:t>
            </a:r>
            <a:r>
              <a:rPr dirty="0" sz="4000" spc="25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4000" spc="-35" b="1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dirty="0" sz="4000" spc="-15" b="1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dirty="0" sz="4000" spc="-30" b="1">
                <a:solidFill>
                  <a:srgbClr val="FF0000"/>
                </a:solidFill>
                <a:latin typeface="Arial"/>
                <a:cs typeface="Arial"/>
              </a:rPr>
              <a:t>ese</a:t>
            </a:r>
            <a:r>
              <a:rPr dirty="0" sz="4000" spc="-15" b="1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dirty="0" sz="4000" spc="-30" b="1">
                <a:solidFill>
                  <a:srgbClr val="FF0000"/>
                </a:solidFill>
                <a:latin typeface="Arial"/>
                <a:cs typeface="Arial"/>
              </a:rPr>
              <a:t>va</a:t>
            </a:r>
            <a:r>
              <a:rPr dirty="0" sz="4000" spc="-15" b="1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z="4000" spc="-10" b="1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dirty="0" sz="4000" spc="-30" b="1">
                <a:solidFill>
                  <a:srgbClr val="FF0000"/>
                </a:solidFill>
                <a:latin typeface="Arial"/>
                <a:cs typeface="Arial"/>
              </a:rPr>
              <a:t>on</a:t>
            </a:r>
            <a:endParaRPr sz="4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2400" y="227013"/>
            <a:ext cx="2792412" cy="4635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783012" y="211137"/>
            <a:ext cx="1360486" cy="4794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057900" y="73025"/>
            <a:ext cx="3086099" cy="61753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0" y="5861050"/>
            <a:ext cx="990599" cy="99694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7086600" y="5969000"/>
            <a:ext cx="2057399" cy="84454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131185">
              <a:lnSpc>
                <a:spcPct val="100000"/>
              </a:lnSpc>
            </a:pPr>
            <a:r>
              <a:rPr dirty="0" sz="2800" spc="-25" b="1">
                <a:solidFill>
                  <a:srgbClr val="FF0000"/>
                </a:solidFill>
                <a:latin typeface="Arial"/>
                <a:cs typeface="Arial"/>
              </a:rPr>
              <a:t>V</a:t>
            </a:r>
            <a:r>
              <a:rPr dirty="0" sz="2800" spc="-15" b="1">
                <a:solidFill>
                  <a:srgbClr val="FF0000"/>
                </a:solidFill>
                <a:latin typeface="Arial"/>
                <a:cs typeface="Arial"/>
              </a:rPr>
              <a:t>1</a:t>
            </a:r>
            <a:r>
              <a:rPr dirty="0" sz="2800" spc="-10" b="1">
                <a:solidFill>
                  <a:srgbClr val="FF0000"/>
                </a:solidFill>
                <a:latin typeface="Arial"/>
                <a:cs typeface="Arial"/>
              </a:rPr>
              <a:t>:</a:t>
            </a:r>
            <a:r>
              <a:rPr dirty="0" sz="2800" spc="5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800" spc="-10" b="1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dirty="0" sz="2800" spc="-25" b="1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dirty="0" sz="2800" spc="-15" b="1">
                <a:solidFill>
                  <a:srgbClr val="FF0000"/>
                </a:solidFill>
                <a:latin typeface="Arial"/>
                <a:cs typeface="Arial"/>
              </a:rPr>
              <a:t>tr</a:t>
            </a:r>
            <a:r>
              <a:rPr dirty="0" sz="2800" spc="-25" b="1">
                <a:solidFill>
                  <a:srgbClr val="FF0000"/>
                </a:solidFill>
                <a:latin typeface="Arial"/>
                <a:cs typeface="Arial"/>
              </a:rPr>
              <a:t>odu</a:t>
            </a:r>
            <a:r>
              <a:rPr dirty="0" sz="2800" spc="-10" b="1">
                <a:solidFill>
                  <a:srgbClr val="FF0000"/>
                </a:solidFill>
                <a:latin typeface="Arial"/>
                <a:cs typeface="Arial"/>
              </a:rPr>
              <a:t>ct</a:t>
            </a:r>
            <a:r>
              <a:rPr dirty="0" sz="2800" spc="-10" b="1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dirty="0" sz="2800" spc="-25" b="1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dirty="0" sz="2800" spc="-20" b="1">
                <a:solidFill>
                  <a:srgbClr val="FF0000"/>
                </a:solidFill>
                <a:latin typeface="Arial"/>
                <a:cs typeface="Arial"/>
              </a:rPr>
              <a:t>n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673876"/>
            <a:ext cx="7147559" cy="2800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b="1">
                <a:solidFill>
                  <a:srgbClr val="FF0000"/>
                </a:solidFill>
                <a:latin typeface="Arial"/>
                <a:cs typeface="Arial"/>
              </a:rPr>
              <a:t>The</a:t>
            </a:r>
            <a:r>
              <a:rPr dirty="0" sz="2000" spc="-5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FF0000"/>
                </a:solidFill>
                <a:latin typeface="Arial"/>
                <a:cs typeface="Arial"/>
              </a:rPr>
              <a:t>nature</a:t>
            </a:r>
            <a:r>
              <a:rPr dirty="0" sz="2000" spc="-3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FF0000"/>
                </a:solidFill>
                <a:latin typeface="Arial"/>
                <a:cs typeface="Arial"/>
              </a:rPr>
              <a:t>and</a:t>
            </a:r>
            <a:r>
              <a:rPr dirty="0" sz="2000" spc="-5" b="1">
                <a:solidFill>
                  <a:srgbClr val="FF0000"/>
                </a:solidFill>
                <a:latin typeface="Arial"/>
                <a:cs typeface="Arial"/>
              </a:rPr>
              <a:t> i</a:t>
            </a:r>
            <a:r>
              <a:rPr dirty="0" sz="2000" spc="-10" b="1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dirty="0" sz="2000" b="1">
                <a:solidFill>
                  <a:srgbClr val="FF0000"/>
                </a:solidFill>
                <a:latin typeface="Arial"/>
                <a:cs typeface="Arial"/>
              </a:rPr>
              <a:t>portance</a:t>
            </a:r>
            <a:r>
              <a:rPr dirty="0" sz="2000" spc="-4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FF0000"/>
                </a:solidFill>
                <a:latin typeface="Arial"/>
                <a:cs typeface="Arial"/>
              </a:rPr>
              <a:t>of data</a:t>
            </a:r>
            <a:r>
              <a:rPr dirty="0" sz="2000" spc="-3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FF0000"/>
                </a:solidFill>
                <a:latin typeface="Arial"/>
                <a:cs typeface="Arial"/>
              </a:rPr>
              <a:t>preser</a:t>
            </a:r>
            <a:r>
              <a:rPr dirty="0" sz="2000" spc="-25" b="1">
                <a:solidFill>
                  <a:srgbClr val="FF0000"/>
                </a:solidFill>
                <a:latin typeface="Arial"/>
                <a:cs typeface="Arial"/>
              </a:rPr>
              <a:t>v</a:t>
            </a:r>
            <a:r>
              <a:rPr dirty="0" sz="2000" b="1">
                <a:solidFill>
                  <a:srgbClr val="FF0000"/>
                </a:solidFill>
                <a:latin typeface="Arial"/>
                <a:cs typeface="Arial"/>
              </a:rPr>
              <a:t>at</a:t>
            </a:r>
            <a:r>
              <a:rPr dirty="0" sz="2000" spc="-5" b="1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dirty="0" sz="2000" b="1">
                <a:solidFill>
                  <a:srgbClr val="FF0000"/>
                </a:solidFill>
                <a:latin typeface="Arial"/>
                <a:cs typeface="Arial"/>
              </a:rPr>
              <a:t>on</a:t>
            </a:r>
            <a:r>
              <a:rPr dirty="0" sz="2000" spc="-2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FF0000"/>
                </a:solidFill>
                <a:latin typeface="Arial"/>
                <a:cs typeface="Arial"/>
              </a:rPr>
              <a:t>(f</a:t>
            </a:r>
            <a:r>
              <a:rPr dirty="0" sz="2000" spc="-10" b="1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dirty="0" sz="2000" b="1">
                <a:solidFill>
                  <a:srgbClr val="FF0000"/>
                </a:solidFill>
                <a:latin typeface="Arial"/>
                <a:cs typeface="Arial"/>
              </a:rPr>
              <a:t>rst</a:t>
            </a:r>
            <a:r>
              <a:rPr dirty="0" sz="2000" spc="-5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FF0000"/>
                </a:solidFill>
                <a:latin typeface="Arial"/>
                <a:cs typeface="Arial"/>
              </a:rPr>
              <a:t>pass)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503411" y="6463728"/>
            <a:ext cx="10287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 spc="-10">
                <a:solidFill>
                  <a:srgbClr val="8A8A8A"/>
                </a:solidFill>
                <a:latin typeface="Calibri"/>
                <a:cs typeface="Calibri"/>
              </a:rPr>
              <a:t>1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44639" rIns="0" bIns="0" rtlCol="0" vert="horz">
            <a:spAutoFit/>
          </a:bodyPr>
          <a:lstStyle/>
          <a:p>
            <a:pPr marL="1375410">
              <a:lnSpc>
                <a:spcPct val="100000"/>
              </a:lnSpc>
            </a:pPr>
            <a:r>
              <a:rPr dirty="0" sz="2400" spc="-5" b="1">
                <a:solidFill>
                  <a:srgbClr val="FF0000"/>
                </a:solidFill>
                <a:latin typeface="Arial"/>
                <a:cs typeface="Arial"/>
              </a:rPr>
              <a:t>V3</a:t>
            </a:r>
            <a:r>
              <a:rPr dirty="0" sz="2400" b="1">
                <a:solidFill>
                  <a:srgbClr val="FF0000"/>
                </a:solidFill>
                <a:latin typeface="Arial"/>
                <a:cs typeface="Arial"/>
              </a:rPr>
              <a:t>:</a:t>
            </a:r>
            <a:r>
              <a:rPr dirty="0" sz="2400" spc="5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400" spc="-5" b="1">
                <a:solidFill>
                  <a:srgbClr val="FF0000"/>
                </a:solidFill>
                <a:latin typeface="Arial"/>
                <a:cs typeface="Arial"/>
              </a:rPr>
              <a:t>Th</a:t>
            </a:r>
            <a:r>
              <a:rPr dirty="0" sz="2400" b="1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z="2400" spc="-1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400" spc="-5" b="1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dirty="0" sz="2400" b="1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dirty="0" sz="2400" spc="-5" b="1">
                <a:solidFill>
                  <a:srgbClr val="FF0000"/>
                </a:solidFill>
                <a:latin typeface="Arial"/>
                <a:cs typeface="Arial"/>
              </a:rPr>
              <a:t>ese</a:t>
            </a:r>
            <a:r>
              <a:rPr dirty="0" sz="2400" b="1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dirty="0" sz="2400" spc="-5" b="1">
                <a:solidFill>
                  <a:srgbClr val="FF0000"/>
                </a:solidFill>
                <a:latin typeface="Arial"/>
                <a:cs typeface="Arial"/>
              </a:rPr>
              <a:t>va</a:t>
            </a:r>
            <a:r>
              <a:rPr dirty="0" sz="2400" b="1">
                <a:solidFill>
                  <a:srgbClr val="FF0000"/>
                </a:solidFill>
                <a:latin typeface="Arial"/>
                <a:cs typeface="Arial"/>
              </a:rPr>
              <a:t>ti</a:t>
            </a:r>
            <a:r>
              <a:rPr dirty="0" sz="2400" spc="-5" b="1">
                <a:solidFill>
                  <a:srgbClr val="FF0000"/>
                </a:solidFill>
                <a:latin typeface="Arial"/>
                <a:cs typeface="Arial"/>
              </a:rPr>
              <a:t>on</a:t>
            </a:r>
            <a:r>
              <a:rPr dirty="0" sz="2400" spc="10">
                <a:solidFill>
                  <a:srgbClr val="FF0000"/>
                </a:solidFill>
                <a:latin typeface="Wingdings"/>
                <a:cs typeface="Wingdings"/>
              </a:rPr>
              <a:t></a:t>
            </a:r>
            <a:r>
              <a:rPr dirty="0" sz="2400" b="1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dirty="0" sz="2400" spc="-5" b="1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dirty="0" sz="2400" b="1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z="2400" spc="-5" b="1">
                <a:solidFill>
                  <a:srgbClr val="FF0000"/>
                </a:solidFill>
                <a:latin typeface="Arial"/>
                <a:cs typeface="Arial"/>
              </a:rPr>
              <a:t>eg</a:t>
            </a:r>
            <a:r>
              <a:rPr dirty="0" sz="2400" b="1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dirty="0" sz="2400" spc="-5" b="1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z="2400" spc="5" b="1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z="2400" b="1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dirty="0" sz="2400" spc="-5" b="1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dirty="0" sz="2400" b="1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dirty="0" sz="2400" spc="-25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400" spc="-5" b="1">
                <a:solidFill>
                  <a:srgbClr val="FF0000"/>
                </a:solidFill>
                <a:latin typeface="Arial"/>
                <a:cs typeface="Arial"/>
              </a:rPr>
              <a:t>pa</a:t>
            </a:r>
            <a:r>
              <a:rPr dirty="0" sz="2400" b="1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dirty="0" sz="2400" spc="-5" b="1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z="2400" b="1">
                <a:solidFill>
                  <a:srgbClr val="FF0000"/>
                </a:solidFill>
                <a:latin typeface="Arial"/>
                <a:cs typeface="Arial"/>
              </a:rPr>
              <a:t>ll</a:t>
            </a:r>
            <a:r>
              <a:rPr dirty="0" sz="2400" spc="-5" b="1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z="2400" spc="5" b="1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dirty="0" sz="2400" b="1">
                <a:solidFill>
                  <a:srgbClr val="FF0000"/>
                </a:solidFill>
                <a:latin typeface="Arial"/>
                <a:cs typeface="Arial"/>
              </a:rPr>
              <a:t>s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8918" y="1963890"/>
            <a:ext cx="7792720" cy="13468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spc="-5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dirty="0" sz="2000">
                <a:solidFill>
                  <a:srgbClr val="FF0000"/>
                </a:solidFill>
                <a:latin typeface="Arial"/>
                <a:cs typeface="Arial"/>
              </a:rPr>
              <a:t>re</a:t>
            </a:r>
            <a:r>
              <a:rPr dirty="0" sz="2000" spc="5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dirty="0" sz="2000">
                <a:solidFill>
                  <a:srgbClr val="FF0000"/>
                </a:solidFill>
                <a:latin typeface="Arial"/>
                <a:cs typeface="Arial"/>
              </a:rPr>
              <a:t>er</a:t>
            </a:r>
            <a:r>
              <a:rPr dirty="0" sz="2000" spc="-10">
                <a:solidFill>
                  <a:srgbClr val="FF0000"/>
                </a:solidFill>
                <a:latin typeface="Arial"/>
                <a:cs typeface="Arial"/>
              </a:rPr>
              <a:t>v</a:t>
            </a:r>
            <a:r>
              <a:rPr dirty="0" sz="200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z="2000" spc="-5">
                <a:solidFill>
                  <a:srgbClr val="FF0000"/>
                </a:solidFill>
                <a:latin typeface="Arial"/>
                <a:cs typeface="Arial"/>
              </a:rPr>
              <a:t>ti</a:t>
            </a:r>
            <a:r>
              <a:rPr dirty="0" sz="2000">
                <a:solidFill>
                  <a:srgbClr val="FF0000"/>
                </a:solidFill>
                <a:latin typeface="Arial"/>
                <a:cs typeface="Arial"/>
              </a:rPr>
              <a:t>on</a:t>
            </a:r>
            <a:r>
              <a:rPr dirty="0" sz="2000" spc="-4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FF0000"/>
                </a:solidFill>
                <a:latin typeface="Arial"/>
                <a:cs typeface="Arial"/>
              </a:rPr>
              <a:t>goa</a:t>
            </a:r>
            <a:r>
              <a:rPr dirty="0" sz="2000" spc="-5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dirty="0" sz="200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dirty="0" sz="2000" spc="-1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FF0000"/>
                </a:solidFill>
                <a:latin typeface="Arial"/>
                <a:cs typeface="Arial"/>
              </a:rPr>
              <a:t>(aga</a:t>
            </a:r>
            <a:r>
              <a:rPr dirty="0" sz="2000" spc="-5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dirty="0" sz="2000">
                <a:solidFill>
                  <a:srgbClr val="FF0000"/>
                </a:solidFill>
                <a:latin typeface="Arial"/>
                <a:cs typeface="Arial"/>
              </a:rPr>
              <a:t>n)</a:t>
            </a:r>
            <a:endParaRPr sz="2000">
              <a:latin typeface="Arial"/>
              <a:cs typeface="Arial"/>
            </a:endParaRPr>
          </a:p>
          <a:p>
            <a:pPr marL="469265" marR="5080" indent="-457200">
              <a:lnSpc>
                <a:spcPct val="100000"/>
              </a:lnSpc>
              <a:spcBef>
                <a:spcPts val="1200"/>
              </a:spcBef>
            </a:pPr>
            <a:r>
              <a:rPr dirty="0" sz="2000" spc="-5" i="1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dirty="0" sz="2000" i="1">
                <a:solidFill>
                  <a:srgbClr val="FF0000"/>
                </a:solidFill>
                <a:latin typeface="Arial"/>
                <a:cs typeface="Arial"/>
              </a:rPr>
              <a:t>re</a:t>
            </a:r>
            <a:r>
              <a:rPr dirty="0" sz="2000" spc="5" i="1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dirty="0" sz="2000" i="1">
                <a:solidFill>
                  <a:srgbClr val="FF0000"/>
                </a:solidFill>
                <a:latin typeface="Arial"/>
                <a:cs typeface="Arial"/>
              </a:rPr>
              <a:t>er</a:t>
            </a:r>
            <a:r>
              <a:rPr dirty="0" sz="2000" spc="5" i="1">
                <a:solidFill>
                  <a:srgbClr val="FF0000"/>
                </a:solidFill>
                <a:latin typeface="Arial"/>
                <a:cs typeface="Arial"/>
              </a:rPr>
              <a:t>v</a:t>
            </a:r>
            <a:r>
              <a:rPr dirty="0" sz="2000" i="1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z="2000" spc="-20" i="1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z="2000" spc="-5" i="1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dirty="0" sz="2000" i="1">
                <a:solidFill>
                  <a:srgbClr val="FF0000"/>
                </a:solidFill>
                <a:latin typeface="Arial"/>
                <a:cs typeface="Arial"/>
              </a:rPr>
              <a:t>on</a:t>
            </a:r>
            <a:r>
              <a:rPr dirty="0" sz="2000" spc="-40" i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000" spc="5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dirty="0" sz="2000">
                <a:solidFill>
                  <a:srgbClr val="FF0000"/>
                </a:solidFill>
                <a:latin typeface="Arial"/>
                <a:cs typeface="Arial"/>
              </a:rPr>
              <a:t>ha</a:t>
            </a:r>
            <a:r>
              <a:rPr dirty="0" sz="2000" spc="-5">
                <a:solidFill>
                  <a:srgbClr val="FF0000"/>
                </a:solidFill>
                <a:latin typeface="Arial"/>
                <a:cs typeface="Arial"/>
              </a:rPr>
              <a:t>ll</a:t>
            </a:r>
            <a:r>
              <a:rPr dirty="0" sz="2000">
                <a:solidFill>
                  <a:srgbClr val="FF0000"/>
                </a:solidFill>
                <a:latin typeface="Arial"/>
                <a:cs typeface="Arial"/>
              </a:rPr>
              <a:t>enges</a:t>
            </a:r>
            <a:r>
              <a:rPr dirty="0" sz="2000" spc="-25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FF0000"/>
                </a:solidFill>
                <a:latin typeface="Arial"/>
                <a:cs typeface="Arial"/>
              </a:rPr>
              <a:t>appear</a:t>
            </a:r>
            <a:r>
              <a:rPr dirty="0" sz="2000" spc="-25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dirty="0" sz="2000" spc="5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dirty="0" sz="200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dirty="0" sz="2000" spc="-5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dirty="0" sz="2000">
                <a:solidFill>
                  <a:srgbClr val="FF0000"/>
                </a:solidFill>
                <a:latin typeface="Arial"/>
                <a:cs typeface="Arial"/>
              </a:rPr>
              <a:t>orph</a:t>
            </a:r>
            <a:r>
              <a:rPr dirty="0" sz="2000" spc="-5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dirty="0" sz="200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dirty="0" sz="2000" spc="-35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z="200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dirty="0" sz="2000" spc="-2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000" spc="-5" i="1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dirty="0" sz="2000" i="1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dirty="0" sz="2000" spc="-5" i="1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z="2000" i="1">
                <a:solidFill>
                  <a:srgbClr val="FF0000"/>
                </a:solidFill>
                <a:latin typeface="Arial"/>
                <a:cs typeface="Arial"/>
              </a:rPr>
              <a:t>egra</a:t>
            </a:r>
            <a:r>
              <a:rPr dirty="0" sz="2000" spc="-5" i="1">
                <a:solidFill>
                  <a:srgbClr val="FF0000"/>
                </a:solidFill>
                <a:latin typeface="Arial"/>
                <a:cs typeface="Arial"/>
              </a:rPr>
              <a:t>ti</a:t>
            </a:r>
            <a:r>
              <a:rPr dirty="0" sz="2000" i="1">
                <a:solidFill>
                  <a:srgbClr val="FF0000"/>
                </a:solidFill>
                <a:latin typeface="Arial"/>
                <a:cs typeface="Arial"/>
              </a:rPr>
              <a:t>on</a:t>
            </a:r>
            <a:r>
              <a:rPr dirty="0" sz="2000" spc="-30" i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000" spc="5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dirty="0" sz="2000">
                <a:solidFill>
                  <a:srgbClr val="FF0000"/>
                </a:solidFill>
                <a:latin typeface="Arial"/>
                <a:cs typeface="Arial"/>
              </a:rPr>
              <a:t>ha</a:t>
            </a:r>
            <a:r>
              <a:rPr dirty="0" sz="2000" spc="-5">
                <a:solidFill>
                  <a:srgbClr val="FF0000"/>
                </a:solidFill>
                <a:latin typeface="Arial"/>
                <a:cs typeface="Arial"/>
              </a:rPr>
              <a:t>ll</a:t>
            </a:r>
            <a:r>
              <a:rPr dirty="0" sz="2000">
                <a:solidFill>
                  <a:srgbClr val="FF0000"/>
                </a:solidFill>
                <a:latin typeface="Arial"/>
                <a:cs typeface="Arial"/>
              </a:rPr>
              <a:t>enge</a:t>
            </a:r>
            <a:r>
              <a:rPr dirty="0" sz="2000" spc="5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dirty="0" sz="2000">
                <a:solidFill>
                  <a:srgbClr val="FF0000"/>
                </a:solidFill>
                <a:latin typeface="Arial"/>
                <a:cs typeface="Arial"/>
              </a:rPr>
              <a:t>;</a:t>
            </a:r>
            <a:r>
              <a:rPr dirty="0" sz="200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000" spc="-1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z="2000">
                <a:solidFill>
                  <a:srgbClr val="FF0000"/>
                </a:solidFill>
                <a:latin typeface="Arial"/>
                <a:cs typeface="Arial"/>
              </a:rPr>
              <a:t>ra</a:t>
            </a:r>
            <a:r>
              <a:rPr dirty="0" sz="2000" spc="5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dirty="0" sz="2000" spc="-5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dirty="0" sz="2000">
                <a:solidFill>
                  <a:srgbClr val="FF0000"/>
                </a:solidFill>
                <a:latin typeface="Arial"/>
                <a:cs typeface="Arial"/>
              </a:rPr>
              <a:t>ng</a:t>
            </a:r>
            <a:r>
              <a:rPr dirty="0" sz="2000" spc="-3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000" spc="-1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z="2000">
                <a:solidFill>
                  <a:srgbClr val="FF0000"/>
                </a:solidFill>
                <a:latin typeface="Arial"/>
                <a:cs typeface="Arial"/>
              </a:rPr>
              <a:t>he</a:t>
            </a:r>
            <a:r>
              <a:rPr dirty="0" sz="2000" spc="-15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FF0000"/>
                </a:solidFill>
                <a:latin typeface="Arial"/>
                <a:cs typeface="Arial"/>
              </a:rPr>
              <a:t>para</a:t>
            </a:r>
            <a:r>
              <a:rPr dirty="0" sz="2000" spc="-5">
                <a:solidFill>
                  <a:srgbClr val="FF0000"/>
                </a:solidFill>
                <a:latin typeface="Arial"/>
                <a:cs typeface="Arial"/>
              </a:rPr>
              <a:t>ll</a:t>
            </a:r>
            <a:r>
              <a:rPr dirty="0" sz="200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z="2000" spc="-5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dirty="0" sz="200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dirty="0" sz="2000" spc="-1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FF0000"/>
                </a:solidFill>
                <a:latin typeface="Arial"/>
                <a:cs typeface="Arial"/>
              </a:rPr>
              <a:t>he</a:t>
            </a:r>
            <a:r>
              <a:rPr dirty="0" sz="2000" spc="-5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dirty="0" sz="2000">
                <a:solidFill>
                  <a:srgbClr val="FF0000"/>
                </a:solidFill>
                <a:latin typeface="Arial"/>
                <a:cs typeface="Arial"/>
              </a:rPr>
              <a:t>ps</a:t>
            </a:r>
            <a:r>
              <a:rPr dirty="0" sz="2000" spc="-25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FF0000"/>
                </a:solidFill>
                <a:latin typeface="Arial"/>
                <a:cs typeface="Arial"/>
              </a:rPr>
              <a:t>us</a:t>
            </a:r>
            <a:r>
              <a:rPr dirty="0" sz="2000" spc="-15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z="200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dirty="0" sz="2000" spc="-5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FF0000"/>
                </a:solidFill>
                <a:latin typeface="Arial"/>
                <a:cs typeface="Arial"/>
              </a:rPr>
              <a:t>be</a:t>
            </a:r>
            <a:r>
              <a:rPr dirty="0" sz="2000" spc="-10">
                <a:solidFill>
                  <a:srgbClr val="FF0000"/>
                </a:solidFill>
                <a:latin typeface="Arial"/>
                <a:cs typeface="Arial"/>
              </a:rPr>
              <a:t>tt</a:t>
            </a:r>
            <a:r>
              <a:rPr dirty="0" sz="2000">
                <a:solidFill>
                  <a:srgbClr val="FF0000"/>
                </a:solidFill>
                <a:latin typeface="Arial"/>
                <a:cs typeface="Arial"/>
              </a:rPr>
              <a:t>er</a:t>
            </a:r>
            <a:r>
              <a:rPr dirty="0" sz="2000" spc="-25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FF0000"/>
                </a:solidFill>
                <a:latin typeface="Arial"/>
                <a:cs typeface="Arial"/>
              </a:rPr>
              <a:t>under</a:t>
            </a:r>
            <a:r>
              <a:rPr dirty="0" sz="2000" spc="5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dirty="0" sz="2000" spc="-5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z="2000" spc="-15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z="2000">
                <a:solidFill>
                  <a:srgbClr val="FF0000"/>
                </a:solidFill>
                <a:latin typeface="Arial"/>
                <a:cs typeface="Arial"/>
              </a:rPr>
              <a:t>nd</a:t>
            </a:r>
            <a:endParaRPr sz="2000">
              <a:latin typeface="Arial"/>
              <a:cs typeface="Arial"/>
            </a:endParaRPr>
          </a:p>
          <a:p>
            <a:pPr marL="469265">
              <a:lnSpc>
                <a:spcPct val="100000"/>
              </a:lnSpc>
            </a:pPr>
            <a:r>
              <a:rPr dirty="0" sz="2000">
                <a:solidFill>
                  <a:srgbClr val="FF0000"/>
                </a:solidFill>
                <a:latin typeface="Arial"/>
                <a:cs typeface="Arial"/>
              </a:rPr>
              <a:t>bo</a:t>
            </a:r>
            <a:r>
              <a:rPr dirty="0" sz="2000" spc="-1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z="2000">
                <a:solidFill>
                  <a:srgbClr val="FF0000"/>
                </a:solidFill>
                <a:latin typeface="Arial"/>
                <a:cs typeface="Arial"/>
              </a:rPr>
              <a:t>h</a:t>
            </a:r>
            <a:r>
              <a:rPr dirty="0" sz="2000" spc="-15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z="2000">
                <a:solidFill>
                  <a:srgbClr val="FF0000"/>
                </a:solidFill>
                <a:latin typeface="Arial"/>
                <a:cs typeface="Arial"/>
              </a:rPr>
              <a:t>he</a:t>
            </a:r>
            <a:r>
              <a:rPr dirty="0" sz="2000" spc="-15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000" spc="5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dirty="0" sz="2000">
                <a:solidFill>
                  <a:srgbClr val="FF0000"/>
                </a:solidFill>
                <a:latin typeface="Arial"/>
                <a:cs typeface="Arial"/>
              </a:rPr>
              <a:t>ha</a:t>
            </a:r>
            <a:r>
              <a:rPr dirty="0" sz="2000" spc="-5">
                <a:solidFill>
                  <a:srgbClr val="FF0000"/>
                </a:solidFill>
                <a:latin typeface="Arial"/>
                <a:cs typeface="Arial"/>
              </a:rPr>
              <a:t>ll</a:t>
            </a:r>
            <a:r>
              <a:rPr dirty="0" sz="2000">
                <a:solidFill>
                  <a:srgbClr val="FF0000"/>
                </a:solidFill>
                <a:latin typeface="Arial"/>
                <a:cs typeface="Arial"/>
              </a:rPr>
              <a:t>enges</a:t>
            </a:r>
            <a:r>
              <a:rPr dirty="0" sz="2000" spc="-25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FF0000"/>
                </a:solidFill>
                <a:latin typeface="Arial"/>
                <a:cs typeface="Arial"/>
              </a:rPr>
              <a:t>and</a:t>
            </a:r>
            <a:r>
              <a:rPr dirty="0" sz="2000" spc="-15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000" spc="-1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z="2000">
                <a:solidFill>
                  <a:srgbClr val="FF0000"/>
                </a:solidFill>
                <a:latin typeface="Arial"/>
                <a:cs typeface="Arial"/>
              </a:rPr>
              <a:t>he</a:t>
            </a:r>
            <a:r>
              <a:rPr dirty="0" sz="2000" spc="-15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FF0000"/>
                </a:solidFill>
                <a:latin typeface="Arial"/>
                <a:cs typeface="Arial"/>
              </a:rPr>
              <a:t>requ</a:t>
            </a:r>
            <a:r>
              <a:rPr dirty="0" sz="2000" spc="-5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dirty="0" sz="2000">
                <a:solidFill>
                  <a:srgbClr val="FF0000"/>
                </a:solidFill>
                <a:latin typeface="Arial"/>
                <a:cs typeface="Arial"/>
              </a:rPr>
              <a:t>red</a:t>
            </a:r>
            <a:r>
              <a:rPr dirty="0" sz="2000" spc="-4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dirty="0" sz="200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dirty="0" sz="2000" spc="-1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z="2000">
                <a:solidFill>
                  <a:srgbClr val="FF0000"/>
                </a:solidFill>
                <a:latin typeface="Arial"/>
                <a:cs typeface="Arial"/>
              </a:rPr>
              <a:t>er</a:t>
            </a:r>
            <a:r>
              <a:rPr dirty="0" sz="2000" spc="-10">
                <a:solidFill>
                  <a:srgbClr val="FF0000"/>
                </a:solidFill>
                <a:latin typeface="Arial"/>
                <a:cs typeface="Arial"/>
              </a:rPr>
              <a:t>v</a:t>
            </a:r>
            <a:r>
              <a:rPr dirty="0" sz="2000">
                <a:solidFill>
                  <a:srgbClr val="FF0000"/>
                </a:solidFill>
                <a:latin typeface="Arial"/>
                <a:cs typeface="Arial"/>
              </a:rPr>
              <a:t>en</a:t>
            </a:r>
            <a:r>
              <a:rPr dirty="0" sz="2000" spc="-1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z="2000" spc="-5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dirty="0" sz="2000">
                <a:solidFill>
                  <a:srgbClr val="FF0000"/>
                </a:solidFill>
                <a:latin typeface="Arial"/>
                <a:cs typeface="Arial"/>
              </a:rPr>
              <a:t>on</a:t>
            </a:r>
            <a:r>
              <a:rPr dirty="0" sz="2000" spc="5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dirty="0" sz="2000">
                <a:solidFill>
                  <a:srgbClr val="FF0000"/>
                </a:solidFill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99055">
              <a:lnSpc>
                <a:spcPct val="100000"/>
              </a:lnSpc>
            </a:pPr>
            <a:r>
              <a:rPr dirty="0" spc="-5">
                <a:latin typeface="Arial"/>
                <a:cs typeface="Arial"/>
              </a:rPr>
              <a:t>P</a:t>
            </a:r>
            <a:r>
              <a:rPr dirty="0">
                <a:latin typeface="Arial"/>
                <a:cs typeface="Arial"/>
              </a:rPr>
              <a:t>reserva</a:t>
            </a:r>
            <a:r>
              <a:rPr dirty="0" spc="-5">
                <a:latin typeface="Arial"/>
                <a:cs typeface="Arial"/>
              </a:rPr>
              <a:t>t</a:t>
            </a:r>
            <a:r>
              <a:rPr dirty="0">
                <a:latin typeface="Arial"/>
                <a:cs typeface="Arial"/>
              </a:rPr>
              <a:t>ion</a:t>
            </a:r>
            <a:r>
              <a:rPr dirty="0" spc="-15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goals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79067" y="1683416"/>
            <a:ext cx="7009765" cy="6959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ct val="100000"/>
              </a:lnSpc>
            </a:pPr>
            <a:r>
              <a:rPr dirty="0" sz="2400">
                <a:latin typeface="Arial"/>
                <a:cs typeface="Arial"/>
              </a:rPr>
              <a:t>M</a:t>
            </a:r>
            <a:r>
              <a:rPr dirty="0" sz="2400" spc="-5">
                <a:latin typeface="Arial"/>
                <a:cs typeface="Arial"/>
              </a:rPr>
              <a:t>an</a:t>
            </a:r>
            <a:r>
              <a:rPr dirty="0" sz="2400">
                <a:latin typeface="Arial"/>
                <a:cs typeface="Arial"/>
              </a:rPr>
              <a:t>y </a:t>
            </a:r>
            <a:r>
              <a:rPr dirty="0" sz="2400" spc="-5">
                <a:latin typeface="Arial"/>
                <a:cs typeface="Arial"/>
              </a:rPr>
              <a:t>o</a:t>
            </a:r>
            <a:r>
              <a:rPr dirty="0" sz="2400">
                <a:latin typeface="Arial"/>
                <a:cs typeface="Arial"/>
              </a:rPr>
              <a:t>r</a:t>
            </a:r>
            <a:r>
              <a:rPr dirty="0" sz="2400" spc="-5">
                <a:latin typeface="Arial"/>
                <a:cs typeface="Arial"/>
              </a:rPr>
              <a:t>gani</a:t>
            </a:r>
            <a:r>
              <a:rPr dirty="0" sz="2400">
                <a:latin typeface="Arial"/>
                <a:cs typeface="Arial"/>
              </a:rPr>
              <a:t>z</a:t>
            </a:r>
            <a:r>
              <a:rPr dirty="0" sz="2400" spc="-5">
                <a:latin typeface="Arial"/>
                <a:cs typeface="Arial"/>
              </a:rPr>
              <a:t>a</a:t>
            </a:r>
            <a:r>
              <a:rPr dirty="0" sz="2400">
                <a:latin typeface="Arial"/>
                <a:cs typeface="Arial"/>
              </a:rPr>
              <a:t>t</a:t>
            </a:r>
            <a:r>
              <a:rPr dirty="0" sz="2400" spc="-5">
                <a:latin typeface="Arial"/>
                <a:cs typeface="Arial"/>
              </a:rPr>
              <a:t>ion</a:t>
            </a:r>
            <a:r>
              <a:rPr dirty="0" sz="2400">
                <a:latin typeface="Arial"/>
                <a:cs typeface="Arial"/>
              </a:rPr>
              <a:t>s</a:t>
            </a:r>
            <a:r>
              <a:rPr dirty="0" sz="2400" spc="4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an</a:t>
            </a:r>
            <a:r>
              <a:rPr dirty="0" sz="2400">
                <a:latin typeface="Arial"/>
                <a:cs typeface="Arial"/>
              </a:rPr>
              <a:t>d s</a:t>
            </a:r>
            <a:r>
              <a:rPr dirty="0" sz="2400" spc="5">
                <a:latin typeface="Arial"/>
                <a:cs typeface="Arial"/>
              </a:rPr>
              <a:t>t</a:t>
            </a:r>
            <a:r>
              <a:rPr dirty="0" sz="2400" spc="-5">
                <a:latin typeface="Arial"/>
                <a:cs typeface="Arial"/>
              </a:rPr>
              <a:t>anda</a:t>
            </a:r>
            <a:r>
              <a:rPr dirty="0" sz="2400">
                <a:latin typeface="Arial"/>
                <a:cs typeface="Arial"/>
              </a:rPr>
              <a:t>r</a:t>
            </a:r>
            <a:r>
              <a:rPr dirty="0" sz="2400" spc="-5">
                <a:latin typeface="Arial"/>
                <a:cs typeface="Arial"/>
              </a:rPr>
              <a:t>ds</a:t>
            </a:r>
            <a:endParaRPr sz="24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dirty="0" sz="2400" spc="-5">
                <a:latin typeface="Arial"/>
                <a:cs typeface="Arial"/>
              </a:rPr>
              <a:t>ha</a:t>
            </a:r>
            <a:r>
              <a:rPr dirty="0" sz="2400">
                <a:latin typeface="Arial"/>
                <a:cs typeface="Arial"/>
              </a:rPr>
              <a:t>ve</a:t>
            </a:r>
            <a:r>
              <a:rPr dirty="0" sz="2400" spc="1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p</a:t>
            </a:r>
            <a:r>
              <a:rPr dirty="0" sz="2400">
                <a:latin typeface="Arial"/>
                <a:cs typeface="Arial"/>
              </a:rPr>
              <a:t>r</a:t>
            </a:r>
            <a:r>
              <a:rPr dirty="0" sz="2400" spc="-5">
                <a:latin typeface="Arial"/>
                <a:cs typeface="Arial"/>
              </a:rPr>
              <a:t>opo</a:t>
            </a:r>
            <a:r>
              <a:rPr dirty="0" sz="2400">
                <a:latin typeface="Arial"/>
                <a:cs typeface="Arial"/>
              </a:rPr>
              <a:t>s</a:t>
            </a:r>
            <a:r>
              <a:rPr dirty="0" sz="2400" spc="-5">
                <a:latin typeface="Arial"/>
                <a:cs typeface="Arial"/>
              </a:rPr>
              <a:t>e</a:t>
            </a:r>
            <a:r>
              <a:rPr dirty="0" sz="2400">
                <a:latin typeface="Arial"/>
                <a:cs typeface="Arial"/>
              </a:rPr>
              <a:t>d</a:t>
            </a:r>
            <a:r>
              <a:rPr dirty="0" sz="2400" spc="1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</a:t>
            </a:r>
            <a:r>
              <a:rPr dirty="0" sz="2400" spc="-5">
                <a:latin typeface="Arial"/>
                <a:cs typeface="Arial"/>
              </a:rPr>
              <a:t>la</a:t>
            </a:r>
            <a:r>
              <a:rPr dirty="0" sz="2400">
                <a:latin typeface="Arial"/>
                <a:cs typeface="Arial"/>
              </a:rPr>
              <a:t>ss</a:t>
            </a:r>
            <a:r>
              <a:rPr dirty="0" sz="2400" spc="-5">
                <a:latin typeface="Arial"/>
                <a:cs typeface="Arial"/>
              </a:rPr>
              <a:t>i</a:t>
            </a:r>
            <a:r>
              <a:rPr dirty="0" sz="2400">
                <a:latin typeface="Arial"/>
                <a:cs typeface="Arial"/>
              </a:rPr>
              <a:t>f</a:t>
            </a:r>
            <a:r>
              <a:rPr dirty="0" sz="2400" spc="-5">
                <a:latin typeface="Arial"/>
                <a:cs typeface="Arial"/>
              </a:rPr>
              <a:t>i</a:t>
            </a:r>
            <a:r>
              <a:rPr dirty="0" sz="2400">
                <a:latin typeface="Arial"/>
                <a:cs typeface="Arial"/>
              </a:rPr>
              <a:t>c</a:t>
            </a:r>
            <a:r>
              <a:rPr dirty="0" sz="2400" spc="-5">
                <a:latin typeface="Arial"/>
                <a:cs typeface="Arial"/>
              </a:rPr>
              <a:t>a</a:t>
            </a:r>
            <a:r>
              <a:rPr dirty="0" sz="2400">
                <a:latin typeface="Arial"/>
                <a:cs typeface="Arial"/>
              </a:rPr>
              <a:t>t</a:t>
            </a:r>
            <a:r>
              <a:rPr dirty="0" sz="2400" spc="-5">
                <a:latin typeface="Arial"/>
                <a:cs typeface="Arial"/>
              </a:rPr>
              <a:t>ion</a:t>
            </a:r>
            <a:r>
              <a:rPr dirty="0" sz="2400">
                <a:latin typeface="Arial"/>
                <a:cs typeface="Arial"/>
              </a:rPr>
              <a:t>s</a:t>
            </a:r>
            <a:r>
              <a:rPr dirty="0" sz="2400" spc="4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o</a:t>
            </a:r>
            <a:r>
              <a:rPr dirty="0" sz="2400">
                <a:latin typeface="Arial"/>
                <a:cs typeface="Arial"/>
              </a:rPr>
              <a:t>f</a:t>
            </a:r>
            <a:r>
              <a:rPr dirty="0" sz="2400" spc="-5">
                <a:latin typeface="Arial"/>
                <a:cs typeface="Arial"/>
              </a:rPr>
              <a:t> p</a:t>
            </a:r>
            <a:r>
              <a:rPr dirty="0" sz="2400">
                <a:latin typeface="Arial"/>
                <a:cs typeface="Arial"/>
              </a:rPr>
              <a:t>r</a:t>
            </a:r>
            <a:r>
              <a:rPr dirty="0" sz="2400" spc="-5">
                <a:latin typeface="Arial"/>
                <a:cs typeface="Arial"/>
              </a:rPr>
              <a:t>e</a:t>
            </a:r>
            <a:r>
              <a:rPr dirty="0" sz="2400">
                <a:latin typeface="Arial"/>
                <a:cs typeface="Arial"/>
              </a:rPr>
              <a:t>s</a:t>
            </a:r>
            <a:r>
              <a:rPr dirty="0" sz="2400" spc="-5">
                <a:latin typeface="Arial"/>
                <a:cs typeface="Arial"/>
              </a:rPr>
              <a:t>e</a:t>
            </a:r>
            <a:r>
              <a:rPr dirty="0" sz="2400">
                <a:latin typeface="Arial"/>
                <a:cs typeface="Arial"/>
              </a:rPr>
              <a:t>rv</a:t>
            </a:r>
            <a:r>
              <a:rPr dirty="0" sz="2400" spc="-5">
                <a:latin typeface="Arial"/>
                <a:cs typeface="Arial"/>
              </a:rPr>
              <a:t>a</a:t>
            </a:r>
            <a:r>
              <a:rPr dirty="0" sz="2400">
                <a:latin typeface="Arial"/>
                <a:cs typeface="Arial"/>
              </a:rPr>
              <a:t>t</a:t>
            </a:r>
            <a:r>
              <a:rPr dirty="0" sz="2400" spc="-5">
                <a:latin typeface="Arial"/>
                <a:cs typeface="Arial"/>
              </a:rPr>
              <a:t>io</a:t>
            </a:r>
            <a:r>
              <a:rPr dirty="0" sz="2400">
                <a:latin typeface="Arial"/>
                <a:cs typeface="Arial"/>
              </a:rPr>
              <a:t>n</a:t>
            </a:r>
            <a:r>
              <a:rPr dirty="0" sz="2400" spc="1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goal</a:t>
            </a:r>
            <a:r>
              <a:rPr dirty="0" sz="2400">
                <a:latin typeface="Arial"/>
                <a:cs typeface="Arial"/>
              </a:rPr>
              <a:t>s.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503411" y="6463728"/>
            <a:ext cx="10287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 spc="-10">
                <a:solidFill>
                  <a:srgbClr val="8A8A8A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339435" y="1003903"/>
            <a:ext cx="2539999" cy="19938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334671" y="999147"/>
            <a:ext cx="2549525" cy="2003425"/>
          </a:xfrm>
          <a:custGeom>
            <a:avLst/>
            <a:gdLst/>
            <a:ahLst/>
            <a:cxnLst/>
            <a:rect l="l" t="t" r="r" b="b"/>
            <a:pathLst>
              <a:path w="2549525" h="2003425">
                <a:moveTo>
                  <a:pt x="0" y="0"/>
                </a:moveTo>
                <a:lnTo>
                  <a:pt x="2549525" y="0"/>
                </a:lnTo>
                <a:lnTo>
                  <a:pt x="2549525" y="2003425"/>
                </a:lnTo>
                <a:lnTo>
                  <a:pt x="0" y="2003425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0"/>
            <a:ext cx="9144000" cy="829944"/>
          </a:xfrm>
          <a:custGeom>
            <a:avLst/>
            <a:gdLst/>
            <a:ahLst/>
            <a:cxnLst/>
            <a:rect l="l" t="t" r="r" b="b"/>
            <a:pathLst>
              <a:path w="9144000" h="829944">
                <a:moveTo>
                  <a:pt x="0" y="829741"/>
                </a:moveTo>
                <a:lnTo>
                  <a:pt x="9144000" y="829741"/>
                </a:lnTo>
                <a:lnTo>
                  <a:pt x="9144000" y="0"/>
                </a:lnTo>
                <a:lnTo>
                  <a:pt x="0" y="0"/>
                </a:lnTo>
                <a:lnTo>
                  <a:pt x="0" y="829741"/>
                </a:lnTo>
                <a:close/>
              </a:path>
            </a:pathLst>
          </a:custGeom>
          <a:solidFill>
            <a:srgbClr val="DADAD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86990">
              <a:lnSpc>
                <a:spcPct val="100000"/>
              </a:lnSpc>
            </a:pPr>
            <a:r>
              <a:rPr dirty="0" spc="-5">
                <a:latin typeface="Arial"/>
                <a:cs typeface="Arial"/>
              </a:rPr>
              <a:t>A</a:t>
            </a:r>
            <a:r>
              <a:rPr dirty="0">
                <a:latin typeface="Arial"/>
                <a:cs typeface="Arial"/>
              </a:rPr>
              <a:t>n</a:t>
            </a:r>
            <a:r>
              <a:rPr dirty="0" spc="-5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early</a:t>
            </a:r>
            <a:r>
              <a:rPr dirty="0" spc="-2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s</a:t>
            </a:r>
            <a:r>
              <a:rPr dirty="0" spc="-5">
                <a:latin typeface="Arial"/>
                <a:cs typeface="Arial"/>
              </a:rPr>
              <a:t>t</a:t>
            </a:r>
            <a:r>
              <a:rPr dirty="0">
                <a:latin typeface="Arial"/>
                <a:cs typeface="Arial"/>
              </a:rPr>
              <a:t>a</a:t>
            </a:r>
            <a:r>
              <a:rPr dirty="0" spc="-5">
                <a:latin typeface="Arial"/>
                <a:cs typeface="Arial"/>
              </a:rPr>
              <a:t>t</a:t>
            </a:r>
            <a:r>
              <a:rPr dirty="0">
                <a:latin typeface="Arial"/>
                <a:cs typeface="Arial"/>
              </a:rPr>
              <a:t>ement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8739" y="6420379"/>
            <a:ext cx="5460365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>
                <a:latin typeface="Calibri"/>
                <a:cs typeface="Calibri"/>
              </a:rPr>
              <a:t>S</a:t>
            </a:r>
            <a:r>
              <a:rPr dirty="0" sz="1200" spc="-10">
                <a:latin typeface="Calibri"/>
                <a:cs typeface="Calibri"/>
              </a:rPr>
              <a:t>ee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OC</a:t>
            </a:r>
            <a:r>
              <a:rPr dirty="0" sz="1200" spc="-15">
                <a:latin typeface="Calibri"/>
                <a:cs typeface="Calibri"/>
              </a:rPr>
              <a:t>L</a:t>
            </a:r>
            <a:r>
              <a:rPr dirty="0" sz="1200" spc="-5">
                <a:latin typeface="Calibri"/>
                <a:cs typeface="Calibri"/>
              </a:rPr>
              <a:t>C</a:t>
            </a:r>
            <a:r>
              <a:rPr dirty="0" sz="1200">
                <a:latin typeface="Calibri"/>
                <a:cs typeface="Calibri"/>
              </a:rPr>
              <a:t>/</a:t>
            </a:r>
            <a:r>
              <a:rPr dirty="0" sz="1200" spc="-5">
                <a:latin typeface="Calibri"/>
                <a:cs typeface="Calibri"/>
              </a:rPr>
              <a:t>R</a:t>
            </a:r>
            <a:r>
              <a:rPr dirty="0" sz="1200" spc="-25">
                <a:latin typeface="Calibri"/>
                <a:cs typeface="Calibri"/>
              </a:rPr>
              <a:t>L</a:t>
            </a:r>
            <a:r>
              <a:rPr dirty="0" sz="1200" spc="-10">
                <a:latin typeface="Calibri"/>
                <a:cs typeface="Calibri"/>
              </a:rPr>
              <a:t>G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65">
                <a:latin typeface="Calibri"/>
                <a:cs typeface="Calibri"/>
              </a:rPr>
              <a:t>W</a:t>
            </a:r>
            <a:r>
              <a:rPr dirty="0" sz="1200">
                <a:latin typeface="Calibri"/>
                <a:cs typeface="Calibri"/>
              </a:rPr>
              <a:t>o</a:t>
            </a:r>
            <a:r>
              <a:rPr dirty="0" sz="1200" spc="-5">
                <a:latin typeface="Calibri"/>
                <a:cs typeface="Calibri"/>
              </a:rPr>
              <a:t>r</a:t>
            </a:r>
            <a:r>
              <a:rPr dirty="0" sz="1200" spc="-20">
                <a:latin typeface="Calibri"/>
                <a:cs typeface="Calibri"/>
              </a:rPr>
              <a:t>k</a:t>
            </a:r>
            <a:r>
              <a:rPr dirty="0" sz="1200">
                <a:latin typeface="Calibri"/>
                <a:cs typeface="Calibri"/>
              </a:rPr>
              <a:t>i</a:t>
            </a:r>
            <a:r>
              <a:rPr dirty="0" sz="1200" spc="5">
                <a:latin typeface="Calibri"/>
                <a:cs typeface="Calibri"/>
              </a:rPr>
              <a:t>n</a:t>
            </a:r>
            <a:r>
              <a:rPr dirty="0" sz="1200" spc="-10">
                <a:latin typeface="Calibri"/>
                <a:cs typeface="Calibri"/>
              </a:rPr>
              <a:t>g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 spc="-15">
                <a:latin typeface="Calibri"/>
                <a:cs typeface="Calibri"/>
              </a:rPr>
              <a:t>G</a:t>
            </a:r>
            <a:r>
              <a:rPr dirty="0" sz="1200" spc="-30">
                <a:latin typeface="Calibri"/>
                <a:cs typeface="Calibri"/>
              </a:rPr>
              <a:t>r</a:t>
            </a:r>
            <a:r>
              <a:rPr dirty="0" sz="1200">
                <a:latin typeface="Calibri"/>
                <a:cs typeface="Calibri"/>
              </a:rPr>
              <a:t>o</a:t>
            </a:r>
            <a:r>
              <a:rPr dirty="0" sz="1200" spc="5">
                <a:latin typeface="Calibri"/>
                <a:cs typeface="Calibri"/>
              </a:rPr>
              <a:t>u</a:t>
            </a:r>
            <a:r>
              <a:rPr dirty="0" sz="1200">
                <a:latin typeface="Calibri"/>
                <a:cs typeface="Calibri"/>
              </a:rPr>
              <a:t>p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on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P</a:t>
            </a:r>
            <a:r>
              <a:rPr dirty="0" sz="1200" spc="-20">
                <a:latin typeface="Calibri"/>
                <a:cs typeface="Calibri"/>
              </a:rPr>
              <a:t>r</a:t>
            </a:r>
            <a:r>
              <a:rPr dirty="0" sz="1200" spc="-10">
                <a:latin typeface="Calibri"/>
                <a:cs typeface="Calibri"/>
              </a:rPr>
              <a:t>e</a:t>
            </a:r>
            <a:r>
              <a:rPr dirty="0" sz="1200" spc="-5">
                <a:latin typeface="Calibri"/>
                <a:cs typeface="Calibri"/>
              </a:rPr>
              <a:t>s</a:t>
            </a:r>
            <a:r>
              <a:rPr dirty="0" sz="1200" spc="-10">
                <a:latin typeface="Calibri"/>
                <a:cs typeface="Calibri"/>
              </a:rPr>
              <a:t>e</a:t>
            </a:r>
            <a:r>
              <a:rPr dirty="0" sz="1200" spc="0">
                <a:latin typeface="Calibri"/>
                <a:cs typeface="Calibri"/>
              </a:rPr>
              <a:t>r</a:t>
            </a:r>
            <a:r>
              <a:rPr dirty="0" sz="1200" spc="-25">
                <a:latin typeface="Calibri"/>
                <a:cs typeface="Calibri"/>
              </a:rPr>
              <a:t>v</a:t>
            </a:r>
            <a:r>
              <a:rPr dirty="0" sz="1200" spc="-15">
                <a:latin typeface="Calibri"/>
                <a:cs typeface="Calibri"/>
              </a:rPr>
              <a:t>a</a:t>
            </a:r>
            <a:r>
              <a:rPr dirty="0" sz="1200">
                <a:latin typeface="Calibri"/>
                <a:cs typeface="Calibri"/>
              </a:rPr>
              <a:t>t</a:t>
            </a:r>
            <a:r>
              <a:rPr dirty="0" sz="1200">
                <a:latin typeface="Calibri"/>
                <a:cs typeface="Calibri"/>
              </a:rPr>
              <a:t>ion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M</a:t>
            </a:r>
            <a:r>
              <a:rPr dirty="0" sz="1200" spc="-15">
                <a:latin typeface="Calibri"/>
                <a:cs typeface="Calibri"/>
              </a:rPr>
              <a:t>et</a:t>
            </a:r>
            <a:r>
              <a:rPr dirty="0" sz="1200">
                <a:latin typeface="Calibri"/>
                <a:cs typeface="Calibri"/>
              </a:rPr>
              <a:t>a</a:t>
            </a:r>
            <a:r>
              <a:rPr dirty="0" sz="1200" spc="5">
                <a:latin typeface="Calibri"/>
                <a:cs typeface="Calibri"/>
              </a:rPr>
              <a:t>d</a:t>
            </a:r>
            <a:r>
              <a:rPr dirty="0" sz="1200" spc="-15">
                <a:latin typeface="Calibri"/>
                <a:cs typeface="Calibri"/>
              </a:rPr>
              <a:t>a</a:t>
            </a:r>
            <a:r>
              <a:rPr dirty="0" sz="1200" spc="-15">
                <a:latin typeface="Calibri"/>
                <a:cs typeface="Calibri"/>
              </a:rPr>
              <a:t>t</a:t>
            </a:r>
            <a:r>
              <a:rPr dirty="0" sz="1200">
                <a:latin typeface="Calibri"/>
                <a:cs typeface="Calibri"/>
              </a:rPr>
              <a:t>a.  </a:t>
            </a:r>
            <a:r>
              <a:rPr dirty="0" sz="1200" spc="-4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I</a:t>
            </a:r>
            <a:r>
              <a:rPr dirty="0" sz="1200" spc="-10">
                <a:latin typeface="Calibri"/>
                <a:cs typeface="Calibri"/>
              </a:rPr>
              <a:t>ma</a:t>
            </a:r>
            <a:r>
              <a:rPr dirty="0" sz="1200" spc="-25">
                <a:latin typeface="Calibri"/>
                <a:cs typeface="Calibri"/>
              </a:rPr>
              <a:t>g</a:t>
            </a:r>
            <a:r>
              <a:rPr dirty="0" sz="1200" spc="-10">
                <a:latin typeface="Calibri"/>
                <a:cs typeface="Calibri"/>
              </a:rPr>
              <a:t>e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c</a:t>
            </a:r>
            <a:r>
              <a:rPr dirty="0" sz="1200" spc="-20">
                <a:latin typeface="Calibri"/>
                <a:cs typeface="Calibri"/>
              </a:rPr>
              <a:t>r</a:t>
            </a:r>
            <a:r>
              <a:rPr dirty="0" sz="1200" spc="-10">
                <a:latin typeface="Calibri"/>
                <a:cs typeface="Calibri"/>
              </a:rPr>
              <a:t>e</a:t>
            </a:r>
            <a:r>
              <a:rPr dirty="0" sz="1200" spc="5">
                <a:latin typeface="Calibri"/>
                <a:cs typeface="Calibri"/>
              </a:rPr>
              <a:t>d</a:t>
            </a:r>
            <a:r>
              <a:rPr dirty="0" sz="1200">
                <a:latin typeface="Calibri"/>
                <a:cs typeface="Calibri"/>
              </a:rPr>
              <a:t>i</a:t>
            </a:r>
            <a:r>
              <a:rPr dirty="0" sz="1200" spc="5">
                <a:latin typeface="Calibri"/>
                <a:cs typeface="Calibri"/>
              </a:rPr>
              <a:t>t</a:t>
            </a:r>
            <a:r>
              <a:rPr dirty="0" sz="1200" spc="-5">
                <a:latin typeface="Calibri"/>
                <a:cs typeface="Calibri"/>
              </a:rPr>
              <a:t>s</a:t>
            </a:r>
            <a:r>
              <a:rPr dirty="0" sz="1200" spc="-5">
                <a:latin typeface="Calibri"/>
                <a:cs typeface="Calibri"/>
              </a:rPr>
              <a:t>:</a:t>
            </a:r>
            <a:r>
              <a:rPr dirty="0" sz="1200">
                <a:latin typeface="Calibri"/>
                <a:cs typeface="Calibri"/>
              </a:rPr>
              <a:t>  </a:t>
            </a:r>
            <a:r>
              <a:rPr dirty="0" sz="1200" spc="-15">
                <a:latin typeface="Calibri"/>
                <a:cs typeface="Calibri"/>
              </a:rPr>
              <a:t>U</a:t>
            </a:r>
            <a:r>
              <a:rPr dirty="0" sz="1200" spc="-5">
                <a:latin typeface="Calibri"/>
                <a:cs typeface="Calibri"/>
              </a:rPr>
              <a:t>N</a:t>
            </a:r>
            <a:r>
              <a:rPr dirty="0" sz="1200">
                <a:latin typeface="Calibri"/>
                <a:cs typeface="Calibri"/>
              </a:rPr>
              <a:t>C li</a:t>
            </a:r>
            <a:r>
              <a:rPr dirty="0" sz="1200" spc="5">
                <a:latin typeface="Calibri"/>
                <a:cs typeface="Calibri"/>
              </a:rPr>
              <a:t>b</a:t>
            </a:r>
            <a:r>
              <a:rPr dirty="0" sz="1200" spc="-30">
                <a:latin typeface="Calibri"/>
                <a:cs typeface="Calibri"/>
              </a:rPr>
              <a:t>r</a:t>
            </a:r>
            <a:r>
              <a:rPr dirty="0" sz="1200" spc="-5">
                <a:latin typeface="Calibri"/>
                <a:cs typeface="Calibri"/>
              </a:rPr>
              <a:t>arie</a:t>
            </a:r>
            <a:r>
              <a:rPr dirty="0" sz="1200" spc="-5">
                <a:latin typeface="Calibri"/>
                <a:cs typeface="Calibri"/>
              </a:rPr>
              <a:t>s</a:t>
            </a:r>
            <a:r>
              <a:rPr dirty="0" sz="1200">
                <a:latin typeface="Calibri"/>
                <a:cs typeface="Calibri"/>
              </a:rPr>
              <a:t>.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677909" y="2540254"/>
            <a:ext cx="5201523" cy="24202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673144" y="2535491"/>
            <a:ext cx="5211445" cy="2430145"/>
          </a:xfrm>
          <a:custGeom>
            <a:avLst/>
            <a:gdLst/>
            <a:ahLst/>
            <a:cxnLst/>
            <a:rect l="l" t="t" r="r" b="b"/>
            <a:pathLst>
              <a:path w="5211445" h="2430145">
                <a:moveTo>
                  <a:pt x="0" y="0"/>
                </a:moveTo>
                <a:lnTo>
                  <a:pt x="5211051" y="0"/>
                </a:lnTo>
                <a:lnTo>
                  <a:pt x="5211051" y="2429827"/>
                </a:lnTo>
                <a:lnTo>
                  <a:pt x="0" y="2429827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903150" y="3466769"/>
            <a:ext cx="6976270" cy="24463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898383" y="3462007"/>
            <a:ext cx="6986270" cy="2456180"/>
          </a:xfrm>
          <a:custGeom>
            <a:avLst/>
            <a:gdLst/>
            <a:ahLst/>
            <a:cxnLst/>
            <a:rect l="l" t="t" r="r" b="b"/>
            <a:pathLst>
              <a:path w="6986270" h="2456179">
                <a:moveTo>
                  <a:pt x="0" y="0"/>
                </a:moveTo>
                <a:lnTo>
                  <a:pt x="6985812" y="0"/>
                </a:lnTo>
                <a:lnTo>
                  <a:pt x="6985812" y="2455900"/>
                </a:lnTo>
                <a:lnTo>
                  <a:pt x="0" y="245590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367027" y="4627930"/>
            <a:ext cx="1072247" cy="162461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3487205" y="1464105"/>
            <a:ext cx="2115820" cy="4724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-10" b="1">
                <a:solidFill>
                  <a:srgbClr val="FF0000"/>
                </a:solidFill>
                <a:latin typeface="Calibri"/>
                <a:cs typeface="Calibri"/>
              </a:rPr>
              <a:t>Via</a:t>
            </a:r>
            <a:r>
              <a:rPr dirty="0" sz="1600" spc="-15" b="1">
                <a:solidFill>
                  <a:srgbClr val="FF0000"/>
                </a:solidFill>
                <a:latin typeface="Calibri"/>
                <a:cs typeface="Calibri"/>
              </a:rPr>
              <a:t>b</a:t>
            </a:r>
            <a:r>
              <a:rPr dirty="0" sz="1600" spc="-10" b="1">
                <a:solidFill>
                  <a:srgbClr val="FF0000"/>
                </a:solidFill>
                <a:latin typeface="Calibri"/>
                <a:cs typeface="Calibri"/>
              </a:rPr>
              <a:t>le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600" spc="-10">
                <a:latin typeface="Calibri"/>
                <a:cs typeface="Calibri"/>
              </a:rPr>
              <a:t>(</a:t>
            </a:r>
            <a:r>
              <a:rPr dirty="0" sz="1600" spc="-25">
                <a:latin typeface="Calibri"/>
                <a:cs typeface="Calibri"/>
              </a:rPr>
              <a:t>c</a:t>
            </a:r>
            <a:r>
              <a:rPr dirty="0" sz="1600" spc="-10">
                <a:latin typeface="Calibri"/>
                <a:cs typeface="Calibri"/>
              </a:rPr>
              <a:t>an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be</a:t>
            </a:r>
            <a:r>
              <a:rPr dirty="0" sz="1600" spc="5">
                <a:latin typeface="Calibri"/>
                <a:cs typeface="Calibri"/>
              </a:rPr>
              <a:t> </a:t>
            </a:r>
            <a:r>
              <a:rPr dirty="0" sz="1600" spc="-40">
                <a:latin typeface="Calibri"/>
                <a:cs typeface="Calibri"/>
              </a:rPr>
              <a:t>r</a:t>
            </a:r>
            <a:r>
              <a:rPr dirty="0" sz="1600" spc="-15">
                <a:latin typeface="Calibri"/>
                <a:cs typeface="Calibri"/>
              </a:rPr>
              <a:t>e</a:t>
            </a:r>
            <a:r>
              <a:rPr dirty="0" sz="1600" spc="-10">
                <a:latin typeface="Calibri"/>
                <a:cs typeface="Calibri"/>
              </a:rPr>
              <a:t>ad</a:t>
            </a:r>
            <a:r>
              <a:rPr dirty="0" sz="1600" spc="1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f</a:t>
            </a:r>
            <a:r>
              <a:rPr dirty="0" sz="1600" spc="-40">
                <a:latin typeface="Calibri"/>
                <a:cs typeface="Calibri"/>
              </a:rPr>
              <a:t>r</a:t>
            </a:r>
            <a:r>
              <a:rPr dirty="0" sz="1600" spc="-15">
                <a:latin typeface="Calibri"/>
                <a:cs typeface="Calibri"/>
              </a:rPr>
              <a:t>o</a:t>
            </a:r>
            <a:r>
              <a:rPr dirty="0" sz="1600" spc="-15">
                <a:latin typeface="Calibri"/>
                <a:cs typeface="Calibri"/>
              </a:rPr>
              <a:t>m</a:t>
            </a:r>
            <a:r>
              <a:rPr dirty="0" sz="1600" spc="15">
                <a:latin typeface="Calibri"/>
                <a:cs typeface="Calibri"/>
              </a:rPr>
              <a:t> </a:t>
            </a:r>
            <a:r>
              <a:rPr dirty="0" sz="1600" spc="-20">
                <a:latin typeface="Calibri"/>
                <a:cs typeface="Calibri"/>
              </a:rPr>
              <a:t>me</a:t>
            </a:r>
            <a:r>
              <a:rPr dirty="0" sz="1600" spc="-10">
                <a:latin typeface="Calibri"/>
                <a:cs typeface="Calibri"/>
              </a:rPr>
              <a:t>d</a:t>
            </a:r>
            <a:r>
              <a:rPr dirty="0" sz="1600">
                <a:latin typeface="Calibri"/>
                <a:cs typeface="Calibri"/>
              </a:rPr>
              <a:t>i</a:t>
            </a:r>
            <a:r>
              <a:rPr dirty="0" sz="1600" spc="-10">
                <a:latin typeface="Calibri"/>
                <a:cs typeface="Calibri"/>
              </a:rPr>
              <a:t>a)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15392" y="2777346"/>
            <a:ext cx="2260600" cy="4724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-35" b="1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dirty="0" sz="1600" spc="-10" b="1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dirty="0" sz="1600" spc="-15" b="1">
                <a:solidFill>
                  <a:srgbClr val="FF0000"/>
                </a:solidFill>
                <a:latin typeface="Calibri"/>
                <a:cs typeface="Calibri"/>
              </a:rPr>
              <a:t>nd</a:t>
            </a:r>
            <a:r>
              <a:rPr dirty="0" sz="1600" spc="-10" b="1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dirty="0" sz="1600" spc="-50" b="1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dirty="0" sz="1600" spc="-10" b="1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dirty="0" sz="1600" spc="-15" b="1">
                <a:solidFill>
                  <a:srgbClr val="FF0000"/>
                </a:solidFill>
                <a:latin typeface="Calibri"/>
                <a:cs typeface="Calibri"/>
              </a:rPr>
              <a:t>b</a:t>
            </a:r>
            <a:r>
              <a:rPr dirty="0" sz="1600" spc="-10" b="1">
                <a:solidFill>
                  <a:srgbClr val="FF0000"/>
                </a:solidFill>
                <a:latin typeface="Calibri"/>
                <a:cs typeface="Calibri"/>
              </a:rPr>
              <a:t>le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600" spc="-15">
                <a:latin typeface="Calibri"/>
                <a:cs typeface="Calibri"/>
              </a:rPr>
              <a:t>(v</a:t>
            </a:r>
            <a:r>
              <a:rPr dirty="0" sz="1600">
                <a:latin typeface="Calibri"/>
                <a:cs typeface="Calibri"/>
              </a:rPr>
              <a:t>i</a:t>
            </a:r>
            <a:r>
              <a:rPr dirty="0" sz="1600" spc="-25">
                <a:latin typeface="Calibri"/>
                <a:cs typeface="Calibri"/>
              </a:rPr>
              <a:t>ew</a:t>
            </a:r>
            <a:r>
              <a:rPr dirty="0" sz="1600" spc="-10">
                <a:latin typeface="Calibri"/>
                <a:cs typeface="Calibri"/>
              </a:rPr>
              <a:t>ab</a:t>
            </a:r>
            <a:r>
              <a:rPr dirty="0" sz="1600">
                <a:latin typeface="Calibri"/>
                <a:cs typeface="Calibri"/>
              </a:rPr>
              <a:t>l</a:t>
            </a:r>
            <a:r>
              <a:rPr dirty="0" sz="1600" spc="-10">
                <a:latin typeface="Calibri"/>
                <a:cs typeface="Calibri"/>
              </a:rPr>
              <a:t>e</a:t>
            </a:r>
            <a:r>
              <a:rPr dirty="0" sz="1600" spc="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and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p</a:t>
            </a:r>
            <a:r>
              <a:rPr dirty="0" sz="1600" spc="-40">
                <a:latin typeface="Calibri"/>
                <a:cs typeface="Calibri"/>
              </a:rPr>
              <a:t>r</a:t>
            </a:r>
            <a:r>
              <a:rPr dirty="0" sz="1600" spc="-15">
                <a:latin typeface="Calibri"/>
                <a:cs typeface="Calibri"/>
              </a:rPr>
              <a:t>ocess</a:t>
            </a:r>
            <a:r>
              <a:rPr dirty="0" sz="1600" spc="-10">
                <a:latin typeface="Calibri"/>
                <a:cs typeface="Calibri"/>
              </a:rPr>
              <a:t>ab</a:t>
            </a:r>
            <a:r>
              <a:rPr dirty="0" sz="1600">
                <a:latin typeface="Calibri"/>
                <a:cs typeface="Calibri"/>
              </a:rPr>
              <a:t>l</a:t>
            </a:r>
            <a:r>
              <a:rPr dirty="0" sz="1600" spc="-15">
                <a:latin typeface="Calibri"/>
                <a:cs typeface="Calibri"/>
              </a:rPr>
              <a:t>e</a:t>
            </a:r>
            <a:r>
              <a:rPr dirty="0" sz="1600" spc="-5">
                <a:latin typeface="Calibri"/>
                <a:cs typeface="Calibri"/>
              </a:rPr>
              <a:t>)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8736" y="3968973"/>
            <a:ext cx="1371600" cy="4724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-15" b="1">
                <a:solidFill>
                  <a:srgbClr val="FF0000"/>
                </a:solidFill>
                <a:latin typeface="Calibri"/>
                <a:cs typeface="Calibri"/>
              </a:rPr>
              <a:t>U</a:t>
            </a:r>
            <a:r>
              <a:rPr dirty="0" sz="1600" spc="-15" b="1">
                <a:solidFill>
                  <a:srgbClr val="FF0000"/>
                </a:solidFill>
                <a:latin typeface="Calibri"/>
                <a:cs typeface="Calibri"/>
              </a:rPr>
              <a:t>nd</a:t>
            </a:r>
            <a:r>
              <a:rPr dirty="0" sz="1600" spc="-10" b="1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dirty="0" sz="1600" spc="-40" b="1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dirty="0" sz="1600" spc="-25" b="1">
                <a:solidFill>
                  <a:srgbClr val="FF0000"/>
                </a:solidFill>
                <a:latin typeface="Calibri"/>
                <a:cs typeface="Calibri"/>
              </a:rPr>
              <a:t>st</a:t>
            </a:r>
            <a:r>
              <a:rPr dirty="0" sz="1600" spc="-10" b="1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dirty="0" sz="1600" spc="-15" b="1">
                <a:solidFill>
                  <a:srgbClr val="FF0000"/>
                </a:solidFill>
                <a:latin typeface="Calibri"/>
                <a:cs typeface="Calibri"/>
              </a:rPr>
              <a:t>nd</a:t>
            </a:r>
            <a:r>
              <a:rPr dirty="0" sz="1600" spc="-10" b="1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dirty="0" sz="1600" spc="-15" b="1">
                <a:solidFill>
                  <a:srgbClr val="FF0000"/>
                </a:solidFill>
                <a:latin typeface="Calibri"/>
                <a:cs typeface="Calibri"/>
              </a:rPr>
              <a:t>b</a:t>
            </a:r>
            <a:r>
              <a:rPr dirty="0" sz="1600" spc="-10" b="1">
                <a:solidFill>
                  <a:srgbClr val="FF0000"/>
                </a:solidFill>
                <a:latin typeface="Calibri"/>
                <a:cs typeface="Calibri"/>
              </a:rPr>
              <a:t>le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600" spc="-10">
                <a:latin typeface="Calibri"/>
                <a:cs typeface="Calibri"/>
              </a:rPr>
              <a:t>(</a:t>
            </a:r>
            <a:r>
              <a:rPr dirty="0" sz="1600">
                <a:latin typeface="Calibri"/>
                <a:cs typeface="Calibri"/>
              </a:rPr>
              <a:t>i</a:t>
            </a:r>
            <a:r>
              <a:rPr dirty="0" sz="1600" spc="-25">
                <a:latin typeface="Calibri"/>
                <a:cs typeface="Calibri"/>
              </a:rPr>
              <a:t>n</a:t>
            </a:r>
            <a:r>
              <a:rPr dirty="0" sz="1600" spc="-20">
                <a:latin typeface="Calibri"/>
                <a:cs typeface="Calibri"/>
              </a:rPr>
              <a:t>t</a:t>
            </a:r>
            <a:r>
              <a:rPr dirty="0" sz="1600" spc="-15">
                <a:latin typeface="Calibri"/>
                <a:cs typeface="Calibri"/>
              </a:rPr>
              <a:t>er</a:t>
            </a:r>
            <a:r>
              <a:rPr dirty="0" sz="1600" spc="-10">
                <a:latin typeface="Calibri"/>
                <a:cs typeface="Calibri"/>
              </a:rPr>
              <a:t>p</a:t>
            </a:r>
            <a:r>
              <a:rPr dirty="0" sz="1600" spc="-40">
                <a:latin typeface="Calibri"/>
                <a:cs typeface="Calibri"/>
              </a:rPr>
              <a:t>r</a:t>
            </a:r>
            <a:r>
              <a:rPr dirty="0" sz="1600" spc="-25">
                <a:latin typeface="Calibri"/>
                <a:cs typeface="Calibri"/>
              </a:rPr>
              <a:t>e</a:t>
            </a:r>
            <a:r>
              <a:rPr dirty="0" sz="1600" spc="-30">
                <a:latin typeface="Calibri"/>
                <a:cs typeface="Calibri"/>
              </a:rPr>
              <a:t>t</a:t>
            </a:r>
            <a:r>
              <a:rPr dirty="0" sz="1600" spc="-10">
                <a:latin typeface="Calibri"/>
                <a:cs typeface="Calibri"/>
              </a:rPr>
              <a:t>ab</a:t>
            </a:r>
            <a:r>
              <a:rPr dirty="0" sz="1600">
                <a:latin typeface="Calibri"/>
                <a:cs typeface="Calibri"/>
              </a:rPr>
              <a:t>l</a:t>
            </a:r>
            <a:r>
              <a:rPr dirty="0" sz="1600" spc="-15">
                <a:latin typeface="Calibri"/>
                <a:cs typeface="Calibri"/>
              </a:rPr>
              <a:t>e</a:t>
            </a:r>
            <a:r>
              <a:rPr dirty="0" sz="1600" spc="-5">
                <a:latin typeface="Calibri"/>
                <a:cs typeface="Calibri"/>
              </a:rPr>
              <a:t>)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29610" y="202379"/>
            <a:ext cx="3686810" cy="482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953135" algn="l"/>
                <a:tab pos="1334135" algn="l"/>
              </a:tabLst>
            </a:pPr>
            <a:r>
              <a:rPr dirty="0" sz="3600" spc="-5">
                <a:latin typeface="Arial"/>
                <a:cs typeface="Arial"/>
              </a:rPr>
              <a:t>A</a:t>
            </a:r>
            <a:r>
              <a:rPr dirty="0" sz="3600">
                <a:latin typeface="Arial"/>
                <a:cs typeface="Arial"/>
              </a:rPr>
              <a:t>nd	a	longer</a:t>
            </a:r>
            <a:r>
              <a:rPr dirty="0" sz="3600" spc="-30">
                <a:latin typeface="Arial"/>
                <a:cs typeface="Arial"/>
              </a:rPr>
              <a:t> </a:t>
            </a:r>
            <a:r>
              <a:rPr dirty="0" sz="3600">
                <a:latin typeface="Arial"/>
                <a:cs typeface="Arial"/>
              </a:rPr>
              <a:t>one*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4125" y="1324196"/>
            <a:ext cx="695960" cy="254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40" b="1">
                <a:latin typeface="Arial"/>
                <a:cs typeface="Arial"/>
              </a:rPr>
              <a:t>V</a:t>
            </a:r>
            <a:r>
              <a:rPr dirty="0" sz="1800" b="1">
                <a:latin typeface="Arial"/>
                <a:cs typeface="Arial"/>
              </a:rPr>
              <a:t>i</a:t>
            </a:r>
            <a:r>
              <a:rPr dirty="0" sz="1800" spc="-5" b="1">
                <a:latin typeface="Arial"/>
                <a:cs typeface="Arial"/>
              </a:rPr>
              <a:t>a</a:t>
            </a:r>
            <a:r>
              <a:rPr dirty="0" sz="1800" b="1">
                <a:latin typeface="Arial"/>
                <a:cs typeface="Arial"/>
              </a:rPr>
              <a:t>ble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30125" y="1324196"/>
            <a:ext cx="3515360" cy="254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>
                <a:latin typeface="Arial"/>
                <a:cs typeface="Arial"/>
              </a:rPr>
              <a:t>c</a:t>
            </a:r>
            <a:r>
              <a:rPr dirty="0" sz="1800" spc="-10">
                <a:latin typeface="Arial"/>
                <a:cs typeface="Arial"/>
              </a:rPr>
              <a:t>a</a:t>
            </a:r>
            <a:r>
              <a:rPr dirty="0" sz="1800">
                <a:latin typeface="Arial"/>
                <a:cs typeface="Arial"/>
              </a:rPr>
              <a:t>n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b</a:t>
            </a:r>
            <a:r>
              <a:rPr dirty="0" sz="1800">
                <a:latin typeface="Arial"/>
                <a:cs typeface="Arial"/>
              </a:rPr>
              <a:t>e</a:t>
            </a:r>
            <a:r>
              <a:rPr dirty="0" sz="1800" spc="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r</a:t>
            </a:r>
            <a:r>
              <a:rPr dirty="0" sz="1800" spc="-10">
                <a:latin typeface="Arial"/>
                <a:cs typeface="Arial"/>
              </a:rPr>
              <a:t>ea</a:t>
            </a:r>
            <a:r>
              <a:rPr dirty="0" sz="1800">
                <a:latin typeface="Arial"/>
                <a:cs typeface="Arial"/>
              </a:rPr>
              <a:t>d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(c</a:t>
            </a:r>
            <a:r>
              <a:rPr dirty="0" sz="1800" spc="-10">
                <a:latin typeface="Arial"/>
                <a:cs typeface="Arial"/>
              </a:rPr>
              <a:t>o</a:t>
            </a:r>
            <a:r>
              <a:rPr dirty="0" sz="1800">
                <a:latin typeface="Arial"/>
                <a:cs typeface="Arial"/>
              </a:rPr>
              <a:t>rr</a:t>
            </a:r>
            <a:r>
              <a:rPr dirty="0" sz="1800" spc="-10">
                <a:latin typeface="Arial"/>
                <a:cs typeface="Arial"/>
              </a:rPr>
              <a:t>e</a:t>
            </a:r>
            <a:r>
              <a:rPr dirty="0" sz="1800">
                <a:latin typeface="Arial"/>
                <a:cs typeface="Arial"/>
              </a:rPr>
              <a:t>ct</a:t>
            </a:r>
            <a:r>
              <a:rPr dirty="0" sz="1800" spc="-5">
                <a:latin typeface="Arial"/>
                <a:cs typeface="Arial"/>
              </a:rPr>
              <a:t>l</a:t>
            </a:r>
            <a:r>
              <a:rPr dirty="0" sz="1800" spc="-25">
                <a:latin typeface="Arial"/>
                <a:cs typeface="Arial"/>
              </a:rPr>
              <a:t>y</a:t>
            </a:r>
            <a:r>
              <a:rPr dirty="0" sz="1800">
                <a:latin typeface="Arial"/>
                <a:cs typeface="Arial"/>
              </a:rPr>
              <a:t>)</a:t>
            </a:r>
            <a:r>
              <a:rPr dirty="0" sz="1800" spc="4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fr</a:t>
            </a:r>
            <a:r>
              <a:rPr dirty="0" sz="1800" spc="-10">
                <a:latin typeface="Arial"/>
                <a:cs typeface="Arial"/>
              </a:rPr>
              <a:t>o</a:t>
            </a:r>
            <a:r>
              <a:rPr dirty="0" sz="1800">
                <a:latin typeface="Arial"/>
                <a:cs typeface="Arial"/>
              </a:rPr>
              <a:t>m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m</a:t>
            </a:r>
            <a:r>
              <a:rPr dirty="0" sz="1800" spc="-10">
                <a:latin typeface="Arial"/>
                <a:cs typeface="Arial"/>
              </a:rPr>
              <a:t>ed</a:t>
            </a:r>
            <a:r>
              <a:rPr dirty="0" sz="1800" spc="-5">
                <a:latin typeface="Arial"/>
                <a:cs typeface="Arial"/>
              </a:rPr>
              <a:t>i</a:t>
            </a:r>
            <a:r>
              <a:rPr dirty="0" sz="1800">
                <a:latin typeface="Arial"/>
                <a:cs typeface="Arial"/>
              </a:rPr>
              <a:t>a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4125" y="1881980"/>
            <a:ext cx="1269365" cy="254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5" b="1">
                <a:latin typeface="Arial"/>
                <a:cs typeface="Arial"/>
              </a:rPr>
              <a:t>R</a:t>
            </a:r>
            <a:r>
              <a:rPr dirty="0" sz="1800" spc="-10" b="1">
                <a:latin typeface="Arial"/>
                <a:cs typeface="Arial"/>
              </a:rPr>
              <a:t>e</a:t>
            </a:r>
            <a:r>
              <a:rPr dirty="0" sz="1800" b="1">
                <a:latin typeface="Arial"/>
                <a:cs typeface="Arial"/>
              </a:rPr>
              <a:t>nd</a:t>
            </a:r>
            <a:r>
              <a:rPr dirty="0" sz="1800" spc="-10" b="1">
                <a:latin typeface="Arial"/>
                <a:cs typeface="Arial"/>
              </a:rPr>
              <a:t>e</a:t>
            </a:r>
            <a:r>
              <a:rPr dirty="0" sz="1800" spc="-5" b="1">
                <a:latin typeface="Arial"/>
                <a:cs typeface="Arial"/>
              </a:rPr>
              <a:t>r</a:t>
            </a:r>
            <a:r>
              <a:rPr dirty="0" sz="1800" spc="-10" b="1">
                <a:latin typeface="Arial"/>
                <a:cs typeface="Arial"/>
              </a:rPr>
              <a:t>a</a:t>
            </a:r>
            <a:r>
              <a:rPr dirty="0" sz="1800" b="1">
                <a:latin typeface="Arial"/>
                <a:cs typeface="Arial"/>
              </a:rPr>
              <a:t>ble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630125" y="1881980"/>
            <a:ext cx="4796155" cy="254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>
                <a:latin typeface="Arial"/>
                <a:cs typeface="Arial"/>
              </a:rPr>
              <a:t>c</a:t>
            </a:r>
            <a:r>
              <a:rPr dirty="0" sz="1800" spc="-10">
                <a:latin typeface="Arial"/>
                <a:cs typeface="Arial"/>
              </a:rPr>
              <a:t>a</a:t>
            </a:r>
            <a:r>
              <a:rPr dirty="0" sz="1800">
                <a:latin typeface="Arial"/>
                <a:cs typeface="Arial"/>
              </a:rPr>
              <a:t>n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b</a:t>
            </a:r>
            <a:r>
              <a:rPr dirty="0" sz="1800">
                <a:latin typeface="Arial"/>
                <a:cs typeface="Arial"/>
              </a:rPr>
              <a:t>e</a:t>
            </a:r>
            <a:r>
              <a:rPr dirty="0" sz="1800" spc="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(c</a:t>
            </a:r>
            <a:r>
              <a:rPr dirty="0" sz="1800" spc="-10">
                <a:latin typeface="Arial"/>
                <a:cs typeface="Arial"/>
              </a:rPr>
              <a:t>o</a:t>
            </a:r>
            <a:r>
              <a:rPr dirty="0" sz="1800">
                <a:latin typeface="Arial"/>
                <a:cs typeface="Arial"/>
              </a:rPr>
              <a:t>rr</a:t>
            </a:r>
            <a:r>
              <a:rPr dirty="0" sz="1800" spc="-10">
                <a:latin typeface="Arial"/>
                <a:cs typeface="Arial"/>
              </a:rPr>
              <a:t>e</a:t>
            </a:r>
            <a:r>
              <a:rPr dirty="0" sz="1800">
                <a:latin typeface="Arial"/>
                <a:cs typeface="Arial"/>
              </a:rPr>
              <a:t>ct</a:t>
            </a:r>
            <a:r>
              <a:rPr dirty="0" sz="1800" spc="-5">
                <a:latin typeface="Arial"/>
                <a:cs typeface="Arial"/>
              </a:rPr>
              <a:t>l</a:t>
            </a:r>
            <a:r>
              <a:rPr dirty="0" sz="1800" spc="-25">
                <a:latin typeface="Arial"/>
                <a:cs typeface="Arial"/>
              </a:rPr>
              <a:t>y</a:t>
            </a:r>
            <a:r>
              <a:rPr dirty="0" sz="1800">
                <a:latin typeface="Arial"/>
                <a:cs typeface="Arial"/>
              </a:rPr>
              <a:t>)</a:t>
            </a:r>
            <a:r>
              <a:rPr dirty="0" sz="1800" spc="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v</a:t>
            </a:r>
            <a:r>
              <a:rPr dirty="0" sz="1800" spc="-5">
                <a:latin typeface="Arial"/>
                <a:cs typeface="Arial"/>
              </a:rPr>
              <a:t>i</a:t>
            </a:r>
            <a:r>
              <a:rPr dirty="0" sz="1800" spc="-10">
                <a:latin typeface="Arial"/>
                <a:cs typeface="Arial"/>
              </a:rPr>
              <a:t>e</a:t>
            </a:r>
            <a:r>
              <a:rPr dirty="0" sz="1800" spc="-40">
                <a:latin typeface="Arial"/>
                <a:cs typeface="Arial"/>
              </a:rPr>
              <a:t>w</a:t>
            </a:r>
            <a:r>
              <a:rPr dirty="0" sz="1800" spc="-10">
                <a:latin typeface="Arial"/>
                <a:cs typeface="Arial"/>
              </a:rPr>
              <a:t>ed</a:t>
            </a:r>
            <a:r>
              <a:rPr dirty="0" sz="1800">
                <a:latin typeface="Arial"/>
                <a:cs typeface="Arial"/>
              </a:rPr>
              <a:t>,</a:t>
            </a:r>
            <a:r>
              <a:rPr dirty="0" sz="1800" spc="5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p</a:t>
            </a:r>
            <a:r>
              <a:rPr dirty="0" sz="1800">
                <a:latin typeface="Arial"/>
                <a:cs typeface="Arial"/>
              </a:rPr>
              <a:t>r</a:t>
            </a:r>
            <a:r>
              <a:rPr dirty="0" sz="1800" spc="-10">
                <a:latin typeface="Arial"/>
                <a:cs typeface="Arial"/>
              </a:rPr>
              <a:t>o</a:t>
            </a:r>
            <a:r>
              <a:rPr dirty="0" sz="1800">
                <a:latin typeface="Arial"/>
                <a:cs typeface="Arial"/>
              </a:rPr>
              <a:t>c</a:t>
            </a:r>
            <a:r>
              <a:rPr dirty="0" sz="1800" spc="-10">
                <a:latin typeface="Arial"/>
                <a:cs typeface="Arial"/>
              </a:rPr>
              <a:t>e</a:t>
            </a:r>
            <a:r>
              <a:rPr dirty="0" sz="1800">
                <a:latin typeface="Arial"/>
                <a:cs typeface="Arial"/>
              </a:rPr>
              <a:t>ss</a:t>
            </a:r>
            <a:r>
              <a:rPr dirty="0" sz="1800" spc="-10">
                <a:latin typeface="Arial"/>
                <a:cs typeface="Arial"/>
              </a:rPr>
              <a:t>ed</a:t>
            </a:r>
            <a:r>
              <a:rPr dirty="0" sz="1800">
                <a:latin typeface="Arial"/>
                <a:cs typeface="Arial"/>
              </a:rPr>
              <a:t>,</a:t>
            </a:r>
            <a:r>
              <a:rPr dirty="0" sz="1800" spc="1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e</a:t>
            </a:r>
            <a:r>
              <a:rPr dirty="0" sz="1800" spc="-15">
                <a:latin typeface="Arial"/>
                <a:cs typeface="Arial"/>
              </a:rPr>
              <a:t>x</a:t>
            </a:r>
            <a:r>
              <a:rPr dirty="0" sz="1800" spc="-10">
                <a:latin typeface="Arial"/>
                <a:cs typeface="Arial"/>
              </a:rPr>
              <a:t>e</a:t>
            </a:r>
            <a:r>
              <a:rPr dirty="0" sz="1800">
                <a:latin typeface="Arial"/>
                <a:cs typeface="Arial"/>
              </a:rPr>
              <a:t>c</a:t>
            </a:r>
            <a:r>
              <a:rPr dirty="0" sz="1800" spc="-10">
                <a:latin typeface="Arial"/>
                <a:cs typeface="Arial"/>
              </a:rPr>
              <a:t>u</a:t>
            </a:r>
            <a:r>
              <a:rPr dirty="0" sz="1800">
                <a:latin typeface="Arial"/>
                <a:cs typeface="Arial"/>
              </a:rPr>
              <a:t>t</a:t>
            </a:r>
            <a:r>
              <a:rPr dirty="0" sz="1800" spc="-10">
                <a:latin typeface="Arial"/>
                <a:cs typeface="Arial"/>
              </a:rPr>
              <a:t>ed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44125" y="2439764"/>
            <a:ext cx="1753235" cy="254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5" b="1">
                <a:latin typeface="Arial"/>
                <a:cs typeface="Arial"/>
              </a:rPr>
              <a:t>U</a:t>
            </a:r>
            <a:r>
              <a:rPr dirty="0" sz="1800" b="1">
                <a:latin typeface="Arial"/>
                <a:cs typeface="Arial"/>
              </a:rPr>
              <a:t>nd</a:t>
            </a:r>
            <a:r>
              <a:rPr dirty="0" sz="1800" spc="-5" b="1">
                <a:latin typeface="Arial"/>
                <a:cs typeface="Arial"/>
              </a:rPr>
              <a:t>ers</a:t>
            </a:r>
            <a:r>
              <a:rPr dirty="0" sz="1800" b="1">
                <a:latin typeface="Arial"/>
                <a:cs typeface="Arial"/>
              </a:rPr>
              <a:t>t</a:t>
            </a:r>
            <a:r>
              <a:rPr dirty="0" sz="1800" spc="-5" b="1">
                <a:latin typeface="Arial"/>
                <a:cs typeface="Arial"/>
              </a:rPr>
              <a:t>a</a:t>
            </a:r>
            <a:r>
              <a:rPr dirty="0" sz="1800" b="1">
                <a:latin typeface="Arial"/>
                <a:cs typeface="Arial"/>
              </a:rPr>
              <a:t>nd</a:t>
            </a:r>
            <a:r>
              <a:rPr dirty="0" sz="1800" spc="-5" b="1">
                <a:latin typeface="Arial"/>
                <a:cs typeface="Arial"/>
              </a:rPr>
              <a:t>a</a:t>
            </a:r>
            <a:r>
              <a:rPr dirty="0" sz="1800" b="1">
                <a:latin typeface="Arial"/>
                <a:cs typeface="Arial"/>
              </a:rPr>
              <a:t>ble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630125" y="2439764"/>
            <a:ext cx="2993390" cy="254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>
                <a:latin typeface="Arial"/>
                <a:cs typeface="Arial"/>
              </a:rPr>
              <a:t>c</a:t>
            </a:r>
            <a:r>
              <a:rPr dirty="0" sz="1800" spc="-10">
                <a:latin typeface="Arial"/>
                <a:cs typeface="Arial"/>
              </a:rPr>
              <a:t>a</a:t>
            </a:r>
            <a:r>
              <a:rPr dirty="0" sz="1800">
                <a:latin typeface="Arial"/>
                <a:cs typeface="Arial"/>
              </a:rPr>
              <a:t>n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b</a:t>
            </a:r>
            <a:r>
              <a:rPr dirty="0" sz="1800">
                <a:latin typeface="Arial"/>
                <a:cs typeface="Arial"/>
              </a:rPr>
              <a:t>e</a:t>
            </a:r>
            <a:r>
              <a:rPr dirty="0" sz="1800" spc="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(c</a:t>
            </a:r>
            <a:r>
              <a:rPr dirty="0" sz="1800" spc="-10">
                <a:latin typeface="Arial"/>
                <a:cs typeface="Arial"/>
              </a:rPr>
              <a:t>o</a:t>
            </a:r>
            <a:r>
              <a:rPr dirty="0" sz="1800">
                <a:latin typeface="Arial"/>
                <a:cs typeface="Arial"/>
              </a:rPr>
              <a:t>rr</a:t>
            </a:r>
            <a:r>
              <a:rPr dirty="0" sz="1800" spc="-10">
                <a:latin typeface="Arial"/>
                <a:cs typeface="Arial"/>
              </a:rPr>
              <a:t>e</a:t>
            </a:r>
            <a:r>
              <a:rPr dirty="0" sz="1800">
                <a:latin typeface="Arial"/>
                <a:cs typeface="Arial"/>
              </a:rPr>
              <a:t>ct</a:t>
            </a:r>
            <a:r>
              <a:rPr dirty="0" sz="1800" spc="-5">
                <a:latin typeface="Arial"/>
                <a:cs typeface="Arial"/>
              </a:rPr>
              <a:t>l</a:t>
            </a:r>
            <a:r>
              <a:rPr dirty="0" sz="1800" spc="-25">
                <a:latin typeface="Arial"/>
                <a:cs typeface="Arial"/>
              </a:rPr>
              <a:t>y</a:t>
            </a:r>
            <a:r>
              <a:rPr dirty="0" sz="1800">
                <a:latin typeface="Arial"/>
                <a:cs typeface="Arial"/>
              </a:rPr>
              <a:t>)</a:t>
            </a:r>
            <a:r>
              <a:rPr dirty="0" sz="1800" spc="2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unde</a:t>
            </a:r>
            <a:r>
              <a:rPr dirty="0" sz="1800">
                <a:latin typeface="Arial"/>
                <a:cs typeface="Arial"/>
              </a:rPr>
              <a:t>rst</a:t>
            </a:r>
            <a:r>
              <a:rPr dirty="0" sz="1800" spc="-10">
                <a:latin typeface="Arial"/>
                <a:cs typeface="Arial"/>
              </a:rPr>
              <a:t>ood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44125" y="2997548"/>
            <a:ext cx="1734185" cy="254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55" b="1">
                <a:latin typeface="Arial"/>
                <a:cs typeface="Arial"/>
              </a:rPr>
              <a:t>A</a:t>
            </a:r>
            <a:r>
              <a:rPr dirty="0" sz="1800" b="1">
                <a:latin typeface="Arial"/>
                <a:cs typeface="Arial"/>
              </a:rPr>
              <a:t>uth</a:t>
            </a:r>
            <a:r>
              <a:rPr dirty="0" sz="1800" spc="-10" b="1">
                <a:latin typeface="Arial"/>
                <a:cs typeface="Arial"/>
              </a:rPr>
              <a:t>e</a:t>
            </a:r>
            <a:r>
              <a:rPr dirty="0" sz="1800" b="1">
                <a:latin typeface="Arial"/>
                <a:cs typeface="Arial"/>
              </a:rPr>
              <a:t>nti</a:t>
            </a:r>
            <a:r>
              <a:rPr dirty="0" sz="1800" spc="-10" b="1">
                <a:latin typeface="Arial"/>
                <a:cs typeface="Arial"/>
              </a:rPr>
              <a:t>ca</a:t>
            </a:r>
            <a:r>
              <a:rPr dirty="0" sz="1800" b="1">
                <a:latin typeface="Arial"/>
                <a:cs typeface="Arial"/>
              </a:rPr>
              <a:t>t</a:t>
            </a:r>
            <a:r>
              <a:rPr dirty="0" sz="1800" spc="-10" b="1">
                <a:latin typeface="Arial"/>
                <a:cs typeface="Arial"/>
              </a:rPr>
              <a:t>a</a:t>
            </a:r>
            <a:r>
              <a:rPr dirty="0" sz="1800" b="1">
                <a:latin typeface="Arial"/>
                <a:cs typeface="Arial"/>
              </a:rPr>
              <a:t>ble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630125" y="2997548"/>
            <a:ext cx="5763260" cy="254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>
                <a:latin typeface="Arial"/>
                <a:cs typeface="Arial"/>
              </a:rPr>
              <a:t>c</a:t>
            </a:r>
            <a:r>
              <a:rPr dirty="0" sz="1800" spc="-10">
                <a:latin typeface="Arial"/>
                <a:cs typeface="Arial"/>
              </a:rPr>
              <a:t>a</a:t>
            </a:r>
            <a:r>
              <a:rPr dirty="0" sz="1800">
                <a:latin typeface="Arial"/>
                <a:cs typeface="Arial"/>
              </a:rPr>
              <a:t>n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b</a:t>
            </a:r>
            <a:r>
              <a:rPr dirty="0" sz="1800">
                <a:latin typeface="Arial"/>
                <a:cs typeface="Arial"/>
              </a:rPr>
              <a:t>e</a:t>
            </a:r>
            <a:r>
              <a:rPr dirty="0" sz="1800" spc="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(c</a:t>
            </a:r>
            <a:r>
              <a:rPr dirty="0" sz="1800" spc="-10">
                <a:latin typeface="Arial"/>
                <a:cs typeface="Arial"/>
              </a:rPr>
              <a:t>o</a:t>
            </a:r>
            <a:r>
              <a:rPr dirty="0" sz="1800">
                <a:latin typeface="Arial"/>
                <a:cs typeface="Arial"/>
              </a:rPr>
              <a:t>rr</a:t>
            </a:r>
            <a:r>
              <a:rPr dirty="0" sz="1800" spc="-10">
                <a:latin typeface="Arial"/>
                <a:cs typeface="Arial"/>
              </a:rPr>
              <a:t>e</a:t>
            </a:r>
            <a:r>
              <a:rPr dirty="0" sz="1800">
                <a:latin typeface="Arial"/>
                <a:cs typeface="Arial"/>
              </a:rPr>
              <a:t>ct</a:t>
            </a:r>
            <a:r>
              <a:rPr dirty="0" sz="1800" spc="-5">
                <a:latin typeface="Arial"/>
                <a:cs typeface="Arial"/>
              </a:rPr>
              <a:t>l</a:t>
            </a:r>
            <a:r>
              <a:rPr dirty="0" sz="1800" spc="-25">
                <a:latin typeface="Arial"/>
                <a:cs typeface="Arial"/>
              </a:rPr>
              <a:t>y</a:t>
            </a:r>
            <a:r>
              <a:rPr dirty="0" sz="1800">
                <a:latin typeface="Arial"/>
                <a:cs typeface="Arial"/>
              </a:rPr>
              <a:t>)</a:t>
            </a:r>
            <a:r>
              <a:rPr dirty="0" sz="1800" spc="2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de</a:t>
            </a:r>
            <a:r>
              <a:rPr dirty="0" sz="1800">
                <a:latin typeface="Arial"/>
                <a:cs typeface="Arial"/>
              </a:rPr>
              <a:t>t</a:t>
            </a:r>
            <a:r>
              <a:rPr dirty="0" sz="1800" spc="-10">
                <a:latin typeface="Arial"/>
                <a:cs typeface="Arial"/>
              </a:rPr>
              <a:t>e</a:t>
            </a:r>
            <a:r>
              <a:rPr dirty="0" sz="1800">
                <a:latin typeface="Arial"/>
                <a:cs typeface="Arial"/>
              </a:rPr>
              <a:t>rm</a:t>
            </a:r>
            <a:r>
              <a:rPr dirty="0" sz="1800" spc="-5">
                <a:latin typeface="Arial"/>
                <a:cs typeface="Arial"/>
              </a:rPr>
              <a:t>i</a:t>
            </a:r>
            <a:r>
              <a:rPr dirty="0" sz="1800" spc="-10">
                <a:latin typeface="Arial"/>
                <a:cs typeface="Arial"/>
              </a:rPr>
              <a:t>ne</a:t>
            </a:r>
            <a:r>
              <a:rPr dirty="0" sz="1800">
                <a:latin typeface="Arial"/>
                <a:cs typeface="Arial"/>
              </a:rPr>
              <a:t>d</a:t>
            </a:r>
            <a:r>
              <a:rPr dirty="0" sz="1800" spc="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to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b</a:t>
            </a:r>
            <a:r>
              <a:rPr dirty="0" sz="1800">
                <a:latin typeface="Arial"/>
                <a:cs typeface="Arial"/>
              </a:rPr>
              <a:t>e</a:t>
            </a:r>
            <a:r>
              <a:rPr dirty="0" sz="1800" spc="10">
                <a:latin typeface="Arial"/>
                <a:cs typeface="Arial"/>
              </a:rPr>
              <a:t> </a:t>
            </a:r>
            <a:r>
              <a:rPr dirty="0" sz="1800" spc="-40">
                <a:latin typeface="Arial"/>
                <a:cs typeface="Arial"/>
              </a:rPr>
              <a:t>w</a:t>
            </a:r>
            <a:r>
              <a:rPr dirty="0" sz="1800" spc="-10">
                <a:latin typeface="Arial"/>
                <a:cs typeface="Arial"/>
              </a:rPr>
              <a:t>ha</a:t>
            </a:r>
            <a:r>
              <a:rPr dirty="0" sz="1800">
                <a:latin typeface="Arial"/>
                <a:cs typeface="Arial"/>
              </a:rPr>
              <a:t>t</a:t>
            </a:r>
            <a:r>
              <a:rPr dirty="0" sz="1800" spc="4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i</a:t>
            </a:r>
            <a:r>
              <a:rPr dirty="0" sz="1800">
                <a:latin typeface="Arial"/>
                <a:cs typeface="Arial"/>
              </a:rPr>
              <a:t>t</a:t>
            </a:r>
            <a:r>
              <a:rPr dirty="0" sz="1800" spc="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pu</a:t>
            </a:r>
            <a:r>
              <a:rPr dirty="0" sz="1800">
                <a:latin typeface="Arial"/>
                <a:cs typeface="Arial"/>
              </a:rPr>
              <a:t>r</a:t>
            </a:r>
            <a:r>
              <a:rPr dirty="0" sz="1800" spc="-10">
                <a:latin typeface="Arial"/>
                <a:cs typeface="Arial"/>
              </a:rPr>
              <a:t>po</a:t>
            </a:r>
            <a:r>
              <a:rPr dirty="0" sz="1800">
                <a:latin typeface="Arial"/>
                <a:cs typeface="Arial"/>
              </a:rPr>
              <a:t>rts to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be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44125" y="3555332"/>
            <a:ext cx="1235075" cy="254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b="1">
                <a:latin typeface="Arial"/>
                <a:cs typeface="Arial"/>
              </a:rPr>
              <a:t>Id</a:t>
            </a:r>
            <a:r>
              <a:rPr dirty="0" sz="1800" spc="-5" b="1">
                <a:latin typeface="Arial"/>
                <a:cs typeface="Arial"/>
              </a:rPr>
              <a:t>e</a:t>
            </a:r>
            <a:r>
              <a:rPr dirty="0" sz="1800" b="1">
                <a:latin typeface="Arial"/>
                <a:cs typeface="Arial"/>
              </a:rPr>
              <a:t>ntifi</a:t>
            </a:r>
            <a:r>
              <a:rPr dirty="0" sz="1800" spc="-5" b="1">
                <a:latin typeface="Arial"/>
                <a:cs typeface="Arial"/>
              </a:rPr>
              <a:t>a</a:t>
            </a:r>
            <a:r>
              <a:rPr dirty="0" sz="1800" b="1">
                <a:latin typeface="Arial"/>
                <a:cs typeface="Arial"/>
              </a:rPr>
              <a:t>ble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630125" y="3555332"/>
            <a:ext cx="4465320" cy="254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>
                <a:latin typeface="Arial"/>
                <a:cs typeface="Arial"/>
              </a:rPr>
              <a:t>c</a:t>
            </a:r>
            <a:r>
              <a:rPr dirty="0" sz="1800" spc="-10">
                <a:latin typeface="Arial"/>
                <a:cs typeface="Arial"/>
              </a:rPr>
              <a:t>a</a:t>
            </a:r>
            <a:r>
              <a:rPr dirty="0" sz="1800">
                <a:latin typeface="Arial"/>
                <a:cs typeface="Arial"/>
              </a:rPr>
              <a:t>n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b</a:t>
            </a:r>
            <a:r>
              <a:rPr dirty="0" sz="1800">
                <a:latin typeface="Arial"/>
                <a:cs typeface="Arial"/>
              </a:rPr>
              <a:t>e</a:t>
            </a:r>
            <a:r>
              <a:rPr dirty="0" sz="1800" spc="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(c</a:t>
            </a:r>
            <a:r>
              <a:rPr dirty="0" sz="1800" spc="-10">
                <a:latin typeface="Arial"/>
                <a:cs typeface="Arial"/>
              </a:rPr>
              <a:t>o</a:t>
            </a:r>
            <a:r>
              <a:rPr dirty="0" sz="1800">
                <a:latin typeface="Arial"/>
                <a:cs typeface="Arial"/>
              </a:rPr>
              <a:t>rr</a:t>
            </a:r>
            <a:r>
              <a:rPr dirty="0" sz="1800" spc="-10">
                <a:latin typeface="Arial"/>
                <a:cs typeface="Arial"/>
              </a:rPr>
              <a:t>e</a:t>
            </a:r>
            <a:r>
              <a:rPr dirty="0" sz="1800">
                <a:latin typeface="Arial"/>
                <a:cs typeface="Arial"/>
              </a:rPr>
              <a:t>ct</a:t>
            </a:r>
            <a:r>
              <a:rPr dirty="0" sz="1800" spc="-5">
                <a:latin typeface="Arial"/>
                <a:cs typeface="Arial"/>
              </a:rPr>
              <a:t>l</a:t>
            </a:r>
            <a:r>
              <a:rPr dirty="0" sz="1800" spc="-25">
                <a:latin typeface="Arial"/>
                <a:cs typeface="Arial"/>
              </a:rPr>
              <a:t>y</a:t>
            </a:r>
            <a:r>
              <a:rPr dirty="0" sz="1800">
                <a:latin typeface="Arial"/>
                <a:cs typeface="Arial"/>
              </a:rPr>
              <a:t>)</a:t>
            </a:r>
            <a:r>
              <a:rPr dirty="0" sz="1800" spc="2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i</a:t>
            </a:r>
            <a:r>
              <a:rPr dirty="0" sz="1800" spc="-10">
                <a:latin typeface="Arial"/>
                <a:cs typeface="Arial"/>
              </a:rPr>
              <a:t>den</a:t>
            </a:r>
            <a:r>
              <a:rPr dirty="0" sz="1800">
                <a:latin typeface="Arial"/>
                <a:cs typeface="Arial"/>
              </a:rPr>
              <a:t>t</a:t>
            </a:r>
            <a:r>
              <a:rPr dirty="0" sz="1800" spc="-5">
                <a:latin typeface="Arial"/>
                <a:cs typeface="Arial"/>
              </a:rPr>
              <a:t>i</a:t>
            </a:r>
            <a:r>
              <a:rPr dirty="0" sz="1800">
                <a:latin typeface="Arial"/>
                <a:cs typeface="Arial"/>
              </a:rPr>
              <a:t>f</a:t>
            </a:r>
            <a:r>
              <a:rPr dirty="0" sz="1800" spc="-5">
                <a:latin typeface="Arial"/>
                <a:cs typeface="Arial"/>
              </a:rPr>
              <a:t>i</a:t>
            </a:r>
            <a:r>
              <a:rPr dirty="0" sz="1800" spc="-10">
                <a:latin typeface="Arial"/>
                <a:cs typeface="Arial"/>
              </a:rPr>
              <a:t>e</a:t>
            </a:r>
            <a:r>
              <a:rPr dirty="0" sz="1800">
                <a:latin typeface="Arial"/>
                <a:cs typeface="Arial"/>
              </a:rPr>
              <a:t>d</a:t>
            </a:r>
            <a:r>
              <a:rPr dirty="0" sz="1800" spc="2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an</a:t>
            </a:r>
            <a:r>
              <a:rPr dirty="0" sz="1800">
                <a:latin typeface="Arial"/>
                <a:cs typeface="Arial"/>
              </a:rPr>
              <a:t>d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r</a:t>
            </a:r>
            <a:r>
              <a:rPr dirty="0" sz="1800" spc="-10">
                <a:latin typeface="Arial"/>
                <a:cs typeface="Arial"/>
              </a:rPr>
              <a:t>e</a:t>
            </a:r>
            <a:r>
              <a:rPr dirty="0" sz="1800">
                <a:latin typeface="Arial"/>
                <a:cs typeface="Arial"/>
              </a:rPr>
              <a:t>-</a:t>
            </a:r>
            <a:r>
              <a:rPr dirty="0" sz="1800" spc="-5">
                <a:latin typeface="Arial"/>
                <a:cs typeface="Arial"/>
              </a:rPr>
              <a:t>i</a:t>
            </a:r>
            <a:r>
              <a:rPr dirty="0" sz="1800" spc="-10">
                <a:latin typeface="Arial"/>
                <a:cs typeface="Arial"/>
              </a:rPr>
              <a:t>den</a:t>
            </a:r>
            <a:r>
              <a:rPr dirty="0" sz="1800">
                <a:latin typeface="Arial"/>
                <a:cs typeface="Arial"/>
              </a:rPr>
              <a:t>t</a:t>
            </a:r>
            <a:r>
              <a:rPr dirty="0" sz="1800" spc="-5">
                <a:latin typeface="Arial"/>
                <a:cs typeface="Arial"/>
              </a:rPr>
              <a:t>i</a:t>
            </a:r>
            <a:r>
              <a:rPr dirty="0" sz="1800">
                <a:latin typeface="Arial"/>
                <a:cs typeface="Arial"/>
              </a:rPr>
              <a:t>f</a:t>
            </a:r>
            <a:r>
              <a:rPr dirty="0" sz="1800" spc="-5">
                <a:latin typeface="Arial"/>
                <a:cs typeface="Arial"/>
              </a:rPr>
              <a:t>i</a:t>
            </a:r>
            <a:r>
              <a:rPr dirty="0" sz="1800" spc="-10">
                <a:latin typeface="Arial"/>
                <a:cs typeface="Arial"/>
              </a:rPr>
              <a:t>ed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44125" y="4442300"/>
            <a:ext cx="7044690" cy="14706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5">
                <a:latin typeface="Arial"/>
                <a:cs typeface="Arial"/>
              </a:rPr>
              <a:t>A</a:t>
            </a:r>
            <a:r>
              <a:rPr dirty="0" sz="1800" spc="-10">
                <a:latin typeface="Arial"/>
                <a:cs typeface="Arial"/>
              </a:rPr>
              <a:t>n</a:t>
            </a:r>
            <a:r>
              <a:rPr dirty="0" sz="1800">
                <a:latin typeface="Arial"/>
                <a:cs typeface="Arial"/>
              </a:rPr>
              <a:t>d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m</a:t>
            </a:r>
            <a:r>
              <a:rPr dirty="0" sz="1800" spc="-10">
                <a:latin typeface="Arial"/>
                <a:cs typeface="Arial"/>
              </a:rPr>
              <a:t>o</a:t>
            </a:r>
            <a:r>
              <a:rPr dirty="0" sz="1800">
                <a:latin typeface="Arial"/>
                <a:cs typeface="Arial"/>
              </a:rPr>
              <a:t>re</a:t>
            </a:r>
            <a:r>
              <a:rPr dirty="0" sz="1800" spc="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</a:t>
            </a:r>
            <a:r>
              <a:rPr dirty="0" sz="1800" spc="-10">
                <a:latin typeface="Arial"/>
                <a:cs typeface="Arial"/>
              </a:rPr>
              <a:t>a</a:t>
            </a:r>
            <a:r>
              <a:rPr dirty="0" sz="1800">
                <a:latin typeface="Arial"/>
                <a:cs typeface="Arial"/>
              </a:rPr>
              <a:t>n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b</a:t>
            </a:r>
            <a:r>
              <a:rPr dirty="0" sz="1800">
                <a:latin typeface="Arial"/>
                <a:cs typeface="Arial"/>
              </a:rPr>
              <a:t>e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adde</a:t>
            </a:r>
            <a:r>
              <a:rPr dirty="0" sz="1800">
                <a:latin typeface="Arial"/>
                <a:cs typeface="Arial"/>
              </a:rPr>
              <a:t>d</a:t>
            </a:r>
            <a:r>
              <a:rPr dirty="0" sz="1800" spc="2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o</a:t>
            </a:r>
            <a:r>
              <a:rPr dirty="0" sz="1800">
                <a:latin typeface="Arial"/>
                <a:cs typeface="Arial"/>
              </a:rPr>
              <a:t>f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</a:t>
            </a:r>
            <a:r>
              <a:rPr dirty="0" sz="1800" spc="-10">
                <a:latin typeface="Arial"/>
                <a:cs typeface="Arial"/>
              </a:rPr>
              <a:t>ou</a:t>
            </a:r>
            <a:r>
              <a:rPr dirty="0" sz="1800">
                <a:latin typeface="Arial"/>
                <a:cs typeface="Arial"/>
              </a:rPr>
              <a:t>rs</a:t>
            </a:r>
            <a:r>
              <a:rPr dirty="0" sz="1800" spc="-10">
                <a:latin typeface="Arial"/>
                <a:cs typeface="Arial"/>
              </a:rPr>
              <a:t>e</a:t>
            </a:r>
            <a:r>
              <a:rPr dirty="0" sz="1800">
                <a:latin typeface="Arial"/>
                <a:cs typeface="Arial"/>
              </a:rPr>
              <a:t>:</a:t>
            </a:r>
            <a:r>
              <a:rPr dirty="0" sz="1800" spc="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f</a:t>
            </a:r>
            <a:r>
              <a:rPr dirty="0" sz="1800" spc="-5">
                <a:latin typeface="Arial"/>
                <a:cs typeface="Arial"/>
              </a:rPr>
              <a:t>i</a:t>
            </a:r>
            <a:r>
              <a:rPr dirty="0" sz="1800" spc="-10">
                <a:latin typeface="Arial"/>
                <a:cs typeface="Arial"/>
              </a:rPr>
              <a:t>ndab</a:t>
            </a:r>
            <a:r>
              <a:rPr dirty="0" sz="1800" spc="-5">
                <a:latin typeface="Arial"/>
                <a:cs typeface="Arial"/>
              </a:rPr>
              <a:t>l</a:t>
            </a:r>
            <a:r>
              <a:rPr dirty="0" sz="1800" spc="-10">
                <a:latin typeface="Arial"/>
                <a:cs typeface="Arial"/>
              </a:rPr>
              <a:t>e</a:t>
            </a:r>
            <a:r>
              <a:rPr dirty="0" sz="1800">
                <a:latin typeface="Arial"/>
                <a:cs typeface="Arial"/>
              </a:rPr>
              <a:t>,</a:t>
            </a:r>
            <a:r>
              <a:rPr dirty="0" sz="1800" spc="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</a:t>
            </a:r>
            <a:r>
              <a:rPr dirty="0" sz="1800" spc="-10">
                <a:latin typeface="Arial"/>
                <a:cs typeface="Arial"/>
              </a:rPr>
              <a:t>on</a:t>
            </a:r>
            <a:r>
              <a:rPr dirty="0" sz="1800">
                <a:latin typeface="Arial"/>
                <a:cs typeface="Arial"/>
              </a:rPr>
              <a:t>f</a:t>
            </a:r>
            <a:r>
              <a:rPr dirty="0" sz="1800" spc="-10">
                <a:latin typeface="Arial"/>
                <a:cs typeface="Arial"/>
              </a:rPr>
              <a:t>o</a:t>
            </a:r>
            <a:r>
              <a:rPr dirty="0" sz="1800">
                <a:latin typeface="Arial"/>
                <a:cs typeface="Arial"/>
              </a:rPr>
              <a:t>rm</a:t>
            </a:r>
            <a:r>
              <a:rPr dirty="0" sz="1800" spc="-10">
                <a:latin typeface="Arial"/>
                <a:cs typeface="Arial"/>
              </a:rPr>
              <a:t>an</a:t>
            </a:r>
            <a:r>
              <a:rPr dirty="0" sz="1800">
                <a:latin typeface="Arial"/>
                <a:cs typeface="Arial"/>
              </a:rPr>
              <a:t>t</a:t>
            </a:r>
            <a:r>
              <a:rPr dirty="0" sz="1800" spc="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.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.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. 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e</a:t>
            </a:r>
            <a:r>
              <a:rPr dirty="0" sz="1800">
                <a:latin typeface="Arial"/>
                <a:cs typeface="Arial"/>
              </a:rPr>
              <a:t>tc..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7"/>
              </a:spcBef>
            </a:pPr>
            <a:endParaRPr sz="1550">
              <a:latin typeface="Times New Roman"/>
              <a:cs typeface="Times New Roman"/>
            </a:endParaRPr>
          </a:p>
          <a:p>
            <a:pPr marL="469900" marR="5080" indent="-457200">
              <a:lnSpc>
                <a:spcPct val="120000"/>
              </a:lnSpc>
            </a:pPr>
            <a:r>
              <a:rPr dirty="0" sz="1800">
                <a:latin typeface="Arial"/>
                <a:cs typeface="Arial"/>
              </a:rPr>
              <a:t>F</a:t>
            </a:r>
            <a:r>
              <a:rPr dirty="0" sz="1800" spc="-10">
                <a:latin typeface="Arial"/>
                <a:cs typeface="Arial"/>
              </a:rPr>
              <a:t>o</a:t>
            </a:r>
            <a:r>
              <a:rPr dirty="0" sz="1800" spc="-5">
                <a:latin typeface="Arial"/>
                <a:cs typeface="Arial"/>
              </a:rPr>
              <a:t>ll</a:t>
            </a:r>
            <a:r>
              <a:rPr dirty="0" sz="1800" spc="-10">
                <a:latin typeface="Arial"/>
                <a:cs typeface="Arial"/>
              </a:rPr>
              <a:t>o</a:t>
            </a:r>
            <a:r>
              <a:rPr dirty="0" sz="1800" spc="-40">
                <a:latin typeface="Arial"/>
                <a:cs typeface="Arial"/>
              </a:rPr>
              <a:t>w</a:t>
            </a:r>
            <a:r>
              <a:rPr dirty="0" sz="1800" spc="-5">
                <a:latin typeface="Arial"/>
                <a:cs typeface="Arial"/>
              </a:rPr>
              <a:t>i</a:t>
            </a:r>
            <a:r>
              <a:rPr dirty="0" sz="1800" spc="-10">
                <a:latin typeface="Arial"/>
                <a:cs typeface="Arial"/>
              </a:rPr>
              <a:t>n</a:t>
            </a:r>
            <a:r>
              <a:rPr dirty="0" sz="1800">
                <a:latin typeface="Arial"/>
                <a:cs typeface="Arial"/>
              </a:rPr>
              <a:t>g</a:t>
            </a:r>
            <a:r>
              <a:rPr dirty="0" sz="1800" spc="5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ou</a:t>
            </a:r>
            <a:r>
              <a:rPr dirty="0" sz="1800">
                <a:latin typeface="Arial"/>
                <a:cs typeface="Arial"/>
              </a:rPr>
              <a:t>r </a:t>
            </a:r>
            <a:r>
              <a:rPr dirty="0" sz="1800" spc="-10">
                <a:latin typeface="Arial"/>
                <a:cs typeface="Arial"/>
              </a:rPr>
              <a:t>o</a:t>
            </a:r>
            <a:r>
              <a:rPr dirty="0" sz="1800" spc="-40">
                <a:latin typeface="Arial"/>
                <a:cs typeface="Arial"/>
              </a:rPr>
              <a:t>w</a:t>
            </a:r>
            <a:r>
              <a:rPr dirty="0" sz="1800">
                <a:latin typeface="Arial"/>
                <a:cs typeface="Arial"/>
              </a:rPr>
              <a:t>n</a:t>
            </a:r>
            <a:r>
              <a:rPr dirty="0" sz="1800" spc="4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de</a:t>
            </a:r>
            <a:r>
              <a:rPr dirty="0" sz="1800">
                <a:latin typeface="Arial"/>
                <a:cs typeface="Arial"/>
              </a:rPr>
              <a:t>f</a:t>
            </a:r>
            <a:r>
              <a:rPr dirty="0" sz="1800" spc="-5">
                <a:latin typeface="Arial"/>
                <a:cs typeface="Arial"/>
              </a:rPr>
              <a:t>i</a:t>
            </a:r>
            <a:r>
              <a:rPr dirty="0" sz="1800" spc="-10">
                <a:latin typeface="Arial"/>
                <a:cs typeface="Arial"/>
              </a:rPr>
              <a:t>n</a:t>
            </a:r>
            <a:r>
              <a:rPr dirty="0" sz="1800" spc="-5">
                <a:latin typeface="Arial"/>
                <a:cs typeface="Arial"/>
              </a:rPr>
              <a:t>i</a:t>
            </a:r>
            <a:r>
              <a:rPr dirty="0" sz="1800">
                <a:latin typeface="Arial"/>
                <a:cs typeface="Arial"/>
              </a:rPr>
              <a:t>t</a:t>
            </a:r>
            <a:r>
              <a:rPr dirty="0" sz="1800" spc="-5">
                <a:latin typeface="Arial"/>
                <a:cs typeface="Arial"/>
              </a:rPr>
              <a:t>i</a:t>
            </a:r>
            <a:r>
              <a:rPr dirty="0" sz="1800" spc="-10">
                <a:latin typeface="Arial"/>
                <a:cs typeface="Arial"/>
              </a:rPr>
              <a:t>o</a:t>
            </a:r>
            <a:r>
              <a:rPr dirty="0" sz="1800">
                <a:latin typeface="Arial"/>
                <a:cs typeface="Arial"/>
              </a:rPr>
              <a:t>n</a:t>
            </a:r>
            <a:r>
              <a:rPr dirty="0" sz="1800" spc="2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o</a:t>
            </a:r>
            <a:r>
              <a:rPr dirty="0" sz="1800">
                <a:latin typeface="Arial"/>
                <a:cs typeface="Arial"/>
              </a:rPr>
              <a:t>f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p</a:t>
            </a:r>
            <a:r>
              <a:rPr dirty="0" sz="1800">
                <a:latin typeface="Arial"/>
                <a:cs typeface="Arial"/>
              </a:rPr>
              <a:t>r</a:t>
            </a:r>
            <a:r>
              <a:rPr dirty="0" sz="1800" spc="-10">
                <a:latin typeface="Arial"/>
                <a:cs typeface="Arial"/>
              </a:rPr>
              <a:t>e</a:t>
            </a:r>
            <a:r>
              <a:rPr dirty="0" sz="1800">
                <a:latin typeface="Arial"/>
                <a:cs typeface="Arial"/>
              </a:rPr>
              <a:t>s</a:t>
            </a:r>
            <a:r>
              <a:rPr dirty="0" sz="1800" spc="-10">
                <a:latin typeface="Arial"/>
                <a:cs typeface="Arial"/>
              </a:rPr>
              <a:t>e</a:t>
            </a:r>
            <a:r>
              <a:rPr dirty="0" sz="1800">
                <a:latin typeface="Arial"/>
                <a:cs typeface="Arial"/>
              </a:rPr>
              <a:t>rv</a:t>
            </a:r>
            <a:r>
              <a:rPr dirty="0" sz="1800" spc="-10">
                <a:latin typeface="Arial"/>
                <a:cs typeface="Arial"/>
              </a:rPr>
              <a:t>a</a:t>
            </a:r>
            <a:r>
              <a:rPr dirty="0" sz="1800">
                <a:latin typeface="Arial"/>
                <a:cs typeface="Arial"/>
              </a:rPr>
              <a:t>t</a:t>
            </a:r>
            <a:r>
              <a:rPr dirty="0" sz="1800" spc="-5">
                <a:latin typeface="Arial"/>
                <a:cs typeface="Arial"/>
              </a:rPr>
              <a:t>i</a:t>
            </a:r>
            <a:r>
              <a:rPr dirty="0" sz="1800" spc="-10">
                <a:latin typeface="Arial"/>
                <a:cs typeface="Arial"/>
              </a:rPr>
              <a:t>o</a:t>
            </a:r>
            <a:r>
              <a:rPr dirty="0" sz="1800">
                <a:latin typeface="Arial"/>
                <a:cs typeface="Arial"/>
              </a:rPr>
              <a:t>n</a:t>
            </a:r>
            <a:r>
              <a:rPr dirty="0" sz="1800" spc="20">
                <a:latin typeface="Arial"/>
                <a:cs typeface="Arial"/>
              </a:rPr>
              <a:t> </a:t>
            </a:r>
            <a:r>
              <a:rPr dirty="0" sz="1800" spc="-40">
                <a:latin typeface="Arial"/>
                <a:cs typeface="Arial"/>
              </a:rPr>
              <a:t>w</a:t>
            </a:r>
            <a:r>
              <a:rPr dirty="0" sz="1800">
                <a:latin typeface="Arial"/>
                <a:cs typeface="Arial"/>
              </a:rPr>
              <a:t>e</a:t>
            </a:r>
            <a:r>
              <a:rPr dirty="0" sz="1800" spc="30">
                <a:latin typeface="Arial"/>
                <a:cs typeface="Arial"/>
              </a:rPr>
              <a:t> </a:t>
            </a:r>
            <a:r>
              <a:rPr dirty="0" sz="1800" spc="-40">
                <a:latin typeface="Arial"/>
                <a:cs typeface="Arial"/>
              </a:rPr>
              <a:t>w</a:t>
            </a:r>
            <a:r>
              <a:rPr dirty="0" sz="1800" spc="-10">
                <a:latin typeface="Arial"/>
                <a:cs typeface="Arial"/>
              </a:rPr>
              <a:t>ou</a:t>
            </a:r>
            <a:r>
              <a:rPr dirty="0" sz="1800" spc="-5">
                <a:latin typeface="Arial"/>
                <a:cs typeface="Arial"/>
              </a:rPr>
              <a:t>l</a:t>
            </a:r>
            <a:r>
              <a:rPr dirty="0" sz="1800">
                <a:latin typeface="Arial"/>
                <a:cs typeface="Arial"/>
              </a:rPr>
              <a:t>d</a:t>
            </a:r>
            <a:r>
              <a:rPr dirty="0" sz="1800" spc="5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e</a:t>
            </a:r>
            <a:r>
              <a:rPr dirty="0" sz="1800">
                <a:latin typeface="Arial"/>
                <a:cs typeface="Arial"/>
              </a:rPr>
              <a:t>m</a:t>
            </a:r>
            <a:r>
              <a:rPr dirty="0" sz="1800" spc="-10">
                <a:latin typeface="Arial"/>
                <a:cs typeface="Arial"/>
              </a:rPr>
              <a:t>pha</a:t>
            </a:r>
            <a:r>
              <a:rPr dirty="0" sz="1800">
                <a:latin typeface="Arial"/>
                <a:cs typeface="Arial"/>
              </a:rPr>
              <a:t>s</a:t>
            </a:r>
            <a:r>
              <a:rPr dirty="0" sz="1800" spc="-5">
                <a:latin typeface="Arial"/>
                <a:cs typeface="Arial"/>
              </a:rPr>
              <a:t>i</a:t>
            </a:r>
            <a:r>
              <a:rPr dirty="0" sz="1800">
                <a:latin typeface="Arial"/>
                <a:cs typeface="Arial"/>
              </a:rPr>
              <a:t>ze</a:t>
            </a:r>
            <a:r>
              <a:rPr dirty="0" sz="1800" spc="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</a:t>
            </a:r>
            <a:r>
              <a:rPr dirty="0" sz="1800" spc="-10">
                <a:latin typeface="Arial"/>
                <a:cs typeface="Arial"/>
              </a:rPr>
              <a:t>hat</a:t>
            </a:r>
            <a:r>
              <a:rPr dirty="0" sz="1800" spc="-10">
                <a:latin typeface="Arial"/>
                <a:cs typeface="Arial"/>
              </a:rPr>
              <a:t> ea</a:t>
            </a:r>
            <a:r>
              <a:rPr dirty="0" sz="1800">
                <a:latin typeface="Arial"/>
                <a:cs typeface="Arial"/>
              </a:rPr>
              <a:t>ch</a:t>
            </a:r>
            <a:r>
              <a:rPr dirty="0" sz="1800" spc="1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o</a:t>
            </a:r>
            <a:r>
              <a:rPr dirty="0" sz="1800">
                <a:latin typeface="Arial"/>
                <a:cs typeface="Arial"/>
              </a:rPr>
              <a:t>f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</a:t>
            </a:r>
            <a:r>
              <a:rPr dirty="0" sz="1800" spc="-10">
                <a:latin typeface="Arial"/>
                <a:cs typeface="Arial"/>
              </a:rPr>
              <a:t>he</a:t>
            </a:r>
            <a:r>
              <a:rPr dirty="0" sz="1800">
                <a:latin typeface="Arial"/>
                <a:cs typeface="Arial"/>
              </a:rPr>
              <a:t>se</a:t>
            </a:r>
            <a:r>
              <a:rPr dirty="0" sz="1800" spc="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f</a:t>
            </a:r>
            <a:r>
              <a:rPr dirty="0" sz="1800" spc="-5">
                <a:latin typeface="Arial"/>
                <a:cs typeface="Arial"/>
              </a:rPr>
              <a:t>i</a:t>
            </a:r>
            <a:r>
              <a:rPr dirty="0" sz="1800">
                <a:latin typeface="Arial"/>
                <a:cs typeface="Arial"/>
              </a:rPr>
              <a:t>ve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no</a:t>
            </a:r>
            <a:r>
              <a:rPr dirty="0" sz="1800">
                <a:latin typeface="Arial"/>
                <a:cs typeface="Arial"/>
              </a:rPr>
              <a:t>t</a:t>
            </a:r>
            <a:r>
              <a:rPr dirty="0" sz="1800" spc="1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on</a:t>
            </a:r>
            <a:r>
              <a:rPr dirty="0" sz="1800" spc="-5">
                <a:latin typeface="Arial"/>
                <a:cs typeface="Arial"/>
              </a:rPr>
              <a:t>l</a:t>
            </a:r>
            <a:r>
              <a:rPr dirty="0" sz="1800">
                <a:latin typeface="Arial"/>
                <a:cs typeface="Arial"/>
              </a:rPr>
              <a:t>y</a:t>
            </a:r>
            <a:r>
              <a:rPr dirty="0" sz="1800" spc="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m</a:t>
            </a:r>
            <a:r>
              <a:rPr dirty="0" sz="1800" spc="-10">
                <a:latin typeface="Arial"/>
                <a:cs typeface="Arial"/>
              </a:rPr>
              <a:t>u</a:t>
            </a:r>
            <a:r>
              <a:rPr dirty="0" sz="1800">
                <a:latin typeface="Arial"/>
                <a:cs typeface="Arial"/>
              </a:rPr>
              <a:t>st</a:t>
            </a:r>
            <a:r>
              <a:rPr dirty="0" sz="1800" spc="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b</a:t>
            </a:r>
            <a:r>
              <a:rPr dirty="0" sz="1800">
                <a:latin typeface="Arial"/>
                <a:cs typeface="Arial"/>
              </a:rPr>
              <a:t>e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a</a:t>
            </a:r>
            <a:r>
              <a:rPr dirty="0" sz="1800">
                <a:latin typeface="Arial"/>
                <a:cs typeface="Arial"/>
              </a:rPr>
              <a:t>c</a:t>
            </a:r>
            <a:r>
              <a:rPr dirty="0" sz="1800" spc="-10">
                <a:latin typeface="Arial"/>
                <a:cs typeface="Arial"/>
              </a:rPr>
              <a:t>h</a:t>
            </a:r>
            <a:r>
              <a:rPr dirty="0" sz="1800" spc="-5">
                <a:latin typeface="Arial"/>
                <a:cs typeface="Arial"/>
              </a:rPr>
              <a:t>i</a:t>
            </a:r>
            <a:r>
              <a:rPr dirty="0" sz="1800" spc="-10">
                <a:latin typeface="Arial"/>
                <a:cs typeface="Arial"/>
              </a:rPr>
              <a:t>e</a:t>
            </a:r>
            <a:r>
              <a:rPr dirty="0" sz="1800">
                <a:latin typeface="Arial"/>
                <a:cs typeface="Arial"/>
              </a:rPr>
              <a:t>v</a:t>
            </a:r>
            <a:r>
              <a:rPr dirty="0" sz="1800" spc="-10">
                <a:latin typeface="Arial"/>
                <a:cs typeface="Arial"/>
              </a:rPr>
              <a:t>ab</a:t>
            </a:r>
            <a:r>
              <a:rPr dirty="0" sz="1800" spc="-5">
                <a:latin typeface="Arial"/>
                <a:cs typeface="Arial"/>
              </a:rPr>
              <a:t>l</a:t>
            </a:r>
            <a:r>
              <a:rPr dirty="0" sz="1800" spc="-10">
                <a:latin typeface="Arial"/>
                <a:cs typeface="Arial"/>
              </a:rPr>
              <a:t>e,</a:t>
            </a:r>
            <a:endParaRPr sz="1800">
              <a:latin typeface="Arial"/>
              <a:cs typeface="Arial"/>
            </a:endParaRPr>
          </a:p>
          <a:p>
            <a:pPr marL="1384300">
              <a:lnSpc>
                <a:spcPct val="100000"/>
              </a:lnSpc>
              <a:spcBef>
                <a:spcPts val="430"/>
              </a:spcBef>
            </a:pPr>
            <a:r>
              <a:rPr dirty="0" sz="1800" spc="-10">
                <a:latin typeface="Arial"/>
                <a:cs typeface="Arial"/>
              </a:rPr>
              <a:t>bu</a:t>
            </a:r>
            <a:r>
              <a:rPr dirty="0" sz="1800">
                <a:latin typeface="Arial"/>
                <a:cs typeface="Arial"/>
              </a:rPr>
              <a:t>t</a:t>
            </a:r>
            <a:r>
              <a:rPr dirty="0" sz="1800" spc="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</a:t>
            </a:r>
            <a:r>
              <a:rPr dirty="0" sz="1800" spc="-10">
                <a:latin typeface="Arial"/>
                <a:cs typeface="Arial"/>
              </a:rPr>
              <a:t>h</a:t>
            </a:r>
            <a:r>
              <a:rPr dirty="0" sz="1800">
                <a:latin typeface="Arial"/>
                <a:cs typeface="Arial"/>
              </a:rPr>
              <a:t>e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u</a:t>
            </a:r>
            <a:r>
              <a:rPr dirty="0" sz="1800">
                <a:latin typeface="Arial"/>
                <a:cs typeface="Arial"/>
              </a:rPr>
              <a:t>s</a:t>
            </a:r>
            <a:r>
              <a:rPr dirty="0" sz="1800" spc="-10">
                <a:latin typeface="Arial"/>
                <a:cs typeface="Arial"/>
              </a:rPr>
              <a:t>e</a:t>
            </a:r>
            <a:r>
              <a:rPr dirty="0" sz="1800">
                <a:latin typeface="Arial"/>
                <a:cs typeface="Arial"/>
              </a:rPr>
              <a:t>r m</a:t>
            </a:r>
            <a:r>
              <a:rPr dirty="0" sz="1800" spc="-10">
                <a:latin typeface="Arial"/>
                <a:cs typeface="Arial"/>
              </a:rPr>
              <a:t>u</a:t>
            </a:r>
            <a:r>
              <a:rPr dirty="0" sz="1800">
                <a:latin typeface="Arial"/>
                <a:cs typeface="Arial"/>
              </a:rPr>
              <a:t>st</a:t>
            </a:r>
            <a:r>
              <a:rPr dirty="0" sz="1800" spc="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ha</a:t>
            </a:r>
            <a:r>
              <a:rPr dirty="0" sz="1800">
                <a:latin typeface="Arial"/>
                <a:cs typeface="Arial"/>
              </a:rPr>
              <a:t>ve</a:t>
            </a:r>
            <a:r>
              <a:rPr dirty="0" sz="1800" spc="15">
                <a:latin typeface="Arial"/>
                <a:cs typeface="Arial"/>
              </a:rPr>
              <a:t> </a:t>
            </a:r>
            <a:r>
              <a:rPr dirty="0" sz="1800" spc="-5" i="1">
                <a:latin typeface="Arial"/>
                <a:cs typeface="Arial"/>
              </a:rPr>
              <a:t>j</a:t>
            </a:r>
            <a:r>
              <a:rPr dirty="0" sz="1800" spc="-10" i="1">
                <a:latin typeface="Arial"/>
                <a:cs typeface="Arial"/>
              </a:rPr>
              <a:t>u</a:t>
            </a:r>
            <a:r>
              <a:rPr dirty="0" sz="1800" i="1">
                <a:latin typeface="Arial"/>
                <a:cs typeface="Arial"/>
              </a:rPr>
              <a:t>st</a:t>
            </a:r>
            <a:r>
              <a:rPr dirty="0" sz="1800" spc="-5" i="1">
                <a:latin typeface="Arial"/>
                <a:cs typeface="Arial"/>
              </a:rPr>
              <a:t>i</a:t>
            </a:r>
            <a:r>
              <a:rPr dirty="0" sz="1800" i="1">
                <a:latin typeface="Arial"/>
                <a:cs typeface="Arial"/>
              </a:rPr>
              <a:t>f</a:t>
            </a:r>
            <a:r>
              <a:rPr dirty="0" sz="1800" spc="-5" i="1">
                <a:latin typeface="Arial"/>
                <a:cs typeface="Arial"/>
              </a:rPr>
              <a:t>i</a:t>
            </a:r>
            <a:r>
              <a:rPr dirty="0" sz="1800" spc="-10" i="1">
                <a:latin typeface="Arial"/>
                <a:cs typeface="Arial"/>
              </a:rPr>
              <a:t>e</a:t>
            </a:r>
            <a:r>
              <a:rPr dirty="0" sz="1800" i="1">
                <a:latin typeface="Arial"/>
                <a:cs typeface="Arial"/>
              </a:rPr>
              <a:t>d</a:t>
            </a:r>
            <a:r>
              <a:rPr dirty="0" sz="1800" spc="10" i="1">
                <a:latin typeface="Arial"/>
                <a:cs typeface="Arial"/>
              </a:rPr>
              <a:t> </a:t>
            </a:r>
            <a:r>
              <a:rPr dirty="0" sz="1800" i="1">
                <a:latin typeface="Arial"/>
                <a:cs typeface="Arial"/>
              </a:rPr>
              <a:t>c</a:t>
            </a:r>
            <a:r>
              <a:rPr dirty="0" sz="1800" spc="-10" i="1">
                <a:latin typeface="Arial"/>
                <a:cs typeface="Arial"/>
              </a:rPr>
              <a:t>on</a:t>
            </a:r>
            <a:r>
              <a:rPr dirty="0" sz="1800" i="1">
                <a:latin typeface="Arial"/>
                <a:cs typeface="Arial"/>
              </a:rPr>
              <a:t>f</a:t>
            </a:r>
            <a:r>
              <a:rPr dirty="0" sz="1800" spc="-5" i="1">
                <a:latin typeface="Arial"/>
                <a:cs typeface="Arial"/>
              </a:rPr>
              <a:t>i</a:t>
            </a:r>
            <a:r>
              <a:rPr dirty="0" sz="1800" spc="-10" i="1">
                <a:latin typeface="Arial"/>
                <a:cs typeface="Arial"/>
              </a:rPr>
              <a:t>den</a:t>
            </a:r>
            <a:r>
              <a:rPr dirty="0" sz="1800" i="1">
                <a:latin typeface="Arial"/>
                <a:cs typeface="Arial"/>
              </a:rPr>
              <a:t>ce</a:t>
            </a:r>
            <a:r>
              <a:rPr dirty="0" sz="1800" spc="10" i="1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i</a:t>
            </a:r>
            <a:r>
              <a:rPr dirty="0" sz="1800">
                <a:latin typeface="Arial"/>
                <a:cs typeface="Arial"/>
              </a:rPr>
              <a:t>n</a:t>
            </a:r>
            <a:r>
              <a:rPr dirty="0" sz="1800" spc="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</a:t>
            </a:r>
            <a:r>
              <a:rPr dirty="0" sz="1800" spc="-10">
                <a:latin typeface="Arial"/>
                <a:cs typeface="Arial"/>
              </a:rPr>
              <a:t>h</a:t>
            </a:r>
            <a:r>
              <a:rPr dirty="0" sz="1800">
                <a:latin typeface="Arial"/>
                <a:cs typeface="Arial"/>
              </a:rPr>
              <a:t>e r</a:t>
            </a:r>
            <a:r>
              <a:rPr dirty="0" sz="1800" spc="-10">
                <a:latin typeface="Arial"/>
                <a:cs typeface="Arial"/>
              </a:rPr>
              <a:t>e</a:t>
            </a:r>
            <a:r>
              <a:rPr dirty="0" sz="1800">
                <a:latin typeface="Arial"/>
                <a:cs typeface="Arial"/>
              </a:rPr>
              <a:t>s</a:t>
            </a:r>
            <a:r>
              <a:rPr dirty="0" sz="1800" spc="-10">
                <a:latin typeface="Arial"/>
                <a:cs typeface="Arial"/>
              </a:rPr>
              <a:t>u</a:t>
            </a:r>
            <a:r>
              <a:rPr dirty="0" sz="1800" spc="-5">
                <a:latin typeface="Arial"/>
                <a:cs typeface="Arial"/>
              </a:rPr>
              <a:t>l</a:t>
            </a:r>
            <a:r>
              <a:rPr dirty="0" sz="1800">
                <a:latin typeface="Arial"/>
                <a:cs typeface="Arial"/>
              </a:rPr>
              <a:t>t.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44125" y="6458176"/>
            <a:ext cx="4223385" cy="2038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5">
                <a:latin typeface="Arial"/>
                <a:cs typeface="Arial"/>
              </a:rPr>
              <a:t>*</a:t>
            </a:r>
            <a:r>
              <a:rPr dirty="0" sz="1400" spc="-5">
                <a:latin typeface="Arial"/>
                <a:cs typeface="Arial"/>
              </a:rPr>
              <a:t>See</a:t>
            </a:r>
            <a:r>
              <a:rPr dirty="0" sz="1400">
                <a:latin typeface="Arial"/>
                <a:cs typeface="Arial"/>
              </a:rPr>
              <a:t>:</a:t>
            </a:r>
            <a:r>
              <a:rPr dirty="0" sz="1400" spc="-1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P</a:t>
            </a:r>
            <a:r>
              <a:rPr dirty="0" sz="1400" spc="-10">
                <a:latin typeface="Arial"/>
                <a:cs typeface="Arial"/>
              </a:rPr>
              <a:t>R</a:t>
            </a:r>
            <a:r>
              <a:rPr dirty="0" sz="1400">
                <a:latin typeface="Arial"/>
                <a:cs typeface="Arial"/>
              </a:rPr>
              <a:t>E</a:t>
            </a:r>
            <a:r>
              <a:rPr dirty="0" sz="1400" spc="-10">
                <a:latin typeface="Arial"/>
                <a:cs typeface="Arial"/>
              </a:rPr>
              <a:t>M</a:t>
            </a:r>
            <a:r>
              <a:rPr dirty="0" sz="1400" spc="5">
                <a:latin typeface="Arial"/>
                <a:cs typeface="Arial"/>
              </a:rPr>
              <a:t>I</a:t>
            </a:r>
            <a:r>
              <a:rPr dirty="0" sz="1400">
                <a:latin typeface="Arial"/>
                <a:cs typeface="Arial"/>
              </a:rPr>
              <a:t>S</a:t>
            </a:r>
            <a:r>
              <a:rPr dirty="0" sz="1400" spc="-10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h</a:t>
            </a:r>
            <a:r>
              <a:rPr dirty="0" sz="1400" spc="5">
                <a:latin typeface="Arial"/>
                <a:cs typeface="Arial"/>
              </a:rPr>
              <a:t>tt</a:t>
            </a:r>
            <a:r>
              <a:rPr dirty="0" sz="1400">
                <a:latin typeface="Arial"/>
                <a:cs typeface="Arial"/>
              </a:rPr>
              <a:t>ps</a:t>
            </a:r>
            <a:r>
              <a:rPr dirty="0" sz="1400" spc="-10">
                <a:latin typeface="Arial"/>
                <a:cs typeface="Arial"/>
              </a:rPr>
              <a:t>:</a:t>
            </a:r>
            <a:r>
              <a:rPr dirty="0" sz="1400" spc="5">
                <a:latin typeface="Arial"/>
                <a:cs typeface="Arial"/>
              </a:rPr>
              <a:t>/</a:t>
            </a:r>
            <a:r>
              <a:rPr dirty="0" sz="1400" spc="-10">
                <a:latin typeface="Arial"/>
                <a:cs typeface="Arial"/>
              </a:rPr>
              <a:t>/</a:t>
            </a:r>
            <a:r>
              <a:rPr dirty="0" sz="1400" spc="-20">
                <a:latin typeface="Arial"/>
                <a:cs typeface="Arial"/>
                <a:hlinkClick r:id="rId2"/>
              </a:rPr>
              <a:t>ww</a:t>
            </a:r>
            <a:r>
              <a:rPr dirty="0" sz="1400" spc="-90">
                <a:latin typeface="Arial"/>
                <a:cs typeface="Arial"/>
                <a:hlinkClick r:id="rId2"/>
              </a:rPr>
              <a:t>w</a:t>
            </a:r>
            <a:r>
              <a:rPr dirty="0" sz="1400" spc="5">
                <a:latin typeface="Arial"/>
                <a:cs typeface="Arial"/>
                <a:hlinkClick r:id="rId2"/>
              </a:rPr>
              <a:t>.</a:t>
            </a:r>
            <a:r>
              <a:rPr dirty="0" sz="1400">
                <a:latin typeface="Arial"/>
                <a:cs typeface="Arial"/>
                <a:hlinkClick r:id="rId2"/>
              </a:rPr>
              <a:t>l</a:t>
            </a:r>
            <a:r>
              <a:rPr dirty="0" sz="1400" spc="-5">
                <a:latin typeface="Arial"/>
                <a:cs typeface="Arial"/>
                <a:hlinkClick r:id="rId2"/>
              </a:rPr>
              <a:t>o</a:t>
            </a:r>
            <a:r>
              <a:rPr dirty="0" sz="1400" spc="5">
                <a:latin typeface="Arial"/>
                <a:cs typeface="Arial"/>
                <a:hlinkClick r:id="rId2"/>
              </a:rPr>
              <a:t>c.</a:t>
            </a:r>
            <a:r>
              <a:rPr dirty="0" sz="1400" spc="-5">
                <a:latin typeface="Arial"/>
                <a:cs typeface="Arial"/>
                <a:hlinkClick r:id="rId2"/>
              </a:rPr>
              <a:t>go</a:t>
            </a:r>
            <a:r>
              <a:rPr dirty="0" sz="1400" spc="-20">
                <a:latin typeface="Arial"/>
                <a:cs typeface="Arial"/>
                <a:hlinkClick r:id="rId2"/>
              </a:rPr>
              <a:t>v</a:t>
            </a:r>
            <a:r>
              <a:rPr dirty="0" sz="1400" spc="5">
                <a:latin typeface="Arial"/>
                <a:cs typeface="Arial"/>
                <a:hlinkClick r:id="rId2"/>
              </a:rPr>
              <a:t>/st</a:t>
            </a:r>
            <a:r>
              <a:rPr dirty="0" sz="1400" spc="-15">
                <a:latin typeface="Arial"/>
                <a:cs typeface="Arial"/>
                <a:hlinkClick r:id="rId2"/>
              </a:rPr>
              <a:t>a</a:t>
            </a:r>
            <a:r>
              <a:rPr dirty="0" sz="1400" spc="-5">
                <a:latin typeface="Arial"/>
                <a:cs typeface="Arial"/>
                <a:hlinkClick r:id="rId2"/>
              </a:rPr>
              <a:t>n</a:t>
            </a:r>
            <a:r>
              <a:rPr dirty="0" sz="1400" spc="-15">
                <a:latin typeface="Arial"/>
                <a:cs typeface="Arial"/>
                <a:hlinkClick r:id="rId2"/>
              </a:rPr>
              <a:t>d</a:t>
            </a:r>
            <a:r>
              <a:rPr dirty="0" sz="1400" spc="-5">
                <a:latin typeface="Arial"/>
                <a:cs typeface="Arial"/>
                <a:hlinkClick r:id="rId2"/>
              </a:rPr>
              <a:t>a</a:t>
            </a:r>
            <a:r>
              <a:rPr dirty="0" sz="1400" spc="-15">
                <a:latin typeface="Arial"/>
                <a:cs typeface="Arial"/>
                <a:hlinkClick r:id="rId2"/>
              </a:rPr>
              <a:t>r</a:t>
            </a:r>
            <a:r>
              <a:rPr dirty="0" sz="1400" spc="-5">
                <a:latin typeface="Arial"/>
                <a:cs typeface="Arial"/>
                <a:hlinkClick r:id="rId2"/>
              </a:rPr>
              <a:t>d</a:t>
            </a:r>
            <a:r>
              <a:rPr dirty="0" sz="1400" spc="-10">
                <a:latin typeface="Arial"/>
                <a:cs typeface="Arial"/>
                <a:hlinkClick r:id="rId2"/>
              </a:rPr>
              <a:t>s</a:t>
            </a:r>
            <a:r>
              <a:rPr dirty="0" sz="1400" spc="5">
                <a:latin typeface="Arial"/>
                <a:cs typeface="Arial"/>
                <a:hlinkClick r:id="rId2"/>
              </a:rPr>
              <a:t>/</a:t>
            </a:r>
            <a:r>
              <a:rPr dirty="0" sz="1400" spc="-15">
                <a:latin typeface="Arial"/>
                <a:cs typeface="Arial"/>
                <a:hlinkClick r:id="rId2"/>
              </a:rPr>
              <a:t>p</a:t>
            </a:r>
            <a:r>
              <a:rPr dirty="0" sz="1400">
                <a:latin typeface="Arial"/>
                <a:cs typeface="Arial"/>
                <a:hlinkClick r:id="rId2"/>
              </a:rPr>
              <a:t>r</a:t>
            </a:r>
            <a:r>
              <a:rPr dirty="0" sz="1400" spc="-15">
                <a:latin typeface="Arial"/>
                <a:cs typeface="Arial"/>
                <a:hlinkClick r:id="rId2"/>
              </a:rPr>
              <a:t>e</a:t>
            </a:r>
            <a:r>
              <a:rPr dirty="0" sz="1400" spc="-10">
                <a:latin typeface="Arial"/>
                <a:cs typeface="Arial"/>
                <a:hlinkClick r:id="rId2"/>
              </a:rPr>
              <a:t>m</a:t>
            </a:r>
            <a:r>
              <a:rPr dirty="0" sz="1400">
                <a:latin typeface="Arial"/>
                <a:cs typeface="Arial"/>
                <a:hlinkClick r:id="rId2"/>
              </a:rPr>
              <a:t>i</a:t>
            </a:r>
            <a:r>
              <a:rPr dirty="0" sz="1400" spc="5">
                <a:latin typeface="Arial"/>
                <a:cs typeface="Arial"/>
                <a:hlinkClick r:id="rId2"/>
              </a:rPr>
              <a:t>s</a:t>
            </a:r>
            <a:r>
              <a:rPr dirty="0" sz="1400">
                <a:latin typeface="Arial"/>
                <a:cs typeface="Arial"/>
                <a:hlinkClick r:id="rId2"/>
              </a:rPr>
              <a:t>/</a:t>
            </a:r>
            <a:endParaRPr sz="14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503411" y="6463728"/>
            <a:ext cx="10287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 spc="-10">
                <a:solidFill>
                  <a:srgbClr val="8A8A8A"/>
                </a:solidFill>
                <a:latin typeface="Calibri"/>
                <a:cs typeface="Calibri"/>
              </a:rPr>
              <a:t>4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680720">
              <a:lnSpc>
                <a:spcPct val="100000"/>
              </a:lnSpc>
            </a:pPr>
            <a:r>
              <a:rPr dirty="0" sz="2800" spc="-25">
                <a:latin typeface="Arial"/>
                <a:cs typeface="Arial"/>
              </a:rPr>
              <a:t>T</a:t>
            </a:r>
            <a:r>
              <a:rPr dirty="0" sz="2800" spc="-15">
                <a:latin typeface="Arial"/>
                <a:cs typeface="Arial"/>
              </a:rPr>
              <a:t>h</a:t>
            </a:r>
            <a:r>
              <a:rPr dirty="0" sz="2800" spc="-20">
                <a:latin typeface="Arial"/>
                <a:cs typeface="Arial"/>
              </a:rPr>
              <a:t>e</a:t>
            </a:r>
            <a:r>
              <a:rPr dirty="0" sz="2800" spc="15">
                <a:latin typeface="Arial"/>
                <a:cs typeface="Arial"/>
              </a:rPr>
              <a:t> </a:t>
            </a:r>
            <a:r>
              <a:rPr dirty="0" sz="2800" spc="-15">
                <a:latin typeface="Arial"/>
                <a:cs typeface="Arial"/>
              </a:rPr>
              <a:t>da</a:t>
            </a:r>
            <a:r>
              <a:rPr dirty="0" sz="2800" spc="-15">
                <a:latin typeface="Arial"/>
                <a:cs typeface="Arial"/>
              </a:rPr>
              <a:t>ta</a:t>
            </a:r>
            <a:r>
              <a:rPr dirty="0" sz="2800" spc="-5">
                <a:latin typeface="Arial"/>
                <a:cs typeface="Arial"/>
              </a:rPr>
              <a:t> </a:t>
            </a:r>
            <a:r>
              <a:rPr dirty="0" sz="2800" spc="-10">
                <a:latin typeface="Arial"/>
                <a:cs typeface="Arial"/>
              </a:rPr>
              <a:t>i</a:t>
            </a:r>
            <a:r>
              <a:rPr dirty="0" sz="2800" spc="-15">
                <a:latin typeface="Arial"/>
                <a:cs typeface="Arial"/>
              </a:rPr>
              <a:t>n</a:t>
            </a:r>
            <a:r>
              <a:rPr dirty="0" sz="2800" spc="-10">
                <a:latin typeface="Arial"/>
                <a:cs typeface="Arial"/>
              </a:rPr>
              <a:t>t</a:t>
            </a:r>
            <a:r>
              <a:rPr dirty="0" sz="2800" spc="-10">
                <a:latin typeface="Arial"/>
                <a:cs typeface="Arial"/>
              </a:rPr>
              <a:t>egra</a:t>
            </a:r>
            <a:r>
              <a:rPr dirty="0" sz="2800" spc="-10">
                <a:latin typeface="Arial"/>
                <a:cs typeface="Arial"/>
              </a:rPr>
              <a:t>ti</a:t>
            </a:r>
            <a:r>
              <a:rPr dirty="0" sz="2800" spc="-15">
                <a:latin typeface="Arial"/>
                <a:cs typeface="Arial"/>
              </a:rPr>
              <a:t>on</a:t>
            </a:r>
            <a:r>
              <a:rPr dirty="0" sz="2800" spc="-30">
                <a:latin typeface="Wingdings"/>
                <a:cs typeface="Wingdings"/>
              </a:rPr>
              <a:t></a:t>
            </a:r>
            <a:r>
              <a:rPr dirty="0" sz="2800" spc="-10">
                <a:latin typeface="Arial"/>
                <a:cs typeface="Arial"/>
              </a:rPr>
              <a:t>preserva</a:t>
            </a:r>
            <a:r>
              <a:rPr dirty="0" sz="2800" spc="-10">
                <a:latin typeface="Arial"/>
                <a:cs typeface="Arial"/>
              </a:rPr>
              <a:t>ti</a:t>
            </a:r>
            <a:r>
              <a:rPr dirty="0" sz="2800" spc="-15">
                <a:latin typeface="Arial"/>
                <a:cs typeface="Arial"/>
              </a:rPr>
              <a:t>o</a:t>
            </a:r>
            <a:r>
              <a:rPr dirty="0" sz="2800" spc="-20">
                <a:latin typeface="Arial"/>
                <a:cs typeface="Arial"/>
              </a:rPr>
              <a:t>n</a:t>
            </a:r>
            <a:r>
              <a:rPr dirty="0" sz="2800" spc="15">
                <a:latin typeface="Arial"/>
                <a:cs typeface="Arial"/>
              </a:rPr>
              <a:t> </a:t>
            </a:r>
            <a:r>
              <a:rPr dirty="0" sz="2800" spc="-10">
                <a:latin typeface="Arial"/>
                <a:cs typeface="Arial"/>
              </a:rPr>
              <a:t>i</a:t>
            </a:r>
            <a:r>
              <a:rPr dirty="0" sz="2800" spc="-10">
                <a:latin typeface="Arial"/>
                <a:cs typeface="Arial"/>
              </a:rPr>
              <a:t>so</a:t>
            </a:r>
            <a:r>
              <a:rPr dirty="0" sz="2800" spc="-30">
                <a:latin typeface="Arial"/>
                <a:cs typeface="Arial"/>
              </a:rPr>
              <a:t>m</a:t>
            </a:r>
            <a:r>
              <a:rPr dirty="0" sz="2800" spc="-10">
                <a:latin typeface="Arial"/>
                <a:cs typeface="Arial"/>
              </a:rPr>
              <a:t>orph</a:t>
            </a:r>
            <a:r>
              <a:rPr dirty="0" sz="2800" spc="-10">
                <a:latin typeface="Arial"/>
                <a:cs typeface="Arial"/>
              </a:rPr>
              <a:t>i</a:t>
            </a:r>
            <a:r>
              <a:rPr dirty="0" sz="2800" spc="-15">
                <a:latin typeface="Arial"/>
                <a:cs typeface="Arial"/>
              </a:rPr>
              <a:t>sm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dirty="0" spc="-10"/>
              <a:t>I</a:t>
            </a:r>
            <a:r>
              <a:rPr dirty="0"/>
              <a:t>n</a:t>
            </a:r>
            <a:r>
              <a:rPr dirty="0" spc="-15"/>
              <a:t> </a:t>
            </a:r>
            <a:r>
              <a:rPr dirty="0" spc="-5"/>
              <a:t>m</a:t>
            </a:r>
            <a:r>
              <a:rPr dirty="0"/>
              <a:t>any</a:t>
            </a:r>
            <a:r>
              <a:rPr dirty="0" spc="-25"/>
              <a:t> </a:t>
            </a:r>
            <a:r>
              <a:rPr dirty="0"/>
              <a:t>re</a:t>
            </a:r>
            <a:r>
              <a:rPr dirty="0" spc="5"/>
              <a:t>s</a:t>
            </a:r>
            <a:r>
              <a:rPr dirty="0"/>
              <a:t>pe</a:t>
            </a:r>
            <a:r>
              <a:rPr dirty="0" spc="5"/>
              <a:t>c</a:t>
            </a:r>
            <a:r>
              <a:rPr dirty="0" spc="-10"/>
              <a:t>t</a:t>
            </a:r>
            <a:r>
              <a:rPr dirty="0"/>
              <a:t>s</a:t>
            </a:r>
            <a:r>
              <a:rPr dirty="0" spc="-35"/>
              <a:t> </a:t>
            </a:r>
            <a:r>
              <a:rPr dirty="0" spc="-10"/>
              <a:t>t</a:t>
            </a:r>
            <a:r>
              <a:rPr dirty="0"/>
              <a:t>he</a:t>
            </a:r>
            <a:r>
              <a:rPr dirty="0" spc="-15"/>
              <a:t> </a:t>
            </a:r>
            <a:r>
              <a:rPr dirty="0" spc="5"/>
              <a:t>c</a:t>
            </a:r>
            <a:r>
              <a:rPr dirty="0"/>
              <a:t>ha</a:t>
            </a:r>
            <a:r>
              <a:rPr dirty="0" spc="-5"/>
              <a:t>ll</a:t>
            </a:r>
            <a:r>
              <a:rPr dirty="0"/>
              <a:t>enges</a:t>
            </a:r>
            <a:r>
              <a:rPr dirty="0" spc="-35"/>
              <a:t> </a:t>
            </a:r>
            <a:r>
              <a:rPr dirty="0"/>
              <a:t>of</a:t>
            </a:r>
            <a:r>
              <a:rPr dirty="0" spc="-10"/>
              <a:t> </a:t>
            </a:r>
            <a:r>
              <a:rPr dirty="0"/>
              <a:t>da</a:t>
            </a:r>
            <a:r>
              <a:rPr dirty="0" spc="-10"/>
              <a:t>t</a:t>
            </a:r>
            <a:r>
              <a:rPr dirty="0"/>
              <a:t>a</a:t>
            </a:r>
            <a:r>
              <a:rPr dirty="0" spc="-20"/>
              <a:t> </a:t>
            </a:r>
            <a:r>
              <a:rPr dirty="0" i="1">
                <a:latin typeface="Arial"/>
                <a:cs typeface="Arial"/>
              </a:rPr>
              <a:t>pre</a:t>
            </a:r>
            <a:r>
              <a:rPr dirty="0" spc="5" i="1">
                <a:latin typeface="Arial"/>
                <a:cs typeface="Arial"/>
              </a:rPr>
              <a:t>s</a:t>
            </a:r>
            <a:r>
              <a:rPr dirty="0" i="1">
                <a:latin typeface="Arial"/>
                <a:cs typeface="Arial"/>
              </a:rPr>
              <a:t>e</a:t>
            </a:r>
            <a:r>
              <a:rPr dirty="0" spc="-10" i="1">
                <a:latin typeface="Arial"/>
                <a:cs typeface="Arial"/>
              </a:rPr>
              <a:t>r</a:t>
            </a:r>
            <a:r>
              <a:rPr dirty="0" spc="5" i="1">
                <a:latin typeface="Arial"/>
                <a:cs typeface="Arial"/>
              </a:rPr>
              <a:t>v</a:t>
            </a:r>
            <a:r>
              <a:rPr dirty="0" spc="-15" i="1">
                <a:latin typeface="Arial"/>
                <a:cs typeface="Arial"/>
              </a:rPr>
              <a:t>a</a:t>
            </a:r>
            <a:r>
              <a:rPr dirty="0" spc="-10" i="1">
                <a:latin typeface="Arial"/>
                <a:cs typeface="Arial"/>
              </a:rPr>
              <a:t>t</a:t>
            </a:r>
            <a:r>
              <a:rPr dirty="0" spc="-5" i="1">
                <a:latin typeface="Arial"/>
                <a:cs typeface="Arial"/>
              </a:rPr>
              <a:t>i</a:t>
            </a:r>
            <a:r>
              <a:rPr dirty="0" i="1">
                <a:latin typeface="Arial"/>
                <a:cs typeface="Arial"/>
              </a:rPr>
              <a:t>on</a:t>
            </a:r>
            <a:r>
              <a:rPr dirty="0" spc="-40" i="1">
                <a:latin typeface="Arial"/>
                <a:cs typeface="Arial"/>
              </a:rPr>
              <a:t> </a:t>
            </a:r>
            <a:r>
              <a:rPr dirty="0"/>
              <a:t>are</a:t>
            </a:r>
            <a:r>
              <a:rPr dirty="0" spc="-30"/>
              <a:t> </a:t>
            </a:r>
            <a:r>
              <a:rPr dirty="0" spc="-5"/>
              <a:t>t</a:t>
            </a:r>
            <a:r>
              <a:rPr dirty="0"/>
              <a:t>he</a:t>
            </a:r>
            <a:r>
              <a:rPr dirty="0" spc="-5"/>
              <a:t> </a:t>
            </a:r>
            <a:r>
              <a:rPr dirty="0" spc="5"/>
              <a:t>s</a:t>
            </a:r>
            <a:r>
              <a:rPr dirty="0"/>
              <a:t>a</a:t>
            </a:r>
            <a:r>
              <a:rPr dirty="0" spc="-5"/>
              <a:t>m</a:t>
            </a:r>
            <a:r>
              <a:rPr dirty="0"/>
              <a:t>e</a:t>
            </a:r>
            <a:r>
              <a:rPr dirty="0" spc="-30"/>
              <a:t> </a:t>
            </a:r>
            <a:r>
              <a:rPr dirty="0"/>
              <a:t>as</a:t>
            </a:r>
            <a:r>
              <a:rPr dirty="0" spc="-15"/>
              <a:t> </a:t>
            </a:r>
            <a:r>
              <a:rPr dirty="0" spc="-5"/>
              <a:t>t</a:t>
            </a:r>
            <a:r>
              <a:rPr dirty="0"/>
              <a:t>he</a:t>
            </a:r>
            <a:r>
              <a:rPr dirty="0"/>
              <a:t> </a:t>
            </a:r>
            <a:r>
              <a:rPr dirty="0" spc="5"/>
              <a:t>c</a:t>
            </a:r>
            <a:r>
              <a:rPr dirty="0"/>
              <a:t>ha</a:t>
            </a:r>
            <a:r>
              <a:rPr dirty="0" spc="-5"/>
              <a:t>ll</a:t>
            </a:r>
            <a:r>
              <a:rPr dirty="0"/>
              <a:t>enges</a:t>
            </a:r>
            <a:r>
              <a:rPr dirty="0" spc="-25"/>
              <a:t> </a:t>
            </a:r>
            <a:r>
              <a:rPr dirty="0"/>
              <a:t>of</a:t>
            </a:r>
            <a:r>
              <a:rPr dirty="0" spc="-25"/>
              <a:t> </a:t>
            </a:r>
            <a:r>
              <a:rPr dirty="0"/>
              <a:t>da</a:t>
            </a:r>
            <a:r>
              <a:rPr dirty="0" spc="-5"/>
              <a:t>t</a:t>
            </a:r>
            <a:r>
              <a:rPr dirty="0"/>
              <a:t>a</a:t>
            </a:r>
            <a:r>
              <a:rPr dirty="0" spc="-20"/>
              <a:t> </a:t>
            </a:r>
            <a:r>
              <a:rPr dirty="0" spc="-5" i="1">
                <a:latin typeface="Arial"/>
                <a:cs typeface="Arial"/>
              </a:rPr>
              <a:t>i</a:t>
            </a:r>
            <a:r>
              <a:rPr dirty="0" i="1">
                <a:latin typeface="Arial"/>
                <a:cs typeface="Arial"/>
              </a:rPr>
              <a:t>n</a:t>
            </a:r>
            <a:r>
              <a:rPr dirty="0" spc="-5" i="1">
                <a:latin typeface="Arial"/>
                <a:cs typeface="Arial"/>
              </a:rPr>
              <a:t>t</a:t>
            </a:r>
            <a:r>
              <a:rPr dirty="0" i="1">
                <a:latin typeface="Arial"/>
                <a:cs typeface="Arial"/>
              </a:rPr>
              <a:t>egra</a:t>
            </a:r>
            <a:r>
              <a:rPr dirty="0" spc="-5" i="1">
                <a:latin typeface="Arial"/>
                <a:cs typeface="Arial"/>
              </a:rPr>
              <a:t>ti</a:t>
            </a:r>
            <a:r>
              <a:rPr dirty="0" i="1">
                <a:latin typeface="Arial"/>
                <a:cs typeface="Arial"/>
              </a:rPr>
              <a:t>on</a:t>
            </a:r>
            <a:r>
              <a:rPr dirty="0"/>
              <a:t>,</a:t>
            </a:r>
          </a:p>
          <a:p>
            <a:pPr marL="2213610">
              <a:lnSpc>
                <a:spcPct val="100000"/>
              </a:lnSpc>
              <a:spcBef>
                <a:spcPts val="994"/>
              </a:spcBef>
            </a:pPr>
            <a:r>
              <a:rPr dirty="0"/>
              <a:t>on</a:t>
            </a:r>
            <a:r>
              <a:rPr dirty="0" spc="-5"/>
              <a:t>l</a:t>
            </a:r>
            <a:r>
              <a:rPr dirty="0"/>
              <a:t>y</a:t>
            </a:r>
            <a:r>
              <a:rPr dirty="0" spc="-15"/>
              <a:t> </a:t>
            </a:r>
            <a:r>
              <a:rPr dirty="0"/>
              <a:t>a</a:t>
            </a:r>
            <a:r>
              <a:rPr dirty="0" spc="5"/>
              <a:t>c</a:t>
            </a:r>
            <a:r>
              <a:rPr dirty="0"/>
              <a:t>ro</a:t>
            </a:r>
            <a:r>
              <a:rPr dirty="0" spc="5"/>
              <a:t>s</a:t>
            </a:r>
            <a:r>
              <a:rPr dirty="0"/>
              <a:t>s</a:t>
            </a:r>
            <a:r>
              <a:rPr dirty="0" spc="-40"/>
              <a:t> </a:t>
            </a:r>
            <a:r>
              <a:rPr dirty="0" spc="-10" i="1">
                <a:latin typeface="Arial"/>
                <a:cs typeface="Arial"/>
              </a:rPr>
              <a:t>t</a:t>
            </a:r>
            <a:r>
              <a:rPr dirty="0" spc="-5" i="1">
                <a:latin typeface="Arial"/>
                <a:cs typeface="Arial"/>
              </a:rPr>
              <a:t>i</a:t>
            </a:r>
            <a:r>
              <a:rPr dirty="0" spc="-15" i="1">
                <a:latin typeface="Arial"/>
                <a:cs typeface="Arial"/>
              </a:rPr>
              <a:t>m</a:t>
            </a:r>
            <a:r>
              <a:rPr dirty="0" i="1">
                <a:latin typeface="Arial"/>
                <a:cs typeface="Arial"/>
              </a:rPr>
              <a:t>e</a:t>
            </a:r>
            <a:r>
              <a:rPr dirty="0" spc="-5" i="1">
                <a:latin typeface="Arial"/>
                <a:cs typeface="Arial"/>
              </a:rPr>
              <a:t> </a:t>
            </a:r>
            <a:r>
              <a:rPr dirty="0"/>
              <a:t>ra</a:t>
            </a:r>
            <a:r>
              <a:rPr dirty="0" spc="-10"/>
              <a:t>t</a:t>
            </a:r>
            <a:r>
              <a:rPr dirty="0"/>
              <a:t>her</a:t>
            </a:r>
            <a:r>
              <a:rPr dirty="0" spc="-40"/>
              <a:t> </a:t>
            </a:r>
            <a:r>
              <a:rPr dirty="0" spc="-10"/>
              <a:t>t</a:t>
            </a:r>
            <a:r>
              <a:rPr dirty="0"/>
              <a:t>han</a:t>
            </a:r>
            <a:r>
              <a:rPr dirty="0" spc="-15"/>
              <a:t> </a:t>
            </a:r>
            <a:r>
              <a:rPr dirty="0" spc="5" i="1">
                <a:latin typeface="Arial"/>
                <a:cs typeface="Arial"/>
              </a:rPr>
              <a:t>s</a:t>
            </a:r>
            <a:r>
              <a:rPr dirty="0" i="1">
                <a:latin typeface="Arial"/>
                <a:cs typeface="Arial"/>
              </a:rPr>
              <a:t>pa</a:t>
            </a:r>
            <a:r>
              <a:rPr dirty="0" spc="5" i="1">
                <a:latin typeface="Arial"/>
                <a:cs typeface="Arial"/>
              </a:rPr>
              <a:t>c</a:t>
            </a:r>
            <a:r>
              <a:rPr dirty="0" i="1">
                <a:latin typeface="Arial"/>
                <a:cs typeface="Arial"/>
              </a:rPr>
              <a:t>e</a:t>
            </a:r>
          </a:p>
          <a:p>
            <a:pPr marL="12700">
              <a:lnSpc>
                <a:spcPct val="100000"/>
              </a:lnSpc>
              <a:spcBef>
                <a:spcPts val="1005"/>
              </a:spcBef>
            </a:pPr>
            <a:r>
              <a:rPr dirty="0"/>
              <a:t>.</a:t>
            </a:r>
          </a:p>
          <a:p>
            <a:pPr marL="12700">
              <a:lnSpc>
                <a:spcPct val="100000"/>
              </a:lnSpc>
              <a:spcBef>
                <a:spcPts val="994"/>
              </a:spcBef>
            </a:pPr>
            <a:r>
              <a:rPr dirty="0"/>
              <a:t>Le</a:t>
            </a:r>
            <a:r>
              <a:rPr dirty="0" spc="-10"/>
              <a:t>t</a:t>
            </a:r>
            <a:r>
              <a:rPr dirty="0" spc="-40"/>
              <a:t>’</a:t>
            </a:r>
            <a:r>
              <a:rPr dirty="0"/>
              <a:t>s</a:t>
            </a:r>
            <a:r>
              <a:rPr dirty="0" spc="-15"/>
              <a:t> </a:t>
            </a:r>
            <a:r>
              <a:rPr dirty="0" spc="-5"/>
              <a:t>t</a:t>
            </a:r>
            <a:r>
              <a:rPr dirty="0"/>
              <a:t>a</a:t>
            </a:r>
            <a:r>
              <a:rPr dirty="0" spc="5"/>
              <a:t>k</a:t>
            </a:r>
            <a:r>
              <a:rPr dirty="0"/>
              <a:t>e</a:t>
            </a:r>
            <a:r>
              <a:rPr dirty="0" spc="-30"/>
              <a:t> </a:t>
            </a:r>
            <a:r>
              <a:rPr dirty="0"/>
              <a:t>a</a:t>
            </a:r>
            <a:r>
              <a:rPr dirty="0" spc="-5"/>
              <a:t> l</a:t>
            </a:r>
            <a:r>
              <a:rPr dirty="0"/>
              <a:t>ook</a:t>
            </a:r>
            <a:r>
              <a:rPr dirty="0" spc="-10"/>
              <a:t> </a:t>
            </a:r>
            <a:r>
              <a:rPr dirty="0"/>
              <a:t>at</a:t>
            </a:r>
            <a:r>
              <a:rPr dirty="0" spc="-25"/>
              <a:t> </a:t>
            </a:r>
            <a:r>
              <a:rPr dirty="0"/>
              <a:t>da</a:t>
            </a:r>
            <a:r>
              <a:rPr dirty="0" spc="-10"/>
              <a:t>t</a:t>
            </a:r>
            <a:r>
              <a:rPr dirty="0"/>
              <a:t>a</a:t>
            </a:r>
            <a:r>
              <a:rPr dirty="0" spc="-15"/>
              <a:t> </a:t>
            </a:r>
            <a:r>
              <a:rPr dirty="0"/>
              <a:t>pre</a:t>
            </a:r>
            <a:r>
              <a:rPr dirty="0" spc="5"/>
              <a:t>s</a:t>
            </a:r>
            <a:r>
              <a:rPr dirty="0"/>
              <a:t>er</a:t>
            </a:r>
            <a:r>
              <a:rPr dirty="0" spc="-10"/>
              <a:t>v</a:t>
            </a:r>
            <a:r>
              <a:rPr dirty="0"/>
              <a:t>a</a:t>
            </a:r>
            <a:r>
              <a:rPr dirty="0" spc="-5"/>
              <a:t>ti</a:t>
            </a:r>
            <a:r>
              <a:rPr dirty="0"/>
              <a:t>on</a:t>
            </a:r>
            <a:r>
              <a:rPr dirty="0" spc="-40"/>
              <a:t> </a:t>
            </a:r>
            <a:r>
              <a:rPr dirty="0" spc="-10"/>
              <a:t>t</a:t>
            </a:r>
            <a:r>
              <a:rPr dirty="0"/>
              <a:t>hrough</a:t>
            </a:r>
            <a:r>
              <a:rPr dirty="0" spc="-40"/>
              <a:t> </a:t>
            </a:r>
            <a:r>
              <a:rPr dirty="0" spc="-10"/>
              <a:t>t</a:t>
            </a:r>
            <a:r>
              <a:rPr dirty="0"/>
              <a:t>hat</a:t>
            </a:r>
            <a:r>
              <a:rPr dirty="0" spc="-25"/>
              <a:t> </a:t>
            </a:r>
            <a:r>
              <a:rPr dirty="0" spc="-5"/>
              <a:t>l</a:t>
            </a:r>
            <a:r>
              <a:rPr dirty="0"/>
              <a:t>en</a:t>
            </a:r>
            <a:r>
              <a:rPr dirty="0" spc="5"/>
              <a:t>s</a:t>
            </a:r>
            <a:r>
              <a:rPr dirty="0"/>
              <a:t>,</a:t>
            </a:r>
          </a:p>
          <a:p>
            <a:pPr marL="12700" indent="457200">
              <a:lnSpc>
                <a:spcPct val="100000"/>
              </a:lnSpc>
            </a:pPr>
            <a:r>
              <a:rPr dirty="0" spc="5"/>
              <a:t>w</a:t>
            </a:r>
            <a:r>
              <a:rPr dirty="0"/>
              <a:t>e</a:t>
            </a:r>
            <a:r>
              <a:rPr dirty="0" spc="-15"/>
              <a:t> </a:t>
            </a:r>
            <a:r>
              <a:rPr dirty="0" spc="5"/>
              <a:t>w</a:t>
            </a:r>
            <a:r>
              <a:rPr dirty="0" spc="-5"/>
              <a:t>il</a:t>
            </a:r>
            <a:r>
              <a:rPr dirty="0"/>
              <a:t>l</a:t>
            </a:r>
            <a:r>
              <a:rPr dirty="0" spc="15"/>
              <a:t> </a:t>
            </a:r>
            <a:r>
              <a:rPr dirty="0"/>
              <a:t>be</a:t>
            </a:r>
            <a:r>
              <a:rPr dirty="0" spc="-15"/>
              <a:t> </a:t>
            </a:r>
            <a:r>
              <a:rPr dirty="0"/>
              <a:t>ab</a:t>
            </a:r>
            <a:r>
              <a:rPr dirty="0" spc="-5"/>
              <a:t>l</a:t>
            </a:r>
            <a:r>
              <a:rPr dirty="0"/>
              <a:t>e</a:t>
            </a:r>
            <a:r>
              <a:rPr dirty="0" spc="-15"/>
              <a:t> </a:t>
            </a:r>
            <a:r>
              <a:rPr dirty="0" spc="-10"/>
              <a:t>t</a:t>
            </a:r>
            <a:r>
              <a:rPr dirty="0"/>
              <a:t>o</a:t>
            </a:r>
            <a:r>
              <a:rPr dirty="0" spc="-5"/>
              <a:t> </a:t>
            </a:r>
            <a:r>
              <a:rPr dirty="0"/>
              <a:t>app</a:t>
            </a:r>
            <a:r>
              <a:rPr dirty="0" spc="-5"/>
              <a:t>l</a:t>
            </a:r>
            <a:r>
              <a:rPr dirty="0"/>
              <a:t>y</a:t>
            </a:r>
            <a:r>
              <a:rPr dirty="0" spc="-25"/>
              <a:t> </a:t>
            </a:r>
            <a:r>
              <a:rPr dirty="0" spc="-5"/>
              <a:t>m</a:t>
            </a:r>
            <a:r>
              <a:rPr dirty="0"/>
              <a:t>any</a:t>
            </a:r>
            <a:r>
              <a:rPr dirty="0" spc="-15"/>
              <a:t> </a:t>
            </a:r>
            <a:r>
              <a:rPr dirty="0" spc="-10"/>
              <a:t>t</a:t>
            </a:r>
            <a:r>
              <a:rPr dirty="0"/>
              <a:t>h</a:t>
            </a:r>
            <a:r>
              <a:rPr dirty="0" spc="-5"/>
              <a:t>i</a:t>
            </a:r>
            <a:r>
              <a:rPr dirty="0"/>
              <a:t>ngs</a:t>
            </a:r>
            <a:r>
              <a:rPr dirty="0" spc="-25"/>
              <a:t> </a:t>
            </a:r>
            <a:r>
              <a:rPr dirty="0" spc="5"/>
              <a:t>w</a:t>
            </a:r>
            <a:r>
              <a:rPr dirty="0"/>
              <a:t>e</a:t>
            </a:r>
            <a:r>
              <a:rPr dirty="0" spc="-5"/>
              <a:t>’</a:t>
            </a:r>
            <a:r>
              <a:rPr dirty="0" spc="-10"/>
              <a:t>v</a:t>
            </a:r>
            <a:r>
              <a:rPr dirty="0"/>
              <a:t>e</a:t>
            </a:r>
            <a:r>
              <a:rPr dirty="0" spc="-5"/>
              <a:t> </a:t>
            </a:r>
            <a:r>
              <a:rPr dirty="0"/>
              <a:t>a</a:t>
            </a:r>
            <a:r>
              <a:rPr dirty="0" spc="-5"/>
              <a:t>l</a:t>
            </a:r>
            <a:r>
              <a:rPr dirty="0"/>
              <a:t>ready</a:t>
            </a:r>
            <a:r>
              <a:rPr dirty="0" spc="-25"/>
              <a:t> </a:t>
            </a:r>
            <a:r>
              <a:rPr dirty="0"/>
              <a:t>d</a:t>
            </a:r>
            <a:r>
              <a:rPr dirty="0" spc="-5"/>
              <a:t>i</a:t>
            </a:r>
            <a:r>
              <a:rPr dirty="0" spc="5"/>
              <a:t>sc</a:t>
            </a:r>
            <a:r>
              <a:rPr dirty="0"/>
              <a:t>u</a:t>
            </a:r>
            <a:r>
              <a:rPr dirty="0" spc="5"/>
              <a:t>ss</a:t>
            </a:r>
            <a:r>
              <a:rPr dirty="0"/>
              <a:t>e</a:t>
            </a:r>
            <a:r>
              <a:rPr dirty="0" spc="-15"/>
              <a:t>d</a:t>
            </a:r>
            <a:r>
              <a:rPr dirty="0"/>
              <a:t>.</a:t>
            </a: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/>
              <a:t>(</a:t>
            </a:r>
            <a:r>
              <a:rPr dirty="0" spc="-5"/>
              <a:t>A</a:t>
            </a:r>
            <a:r>
              <a:rPr dirty="0"/>
              <a:t>s</a:t>
            </a:r>
            <a:r>
              <a:rPr dirty="0" spc="-15"/>
              <a:t> </a:t>
            </a:r>
            <a:r>
              <a:rPr dirty="0"/>
              <a:t>a</a:t>
            </a:r>
            <a:r>
              <a:rPr dirty="0" spc="-5"/>
              <a:t>l</a:t>
            </a:r>
            <a:r>
              <a:rPr dirty="0" spc="5"/>
              <a:t>w</a:t>
            </a:r>
            <a:r>
              <a:rPr dirty="0"/>
              <a:t>a</a:t>
            </a:r>
            <a:r>
              <a:rPr dirty="0" spc="-10"/>
              <a:t>y</a:t>
            </a:r>
            <a:r>
              <a:rPr dirty="0" spc="5"/>
              <a:t>s</a:t>
            </a:r>
            <a:r>
              <a:rPr dirty="0"/>
              <a:t>,</a:t>
            </a:r>
            <a:r>
              <a:rPr dirty="0" spc="-25"/>
              <a:t> </a:t>
            </a:r>
            <a:r>
              <a:rPr dirty="0" spc="-5"/>
              <a:t>m</a:t>
            </a:r>
            <a:r>
              <a:rPr dirty="0"/>
              <a:t>e</a:t>
            </a:r>
            <a:r>
              <a:rPr dirty="0" spc="-10"/>
              <a:t>t</a:t>
            </a:r>
            <a:r>
              <a:rPr dirty="0"/>
              <a:t>ada</a:t>
            </a:r>
            <a:r>
              <a:rPr dirty="0" spc="-10"/>
              <a:t>t</a:t>
            </a:r>
            <a:r>
              <a:rPr dirty="0"/>
              <a:t>a</a:t>
            </a:r>
            <a:r>
              <a:rPr dirty="0" spc="-30"/>
              <a:t> </a:t>
            </a:r>
            <a:r>
              <a:rPr dirty="0" spc="-5"/>
              <a:t>i</a:t>
            </a:r>
            <a:r>
              <a:rPr dirty="0"/>
              <a:t>s</a:t>
            </a:r>
            <a:r>
              <a:rPr dirty="0" spc="-15"/>
              <a:t> </a:t>
            </a:r>
            <a:r>
              <a:rPr dirty="0"/>
              <a:t>a</a:t>
            </a:r>
            <a:r>
              <a:rPr dirty="0" spc="-5"/>
              <a:t> </a:t>
            </a:r>
            <a:r>
              <a:rPr dirty="0" spc="5"/>
              <a:t>k</a:t>
            </a:r>
            <a:r>
              <a:rPr dirty="0"/>
              <a:t>ey</a:t>
            </a:r>
            <a:r>
              <a:rPr dirty="0" spc="-25"/>
              <a:t> </a:t>
            </a:r>
            <a:r>
              <a:rPr dirty="0" spc="-5"/>
              <a:t>i</a:t>
            </a:r>
            <a:r>
              <a:rPr dirty="0"/>
              <a:t>n</a:t>
            </a:r>
            <a:r>
              <a:rPr dirty="0" spc="5"/>
              <a:t>s</a:t>
            </a:r>
            <a:r>
              <a:rPr dirty="0" spc="-10"/>
              <a:t>t</a:t>
            </a:r>
            <a:r>
              <a:rPr dirty="0"/>
              <a:t>ru</a:t>
            </a:r>
            <a:r>
              <a:rPr dirty="0" spc="-5"/>
              <a:t>m</a:t>
            </a:r>
            <a:r>
              <a:rPr dirty="0"/>
              <a:t>ent</a:t>
            </a:r>
            <a:r>
              <a:rPr dirty="0" spc="-45"/>
              <a:t> </a:t>
            </a:r>
            <a:r>
              <a:rPr dirty="0" spc="-10"/>
              <a:t>f</a:t>
            </a:r>
            <a:r>
              <a:rPr dirty="0"/>
              <a:t>or</a:t>
            </a:r>
            <a:r>
              <a:rPr dirty="0" spc="-25"/>
              <a:t> </a:t>
            </a:r>
            <a:r>
              <a:rPr dirty="0"/>
              <a:t>a</a:t>
            </a:r>
            <a:r>
              <a:rPr dirty="0" spc="5"/>
              <a:t>c</a:t>
            </a:r>
            <a:r>
              <a:rPr dirty="0"/>
              <a:t>h</a:t>
            </a:r>
            <a:r>
              <a:rPr dirty="0" spc="-5"/>
              <a:t>i</a:t>
            </a:r>
            <a:r>
              <a:rPr dirty="0"/>
              <a:t>e</a:t>
            </a:r>
            <a:r>
              <a:rPr dirty="0" spc="-10"/>
              <a:t>v</a:t>
            </a:r>
            <a:r>
              <a:rPr dirty="0" spc="-5"/>
              <a:t>i</a:t>
            </a:r>
            <a:r>
              <a:rPr dirty="0"/>
              <a:t>ng</a:t>
            </a:r>
            <a:r>
              <a:rPr dirty="0" spc="-15"/>
              <a:t> </a:t>
            </a:r>
            <a:r>
              <a:rPr dirty="0"/>
              <a:t>our</a:t>
            </a:r>
            <a:r>
              <a:rPr dirty="0" spc="-15"/>
              <a:t> </a:t>
            </a:r>
            <a:r>
              <a:rPr dirty="0"/>
              <a:t>ob</a:t>
            </a:r>
            <a:r>
              <a:rPr dirty="0" spc="-5"/>
              <a:t>j</a:t>
            </a:r>
            <a:r>
              <a:rPr dirty="0"/>
              <a:t>e</a:t>
            </a:r>
            <a:r>
              <a:rPr dirty="0" spc="5"/>
              <a:t>c</a:t>
            </a:r>
            <a:r>
              <a:rPr dirty="0" spc="-5"/>
              <a:t>ti</a:t>
            </a:r>
            <a:r>
              <a:rPr dirty="0" spc="-10"/>
              <a:t>v</a:t>
            </a:r>
            <a:r>
              <a:rPr dirty="0"/>
              <a:t>e</a:t>
            </a:r>
            <a:r>
              <a:rPr dirty="0" spc="5"/>
              <a:t>s</a:t>
            </a:r>
            <a:r>
              <a:rPr dirty="0"/>
              <a:t>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503411" y="6463728"/>
            <a:ext cx="10287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 spc="-10">
                <a:solidFill>
                  <a:srgbClr val="8A8A8A"/>
                </a:solidFill>
                <a:latin typeface="Calibri"/>
                <a:cs typeface="Calibri"/>
              </a:rPr>
              <a:t>5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12422" y="19496"/>
            <a:ext cx="4919980" cy="83629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 indent="103505">
              <a:lnSpc>
                <a:spcPct val="100000"/>
              </a:lnSpc>
            </a:pPr>
            <a:r>
              <a:rPr dirty="0" sz="2900">
                <a:latin typeface="Arial"/>
                <a:cs typeface="Arial"/>
              </a:rPr>
              <a:t>T</a:t>
            </a:r>
            <a:r>
              <a:rPr dirty="0" sz="2900" spc="5">
                <a:latin typeface="Arial"/>
                <a:cs typeface="Arial"/>
              </a:rPr>
              <a:t>h</a:t>
            </a:r>
            <a:r>
              <a:rPr dirty="0" sz="2900">
                <a:latin typeface="Arial"/>
                <a:cs typeface="Arial"/>
              </a:rPr>
              <a:t>e</a:t>
            </a:r>
            <a:r>
              <a:rPr dirty="0" sz="2900" spc="-25">
                <a:latin typeface="Arial"/>
                <a:cs typeface="Arial"/>
              </a:rPr>
              <a:t> </a:t>
            </a:r>
            <a:r>
              <a:rPr dirty="0" sz="2900" spc="5">
                <a:latin typeface="Arial"/>
                <a:cs typeface="Arial"/>
              </a:rPr>
              <a:t>ro</a:t>
            </a:r>
            <a:r>
              <a:rPr dirty="0" sz="2900">
                <a:latin typeface="Arial"/>
                <a:cs typeface="Arial"/>
              </a:rPr>
              <a:t>le</a:t>
            </a:r>
            <a:r>
              <a:rPr dirty="0" sz="2900" spc="-25">
                <a:latin typeface="Arial"/>
                <a:cs typeface="Arial"/>
              </a:rPr>
              <a:t> </a:t>
            </a:r>
            <a:r>
              <a:rPr dirty="0" sz="2900" spc="5">
                <a:latin typeface="Arial"/>
                <a:cs typeface="Arial"/>
              </a:rPr>
              <a:t>o</a:t>
            </a:r>
            <a:r>
              <a:rPr dirty="0" sz="2900">
                <a:latin typeface="Arial"/>
                <a:cs typeface="Arial"/>
              </a:rPr>
              <a:t>f</a:t>
            </a:r>
            <a:r>
              <a:rPr dirty="0" sz="2900" spc="-20">
                <a:latin typeface="Arial"/>
                <a:cs typeface="Arial"/>
              </a:rPr>
              <a:t> </a:t>
            </a:r>
            <a:r>
              <a:rPr dirty="0" sz="2900" spc="5">
                <a:latin typeface="Arial"/>
                <a:cs typeface="Arial"/>
              </a:rPr>
              <a:t>ph</a:t>
            </a:r>
            <a:r>
              <a:rPr dirty="0" sz="2900">
                <a:latin typeface="Arial"/>
                <a:cs typeface="Arial"/>
              </a:rPr>
              <a:t>ysic</a:t>
            </a:r>
            <a:r>
              <a:rPr dirty="0" sz="2900" spc="5">
                <a:latin typeface="Arial"/>
                <a:cs typeface="Arial"/>
              </a:rPr>
              <a:t>a</a:t>
            </a:r>
            <a:r>
              <a:rPr dirty="0" sz="2900">
                <a:latin typeface="Arial"/>
                <a:cs typeface="Arial"/>
              </a:rPr>
              <a:t>l</a:t>
            </a:r>
            <a:r>
              <a:rPr dirty="0" sz="2900" spc="-35">
                <a:latin typeface="Arial"/>
                <a:cs typeface="Arial"/>
              </a:rPr>
              <a:t> </a:t>
            </a:r>
            <a:r>
              <a:rPr dirty="0" sz="2900" spc="5">
                <a:latin typeface="Arial"/>
                <a:cs typeface="Arial"/>
              </a:rPr>
              <a:t>med</a:t>
            </a:r>
            <a:r>
              <a:rPr dirty="0" sz="2900">
                <a:latin typeface="Arial"/>
                <a:cs typeface="Arial"/>
              </a:rPr>
              <a:t>ia</a:t>
            </a:r>
            <a:r>
              <a:rPr dirty="0" sz="2900" spc="-35">
                <a:latin typeface="Arial"/>
                <a:cs typeface="Arial"/>
              </a:rPr>
              <a:t> </a:t>
            </a:r>
            <a:r>
              <a:rPr dirty="0" sz="2900">
                <a:latin typeface="Arial"/>
                <a:cs typeface="Arial"/>
              </a:rPr>
              <a:t>in</a:t>
            </a:r>
            <a:r>
              <a:rPr dirty="0" sz="2900">
                <a:latin typeface="Arial"/>
                <a:cs typeface="Arial"/>
              </a:rPr>
              <a:t> c</a:t>
            </a:r>
            <a:r>
              <a:rPr dirty="0" sz="2900" spc="5">
                <a:latin typeface="Arial"/>
                <a:cs typeface="Arial"/>
              </a:rPr>
              <a:t>ommu</a:t>
            </a:r>
            <a:r>
              <a:rPr dirty="0" sz="2900" spc="-10">
                <a:latin typeface="Arial"/>
                <a:cs typeface="Arial"/>
              </a:rPr>
              <a:t>n</a:t>
            </a:r>
            <a:r>
              <a:rPr dirty="0" sz="2900">
                <a:latin typeface="Arial"/>
                <a:cs typeface="Arial"/>
              </a:rPr>
              <a:t>ic</a:t>
            </a:r>
            <a:r>
              <a:rPr dirty="0" sz="2900" spc="-10">
                <a:latin typeface="Arial"/>
                <a:cs typeface="Arial"/>
              </a:rPr>
              <a:t>a</a:t>
            </a:r>
            <a:r>
              <a:rPr dirty="0" sz="2900" spc="-5">
                <a:latin typeface="Arial"/>
                <a:cs typeface="Arial"/>
              </a:rPr>
              <a:t>t</a:t>
            </a:r>
            <a:r>
              <a:rPr dirty="0" sz="2900">
                <a:latin typeface="Arial"/>
                <a:cs typeface="Arial"/>
              </a:rPr>
              <a:t>i</a:t>
            </a:r>
            <a:r>
              <a:rPr dirty="0" sz="2900" spc="5">
                <a:latin typeface="Arial"/>
                <a:cs typeface="Arial"/>
              </a:rPr>
              <a:t>o</a:t>
            </a:r>
            <a:r>
              <a:rPr dirty="0" sz="2900">
                <a:latin typeface="Arial"/>
                <a:cs typeface="Arial"/>
              </a:rPr>
              <a:t>n</a:t>
            </a:r>
            <a:r>
              <a:rPr dirty="0" sz="2900" spc="-45">
                <a:latin typeface="Arial"/>
                <a:cs typeface="Arial"/>
              </a:rPr>
              <a:t> </a:t>
            </a:r>
            <a:r>
              <a:rPr dirty="0" sz="2900">
                <a:latin typeface="Arial"/>
                <a:cs typeface="Arial"/>
              </a:rPr>
              <a:t>wi</a:t>
            </a:r>
            <a:r>
              <a:rPr dirty="0" sz="2900" spc="-5">
                <a:latin typeface="Arial"/>
                <a:cs typeface="Arial"/>
              </a:rPr>
              <a:t>t</a:t>
            </a:r>
            <a:r>
              <a:rPr dirty="0" sz="2900">
                <a:latin typeface="Arial"/>
                <a:cs typeface="Arial"/>
              </a:rPr>
              <a:t>h</a:t>
            </a:r>
            <a:r>
              <a:rPr dirty="0" sz="2900" spc="-10">
                <a:latin typeface="Arial"/>
                <a:cs typeface="Arial"/>
              </a:rPr>
              <a:t> </a:t>
            </a:r>
            <a:r>
              <a:rPr dirty="0" sz="2900" spc="-5">
                <a:latin typeface="Arial"/>
                <a:cs typeface="Arial"/>
              </a:rPr>
              <a:t>t</a:t>
            </a:r>
            <a:r>
              <a:rPr dirty="0" sz="2900" spc="5">
                <a:latin typeface="Arial"/>
                <a:cs typeface="Arial"/>
              </a:rPr>
              <a:t>h</a:t>
            </a:r>
            <a:r>
              <a:rPr dirty="0" sz="2900">
                <a:latin typeface="Arial"/>
                <a:cs typeface="Arial"/>
              </a:rPr>
              <a:t>e</a:t>
            </a:r>
            <a:r>
              <a:rPr dirty="0" sz="2900" spc="-25">
                <a:latin typeface="Arial"/>
                <a:cs typeface="Arial"/>
              </a:rPr>
              <a:t> </a:t>
            </a:r>
            <a:r>
              <a:rPr dirty="0" sz="2900" spc="-5">
                <a:latin typeface="Arial"/>
                <a:cs typeface="Arial"/>
              </a:rPr>
              <a:t>f</a:t>
            </a:r>
            <a:r>
              <a:rPr dirty="0" sz="2900" spc="5">
                <a:latin typeface="Arial"/>
                <a:cs typeface="Arial"/>
              </a:rPr>
              <a:t>u</a:t>
            </a:r>
            <a:r>
              <a:rPr dirty="0" sz="2900" spc="-5">
                <a:latin typeface="Arial"/>
                <a:cs typeface="Arial"/>
              </a:rPr>
              <a:t>t</a:t>
            </a:r>
            <a:r>
              <a:rPr dirty="0" sz="2900" spc="5">
                <a:latin typeface="Arial"/>
                <a:cs typeface="Arial"/>
              </a:rPr>
              <a:t>ure</a:t>
            </a:r>
            <a:endParaRPr sz="29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4585" y="1193821"/>
            <a:ext cx="8425180" cy="48399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dirty="0" sz="1600" spc="-10">
                <a:latin typeface="Arial"/>
                <a:cs typeface="Arial"/>
              </a:rPr>
              <a:t>Ph</a:t>
            </a:r>
            <a:r>
              <a:rPr dirty="0" sz="1600" spc="-30">
                <a:latin typeface="Arial"/>
                <a:cs typeface="Arial"/>
              </a:rPr>
              <a:t>y</a:t>
            </a:r>
            <a:r>
              <a:rPr dirty="0" sz="1600" spc="-5">
                <a:latin typeface="Arial"/>
                <a:cs typeface="Arial"/>
              </a:rPr>
              <a:t>sic</a:t>
            </a:r>
            <a:r>
              <a:rPr dirty="0" sz="1600" spc="-10">
                <a:latin typeface="Arial"/>
                <a:cs typeface="Arial"/>
              </a:rPr>
              <a:t>al</a:t>
            </a:r>
            <a:r>
              <a:rPr dirty="0" sz="1600" spc="-10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ob</a:t>
            </a:r>
            <a:r>
              <a:rPr dirty="0" sz="1600">
                <a:latin typeface="Arial"/>
                <a:cs typeface="Arial"/>
              </a:rPr>
              <a:t>j</a:t>
            </a:r>
            <a:r>
              <a:rPr dirty="0" sz="1600" spc="-10">
                <a:latin typeface="Arial"/>
                <a:cs typeface="Arial"/>
              </a:rPr>
              <a:t>e</a:t>
            </a:r>
            <a:r>
              <a:rPr dirty="0" sz="1600" spc="-5">
                <a:latin typeface="Arial"/>
                <a:cs typeface="Arial"/>
              </a:rPr>
              <a:t>c</a:t>
            </a:r>
            <a:r>
              <a:rPr dirty="0" sz="1600" spc="-10">
                <a:latin typeface="Arial"/>
                <a:cs typeface="Arial"/>
              </a:rPr>
              <a:t>ts</a:t>
            </a:r>
            <a:r>
              <a:rPr dirty="0" sz="1600" spc="5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a</a:t>
            </a:r>
            <a:r>
              <a:rPr dirty="0" sz="1600" spc="-15">
                <a:latin typeface="Arial"/>
                <a:cs typeface="Arial"/>
              </a:rPr>
              <a:t>r</a:t>
            </a:r>
            <a:r>
              <a:rPr dirty="0" sz="1600" spc="-10">
                <a:latin typeface="Arial"/>
                <a:cs typeface="Arial"/>
              </a:rPr>
              <a:t>e</a:t>
            </a:r>
            <a:r>
              <a:rPr dirty="0" sz="1600" spc="10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e</a:t>
            </a:r>
            <a:r>
              <a:rPr dirty="0" sz="1600" spc="-5">
                <a:latin typeface="Arial"/>
                <a:cs typeface="Arial"/>
              </a:rPr>
              <a:t>ss</a:t>
            </a:r>
            <a:r>
              <a:rPr dirty="0" sz="1600" spc="-10">
                <a:latin typeface="Arial"/>
                <a:cs typeface="Arial"/>
              </a:rPr>
              <a:t>ent</a:t>
            </a:r>
            <a:r>
              <a:rPr dirty="0" sz="1600">
                <a:latin typeface="Arial"/>
                <a:cs typeface="Arial"/>
              </a:rPr>
              <a:t>i</a:t>
            </a:r>
            <a:r>
              <a:rPr dirty="0" sz="1600" spc="-10">
                <a:latin typeface="Arial"/>
                <a:cs typeface="Arial"/>
              </a:rPr>
              <a:t>al</a:t>
            </a:r>
            <a:r>
              <a:rPr dirty="0" sz="1600" spc="-20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for</a:t>
            </a:r>
            <a:r>
              <a:rPr dirty="0" sz="1600" spc="20">
                <a:latin typeface="Arial"/>
                <a:cs typeface="Arial"/>
              </a:rPr>
              <a:t> </a:t>
            </a:r>
            <a:r>
              <a:rPr dirty="0" sz="1600" spc="-5" i="1">
                <a:latin typeface="Arial"/>
                <a:cs typeface="Arial"/>
              </a:rPr>
              <a:t>c</a:t>
            </a:r>
            <a:r>
              <a:rPr dirty="0" sz="1600" spc="-10" i="1">
                <a:latin typeface="Arial"/>
                <a:cs typeface="Arial"/>
              </a:rPr>
              <a:t>o</a:t>
            </a:r>
            <a:r>
              <a:rPr dirty="0" sz="1600" spc="-25" i="1">
                <a:latin typeface="Arial"/>
                <a:cs typeface="Arial"/>
              </a:rPr>
              <a:t>mm</a:t>
            </a:r>
            <a:r>
              <a:rPr dirty="0" sz="1600" spc="-10" i="1">
                <a:latin typeface="Arial"/>
                <a:cs typeface="Arial"/>
              </a:rPr>
              <a:t>un</a:t>
            </a:r>
            <a:r>
              <a:rPr dirty="0" sz="1600" spc="-5" i="1">
                <a:latin typeface="Arial"/>
                <a:cs typeface="Arial"/>
              </a:rPr>
              <a:t>ic</a:t>
            </a:r>
            <a:r>
              <a:rPr dirty="0" sz="1600" spc="-10" i="1">
                <a:latin typeface="Arial"/>
                <a:cs typeface="Arial"/>
              </a:rPr>
              <a:t>at</a:t>
            </a:r>
            <a:r>
              <a:rPr dirty="0" sz="1600" i="1">
                <a:latin typeface="Arial"/>
                <a:cs typeface="Arial"/>
              </a:rPr>
              <a:t>i</a:t>
            </a:r>
            <a:r>
              <a:rPr dirty="0" sz="1600" spc="-10" i="1">
                <a:latin typeface="Arial"/>
                <a:cs typeface="Arial"/>
              </a:rPr>
              <a:t>on</a:t>
            </a:r>
            <a:r>
              <a:rPr dirty="0" sz="1600" spc="15" i="1">
                <a:latin typeface="Arial"/>
                <a:cs typeface="Arial"/>
              </a:rPr>
              <a:t> </a:t>
            </a:r>
            <a:r>
              <a:rPr dirty="0" sz="1600" spc="-15" i="1">
                <a:latin typeface="Arial"/>
                <a:cs typeface="Arial"/>
              </a:rPr>
              <a:t>w</a:t>
            </a:r>
            <a:r>
              <a:rPr dirty="0" sz="1600" i="1">
                <a:latin typeface="Arial"/>
                <a:cs typeface="Arial"/>
              </a:rPr>
              <a:t>i</a:t>
            </a:r>
            <a:r>
              <a:rPr dirty="0" sz="1600" spc="-10" i="1">
                <a:latin typeface="Arial"/>
                <a:cs typeface="Arial"/>
              </a:rPr>
              <a:t>th</a:t>
            </a:r>
            <a:r>
              <a:rPr dirty="0" sz="1600" spc="-5" i="1">
                <a:latin typeface="Arial"/>
                <a:cs typeface="Arial"/>
              </a:rPr>
              <a:t> </a:t>
            </a:r>
            <a:r>
              <a:rPr dirty="0" sz="1600" spc="-10" i="1">
                <a:latin typeface="Arial"/>
                <a:cs typeface="Arial"/>
              </a:rPr>
              <a:t>the</a:t>
            </a:r>
            <a:r>
              <a:rPr dirty="0" sz="1600" spc="10" i="1">
                <a:latin typeface="Arial"/>
                <a:cs typeface="Arial"/>
              </a:rPr>
              <a:t> </a:t>
            </a:r>
            <a:r>
              <a:rPr dirty="0" sz="1600" spc="-10" i="1">
                <a:latin typeface="Arial"/>
                <a:cs typeface="Arial"/>
              </a:rPr>
              <a:t>futu</a:t>
            </a:r>
            <a:r>
              <a:rPr dirty="0" sz="1600" spc="-15" i="1">
                <a:latin typeface="Arial"/>
                <a:cs typeface="Arial"/>
              </a:rPr>
              <a:t>r</a:t>
            </a:r>
            <a:r>
              <a:rPr dirty="0" sz="1600" spc="-10" i="1">
                <a:latin typeface="Arial"/>
                <a:cs typeface="Arial"/>
              </a:rPr>
              <a:t>e</a:t>
            </a:r>
            <a:r>
              <a:rPr dirty="0" sz="1600" spc="35" i="1">
                <a:latin typeface="Arial"/>
                <a:cs typeface="Arial"/>
              </a:rPr>
              <a:t> </a:t>
            </a:r>
            <a:r>
              <a:rPr dirty="0" sz="1600" spc="-20">
                <a:latin typeface="Arial"/>
                <a:cs typeface="Arial"/>
              </a:rPr>
              <a:t>—</a:t>
            </a:r>
            <a:r>
              <a:rPr dirty="0" sz="1600" spc="-5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be</a:t>
            </a:r>
            <a:r>
              <a:rPr dirty="0" sz="1600" spc="-5">
                <a:latin typeface="Arial"/>
                <a:cs typeface="Arial"/>
              </a:rPr>
              <a:t>c</a:t>
            </a:r>
            <a:r>
              <a:rPr dirty="0" sz="1600" spc="-10">
                <a:latin typeface="Arial"/>
                <a:cs typeface="Arial"/>
              </a:rPr>
              <a:t>au</a:t>
            </a:r>
            <a:r>
              <a:rPr dirty="0" sz="1600" spc="-5">
                <a:latin typeface="Arial"/>
                <a:cs typeface="Arial"/>
              </a:rPr>
              <a:t>s</a:t>
            </a:r>
            <a:r>
              <a:rPr dirty="0" sz="1600" spc="-10">
                <a:latin typeface="Arial"/>
                <a:cs typeface="Arial"/>
              </a:rPr>
              <a:t>e</a:t>
            </a:r>
            <a:r>
              <a:rPr dirty="0" sz="1600" spc="-5">
                <a:latin typeface="Arial"/>
                <a:cs typeface="Arial"/>
              </a:rPr>
              <a:t> </a:t>
            </a:r>
            <a:r>
              <a:rPr dirty="0" sz="1600" spc="-30">
                <a:latin typeface="Arial"/>
                <a:cs typeface="Arial"/>
              </a:rPr>
              <a:t>w</a:t>
            </a:r>
            <a:r>
              <a:rPr dirty="0" sz="1600" spc="-10">
                <a:latin typeface="Arial"/>
                <a:cs typeface="Arial"/>
              </a:rPr>
              <a:t>e</a:t>
            </a:r>
            <a:r>
              <a:rPr dirty="0" sz="1600" spc="1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liv</a:t>
            </a:r>
            <a:r>
              <a:rPr dirty="0" sz="1600" spc="-10">
                <a:latin typeface="Arial"/>
                <a:cs typeface="Arial"/>
              </a:rPr>
              <a:t>e</a:t>
            </a:r>
            <a:r>
              <a:rPr dirty="0" sz="1600" spc="-1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i</a:t>
            </a:r>
            <a:r>
              <a:rPr dirty="0" sz="1600" spc="-10">
                <a:latin typeface="Arial"/>
                <a:cs typeface="Arial"/>
              </a:rPr>
              <a:t>n</a:t>
            </a:r>
            <a:r>
              <a:rPr dirty="0" sz="1600" spc="-15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a</a:t>
            </a:r>
            <a:r>
              <a:rPr dirty="0" sz="1600" spc="10">
                <a:latin typeface="Arial"/>
                <a:cs typeface="Arial"/>
              </a:rPr>
              <a:t> </a:t>
            </a:r>
            <a:r>
              <a:rPr dirty="0" sz="1600" spc="-30">
                <a:latin typeface="Arial"/>
                <a:cs typeface="Arial"/>
              </a:rPr>
              <a:t>w</a:t>
            </a:r>
            <a:r>
              <a:rPr dirty="0" sz="1600" spc="-10">
                <a:latin typeface="Arial"/>
                <a:cs typeface="Arial"/>
              </a:rPr>
              <a:t>o</a:t>
            </a:r>
            <a:r>
              <a:rPr dirty="0" sz="1600" spc="-15">
                <a:latin typeface="Arial"/>
                <a:cs typeface="Arial"/>
              </a:rPr>
              <a:t>r</a:t>
            </a:r>
            <a:r>
              <a:rPr dirty="0" sz="1600">
                <a:latin typeface="Arial"/>
                <a:cs typeface="Arial"/>
              </a:rPr>
              <a:t>l</a:t>
            </a:r>
            <a:r>
              <a:rPr dirty="0" sz="1600" spc="-10">
                <a:latin typeface="Arial"/>
                <a:cs typeface="Arial"/>
              </a:rPr>
              <a:t>d</a:t>
            </a:r>
            <a:r>
              <a:rPr dirty="0" sz="1600" spc="-10">
                <a:latin typeface="Arial"/>
                <a:cs typeface="Arial"/>
              </a:rPr>
              <a:t> of</a:t>
            </a:r>
            <a:r>
              <a:rPr dirty="0" sz="1600" spc="10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s</a:t>
            </a:r>
            <a:r>
              <a:rPr dirty="0" sz="1600" spc="-10">
                <a:latin typeface="Arial"/>
                <a:cs typeface="Arial"/>
              </a:rPr>
              <a:t>pa</a:t>
            </a:r>
            <a:r>
              <a:rPr dirty="0" sz="1600" spc="-5">
                <a:latin typeface="Arial"/>
                <a:cs typeface="Arial"/>
              </a:rPr>
              <a:t>c</a:t>
            </a:r>
            <a:r>
              <a:rPr dirty="0" sz="1600" spc="-10">
                <a:latin typeface="Arial"/>
                <a:cs typeface="Arial"/>
              </a:rPr>
              <a:t>e,</a:t>
            </a:r>
            <a:r>
              <a:rPr dirty="0" sz="1600" spc="-5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t</a:t>
            </a:r>
            <a:r>
              <a:rPr dirty="0" sz="1600">
                <a:latin typeface="Arial"/>
                <a:cs typeface="Arial"/>
              </a:rPr>
              <a:t>i</a:t>
            </a:r>
            <a:r>
              <a:rPr dirty="0" sz="1600" spc="-10">
                <a:latin typeface="Arial"/>
                <a:cs typeface="Arial"/>
              </a:rPr>
              <a:t>me,</a:t>
            </a:r>
            <a:r>
              <a:rPr dirty="0" sz="1600" spc="10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ene</a:t>
            </a:r>
            <a:r>
              <a:rPr dirty="0" sz="1600" spc="-15">
                <a:latin typeface="Arial"/>
                <a:cs typeface="Arial"/>
              </a:rPr>
              <a:t>r</a:t>
            </a:r>
            <a:r>
              <a:rPr dirty="0" sz="1600" spc="-10">
                <a:latin typeface="Arial"/>
                <a:cs typeface="Arial"/>
              </a:rPr>
              <a:t>g</a:t>
            </a:r>
            <a:r>
              <a:rPr dirty="0" sz="1600" spc="-150">
                <a:latin typeface="Arial"/>
                <a:cs typeface="Arial"/>
              </a:rPr>
              <a:t>y</a:t>
            </a:r>
            <a:r>
              <a:rPr dirty="0" sz="1600" spc="-5">
                <a:latin typeface="Arial"/>
                <a:cs typeface="Arial"/>
              </a:rPr>
              <a:t>,</a:t>
            </a:r>
            <a:r>
              <a:rPr dirty="0" sz="1600" spc="45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matte</a:t>
            </a:r>
            <a:r>
              <a:rPr dirty="0" sz="1600" spc="-100">
                <a:latin typeface="Arial"/>
                <a:cs typeface="Arial"/>
              </a:rPr>
              <a:t>r</a:t>
            </a:r>
            <a:r>
              <a:rPr dirty="0" sz="1600" spc="-5">
                <a:latin typeface="Arial"/>
                <a:cs typeface="Arial"/>
              </a:rPr>
              <a:t>,</a:t>
            </a:r>
            <a:r>
              <a:rPr dirty="0" sz="1600" spc="20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and</a:t>
            </a:r>
            <a:r>
              <a:rPr dirty="0" sz="1600" spc="10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c</a:t>
            </a:r>
            <a:r>
              <a:rPr dirty="0" sz="1600" spc="-10">
                <a:latin typeface="Arial"/>
                <a:cs typeface="Arial"/>
              </a:rPr>
              <a:t>au</a:t>
            </a:r>
            <a:r>
              <a:rPr dirty="0" sz="1600" spc="-5">
                <a:latin typeface="Arial"/>
                <a:cs typeface="Arial"/>
              </a:rPr>
              <a:t>s</a:t>
            </a:r>
            <a:r>
              <a:rPr dirty="0" sz="1600" spc="-10">
                <a:latin typeface="Arial"/>
                <a:cs typeface="Arial"/>
              </a:rPr>
              <a:t>a</a:t>
            </a:r>
            <a:r>
              <a:rPr dirty="0" sz="1600">
                <a:latin typeface="Arial"/>
                <a:cs typeface="Arial"/>
              </a:rPr>
              <a:t>li</a:t>
            </a:r>
            <a:r>
              <a:rPr dirty="0" sz="1600" spc="-5">
                <a:latin typeface="Arial"/>
                <a:cs typeface="Arial"/>
              </a:rPr>
              <a:t>t</a:t>
            </a:r>
            <a:r>
              <a:rPr dirty="0" sz="1600" spc="-150">
                <a:latin typeface="Arial"/>
                <a:cs typeface="Arial"/>
              </a:rPr>
              <a:t>y</a:t>
            </a:r>
            <a:r>
              <a:rPr dirty="0" sz="1600" spc="-5">
                <a:latin typeface="Arial"/>
                <a:cs typeface="Arial"/>
              </a:rPr>
              <a:t>,</a:t>
            </a:r>
            <a:endParaRPr sz="1600">
              <a:latin typeface="Arial"/>
              <a:cs typeface="Arial"/>
            </a:endParaRPr>
          </a:p>
          <a:p>
            <a:pPr marL="21590" indent="-9525">
              <a:lnSpc>
                <a:spcPct val="100000"/>
              </a:lnSpc>
              <a:spcBef>
                <a:spcPts val="790"/>
              </a:spcBef>
            </a:pPr>
            <a:r>
              <a:rPr dirty="0" sz="1600" spc="-10">
                <a:latin typeface="Arial"/>
                <a:cs typeface="Arial"/>
              </a:rPr>
              <a:t>And</a:t>
            </a:r>
            <a:r>
              <a:rPr dirty="0" sz="1600" spc="-5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s</a:t>
            </a:r>
            <a:r>
              <a:rPr dirty="0" sz="1600" spc="-10">
                <a:latin typeface="Arial"/>
                <a:cs typeface="Arial"/>
              </a:rPr>
              <a:t>o</a:t>
            </a:r>
            <a:r>
              <a:rPr dirty="0" sz="1600" spc="-5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attend</a:t>
            </a:r>
            <a:r>
              <a:rPr dirty="0" sz="1600">
                <a:latin typeface="Arial"/>
                <a:cs typeface="Arial"/>
              </a:rPr>
              <a:t>i</a:t>
            </a:r>
            <a:r>
              <a:rPr dirty="0" sz="1600" spc="-10">
                <a:latin typeface="Arial"/>
                <a:cs typeface="Arial"/>
              </a:rPr>
              <a:t>ng</a:t>
            </a:r>
            <a:r>
              <a:rPr dirty="0" sz="1600" spc="10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to</a:t>
            </a:r>
            <a:r>
              <a:rPr dirty="0" sz="1600" spc="-5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tho</a:t>
            </a:r>
            <a:r>
              <a:rPr dirty="0" sz="1600" spc="-5">
                <a:latin typeface="Arial"/>
                <a:cs typeface="Arial"/>
              </a:rPr>
              <a:t>s</a:t>
            </a:r>
            <a:r>
              <a:rPr dirty="0" sz="1600" spc="-10">
                <a:latin typeface="Arial"/>
                <a:cs typeface="Arial"/>
              </a:rPr>
              <a:t>e</a:t>
            </a:r>
            <a:r>
              <a:rPr dirty="0" sz="1600" spc="10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ph</a:t>
            </a:r>
            <a:r>
              <a:rPr dirty="0" sz="1600" spc="-30">
                <a:latin typeface="Arial"/>
                <a:cs typeface="Arial"/>
              </a:rPr>
              <a:t>y</a:t>
            </a:r>
            <a:r>
              <a:rPr dirty="0" sz="1600" spc="-5">
                <a:latin typeface="Arial"/>
                <a:cs typeface="Arial"/>
              </a:rPr>
              <a:t>sic</a:t>
            </a:r>
            <a:r>
              <a:rPr dirty="0" sz="1600" spc="-10">
                <a:latin typeface="Arial"/>
                <a:cs typeface="Arial"/>
              </a:rPr>
              <a:t>al</a:t>
            </a:r>
            <a:r>
              <a:rPr dirty="0" sz="1600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ob</a:t>
            </a:r>
            <a:r>
              <a:rPr dirty="0" sz="1600">
                <a:latin typeface="Arial"/>
                <a:cs typeface="Arial"/>
              </a:rPr>
              <a:t>j</a:t>
            </a:r>
            <a:r>
              <a:rPr dirty="0" sz="1600" spc="-10">
                <a:latin typeface="Arial"/>
                <a:cs typeface="Arial"/>
              </a:rPr>
              <a:t>e</a:t>
            </a:r>
            <a:r>
              <a:rPr dirty="0" sz="1600" spc="-5">
                <a:latin typeface="Arial"/>
                <a:cs typeface="Arial"/>
              </a:rPr>
              <a:t>c</a:t>
            </a:r>
            <a:r>
              <a:rPr dirty="0" sz="1600" spc="-10">
                <a:latin typeface="Arial"/>
                <a:cs typeface="Arial"/>
              </a:rPr>
              <a:t>ts</a:t>
            </a:r>
            <a:r>
              <a:rPr dirty="0" sz="1600" spc="-1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i</a:t>
            </a:r>
            <a:r>
              <a:rPr dirty="0" sz="1600" spc="-10">
                <a:latin typeface="Arial"/>
                <a:cs typeface="Arial"/>
              </a:rPr>
              <a:t>s</a:t>
            </a:r>
            <a:r>
              <a:rPr dirty="0" sz="1600" spc="-10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ne</a:t>
            </a:r>
            <a:r>
              <a:rPr dirty="0" sz="1600" spc="-5">
                <a:latin typeface="Arial"/>
                <a:cs typeface="Arial"/>
              </a:rPr>
              <a:t>c</a:t>
            </a:r>
            <a:r>
              <a:rPr dirty="0" sz="1600" spc="-10">
                <a:latin typeface="Arial"/>
                <a:cs typeface="Arial"/>
              </a:rPr>
              <a:t>e</a:t>
            </a:r>
            <a:r>
              <a:rPr dirty="0" sz="1600" spc="-5">
                <a:latin typeface="Arial"/>
                <a:cs typeface="Arial"/>
              </a:rPr>
              <a:t>ss</a:t>
            </a:r>
            <a:r>
              <a:rPr dirty="0" sz="1600" spc="-10">
                <a:latin typeface="Arial"/>
                <a:cs typeface="Arial"/>
              </a:rPr>
              <a:t>a</a:t>
            </a:r>
            <a:r>
              <a:rPr dirty="0" sz="1600" spc="-15">
                <a:latin typeface="Arial"/>
                <a:cs typeface="Arial"/>
              </a:rPr>
              <a:t>r</a:t>
            </a:r>
            <a:r>
              <a:rPr dirty="0" sz="1600" spc="-10">
                <a:latin typeface="Arial"/>
                <a:cs typeface="Arial"/>
              </a:rPr>
              <a:t>y</a:t>
            </a:r>
            <a:r>
              <a:rPr dirty="0" sz="1600" spc="5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to</a:t>
            </a:r>
            <a:r>
              <a:rPr dirty="0" sz="1600" spc="25">
                <a:latin typeface="Arial"/>
                <a:cs typeface="Arial"/>
              </a:rPr>
              <a:t> </a:t>
            </a:r>
            <a:r>
              <a:rPr dirty="0" sz="1600" spc="-10" i="1">
                <a:latin typeface="Arial"/>
                <a:cs typeface="Arial"/>
              </a:rPr>
              <a:t>en</a:t>
            </a:r>
            <a:r>
              <a:rPr dirty="0" sz="1600" spc="-5" i="1">
                <a:latin typeface="Arial"/>
                <a:cs typeface="Arial"/>
              </a:rPr>
              <a:t>s</a:t>
            </a:r>
            <a:r>
              <a:rPr dirty="0" sz="1600" spc="-10" i="1">
                <a:latin typeface="Arial"/>
                <a:cs typeface="Arial"/>
              </a:rPr>
              <a:t>u</a:t>
            </a:r>
            <a:r>
              <a:rPr dirty="0" sz="1600" spc="-15" i="1">
                <a:latin typeface="Arial"/>
                <a:cs typeface="Arial"/>
              </a:rPr>
              <a:t>r</a:t>
            </a:r>
            <a:r>
              <a:rPr dirty="0" sz="1600" spc="-10" i="1">
                <a:latin typeface="Arial"/>
                <a:cs typeface="Arial"/>
              </a:rPr>
              <a:t>e</a:t>
            </a:r>
            <a:r>
              <a:rPr dirty="0" sz="1600" spc="10" i="1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that</a:t>
            </a:r>
            <a:r>
              <a:rPr dirty="0" sz="1600" spc="10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c</a:t>
            </a:r>
            <a:r>
              <a:rPr dirty="0" sz="1600" spc="-15">
                <a:latin typeface="Arial"/>
                <a:cs typeface="Arial"/>
              </a:rPr>
              <a:t>ommun</a:t>
            </a:r>
            <a:r>
              <a:rPr dirty="0" sz="1600" spc="-5">
                <a:latin typeface="Arial"/>
                <a:cs typeface="Arial"/>
              </a:rPr>
              <a:t>ic</a:t>
            </a:r>
            <a:r>
              <a:rPr dirty="0" sz="1600" spc="-10">
                <a:latin typeface="Arial"/>
                <a:cs typeface="Arial"/>
              </a:rPr>
              <a:t>at</a:t>
            </a:r>
            <a:r>
              <a:rPr dirty="0" sz="1600">
                <a:latin typeface="Arial"/>
                <a:cs typeface="Arial"/>
              </a:rPr>
              <a:t>i</a:t>
            </a:r>
            <a:r>
              <a:rPr dirty="0" sz="1600" spc="-10">
                <a:latin typeface="Arial"/>
                <a:cs typeface="Arial"/>
              </a:rPr>
              <a:t>on.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2"/>
              </a:spcBef>
            </a:pPr>
            <a:endParaRPr sz="2350">
              <a:latin typeface="Times New Roman"/>
              <a:cs typeface="Times New Roman"/>
            </a:endParaRPr>
          </a:p>
          <a:p>
            <a:pPr marL="469900" marR="285115" indent="-448309">
              <a:lnSpc>
                <a:spcPct val="100000"/>
              </a:lnSpc>
            </a:pPr>
            <a:r>
              <a:rPr dirty="0" sz="1600" spc="-10">
                <a:latin typeface="Arial"/>
                <a:cs typeface="Arial"/>
              </a:rPr>
              <a:t>But</a:t>
            </a:r>
            <a:r>
              <a:rPr dirty="0" sz="1600" spc="-5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the</a:t>
            </a:r>
            <a:r>
              <a:rPr dirty="0" sz="1600" spc="1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i</a:t>
            </a:r>
            <a:r>
              <a:rPr dirty="0" sz="1600" spc="-10">
                <a:latin typeface="Arial"/>
                <a:cs typeface="Arial"/>
              </a:rPr>
              <a:t>nd</a:t>
            </a:r>
            <a:r>
              <a:rPr dirty="0" sz="1600">
                <a:latin typeface="Arial"/>
                <a:cs typeface="Arial"/>
              </a:rPr>
              <a:t>ivi</a:t>
            </a:r>
            <a:r>
              <a:rPr dirty="0" sz="1600" spc="-10">
                <a:latin typeface="Arial"/>
                <a:cs typeface="Arial"/>
              </a:rPr>
              <a:t>dual</a:t>
            </a:r>
            <a:r>
              <a:rPr dirty="0" sz="1600" spc="-35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ob</a:t>
            </a:r>
            <a:r>
              <a:rPr dirty="0" sz="1600">
                <a:latin typeface="Arial"/>
                <a:cs typeface="Arial"/>
              </a:rPr>
              <a:t>j</a:t>
            </a:r>
            <a:r>
              <a:rPr dirty="0" sz="1600" spc="-10">
                <a:latin typeface="Arial"/>
                <a:cs typeface="Arial"/>
              </a:rPr>
              <a:t>e</a:t>
            </a:r>
            <a:r>
              <a:rPr dirty="0" sz="1600" spc="-5">
                <a:latin typeface="Arial"/>
                <a:cs typeface="Arial"/>
              </a:rPr>
              <a:t>c</a:t>
            </a:r>
            <a:r>
              <a:rPr dirty="0" sz="1600" spc="-10">
                <a:latin typeface="Arial"/>
                <a:cs typeface="Arial"/>
              </a:rPr>
              <a:t>ts</a:t>
            </a:r>
            <a:r>
              <a:rPr dirty="0" sz="1600" spc="-1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i</a:t>
            </a:r>
            <a:r>
              <a:rPr dirty="0" sz="1600" spc="-10">
                <a:latin typeface="Arial"/>
                <a:cs typeface="Arial"/>
              </a:rPr>
              <a:t>n</a:t>
            </a:r>
            <a:r>
              <a:rPr dirty="0" sz="1600" spc="-5">
                <a:latin typeface="Arial"/>
                <a:cs typeface="Arial"/>
              </a:rPr>
              <a:t>v</a:t>
            </a:r>
            <a:r>
              <a:rPr dirty="0" sz="1600" spc="-10">
                <a:latin typeface="Arial"/>
                <a:cs typeface="Arial"/>
              </a:rPr>
              <a:t>o</a:t>
            </a:r>
            <a:r>
              <a:rPr dirty="0" sz="1600" spc="-5">
                <a:latin typeface="Arial"/>
                <a:cs typeface="Arial"/>
              </a:rPr>
              <a:t>lv</a:t>
            </a:r>
            <a:r>
              <a:rPr dirty="0" sz="1600" spc="-10">
                <a:latin typeface="Arial"/>
                <a:cs typeface="Arial"/>
              </a:rPr>
              <a:t>ed</a:t>
            </a:r>
            <a:r>
              <a:rPr dirty="0" sz="1600" spc="-25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need</a:t>
            </a:r>
            <a:r>
              <a:rPr dirty="0" sz="1600" spc="10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not</a:t>
            </a:r>
            <a:r>
              <a:rPr dirty="0" sz="1600" spc="10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pe</a:t>
            </a:r>
            <a:r>
              <a:rPr dirty="0" sz="1600" spc="-15">
                <a:latin typeface="Arial"/>
                <a:cs typeface="Arial"/>
              </a:rPr>
              <a:t>r</a:t>
            </a:r>
            <a:r>
              <a:rPr dirty="0" sz="1600" spc="-5">
                <a:latin typeface="Arial"/>
                <a:cs typeface="Arial"/>
              </a:rPr>
              <a:t>sis</a:t>
            </a:r>
            <a:r>
              <a:rPr dirty="0" sz="1600" spc="-5">
                <a:latin typeface="Arial"/>
                <a:cs typeface="Arial"/>
              </a:rPr>
              <a:t>t</a:t>
            </a:r>
            <a:r>
              <a:rPr dirty="0" sz="1600" spc="-5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th</a:t>
            </a:r>
            <a:r>
              <a:rPr dirty="0" sz="1600" spc="-15">
                <a:latin typeface="Arial"/>
                <a:cs typeface="Arial"/>
              </a:rPr>
              <a:t>r</a:t>
            </a:r>
            <a:r>
              <a:rPr dirty="0" sz="1600" spc="-10">
                <a:latin typeface="Arial"/>
                <a:cs typeface="Arial"/>
              </a:rPr>
              <a:t>oughout</a:t>
            </a:r>
            <a:r>
              <a:rPr dirty="0" sz="1600" spc="20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the</a:t>
            </a:r>
            <a:r>
              <a:rPr dirty="0" sz="1600" spc="10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ent</a:t>
            </a:r>
            <a:r>
              <a:rPr dirty="0" sz="1600">
                <a:latin typeface="Arial"/>
                <a:cs typeface="Arial"/>
              </a:rPr>
              <a:t>i</a:t>
            </a:r>
            <a:r>
              <a:rPr dirty="0" sz="1600" spc="-15">
                <a:latin typeface="Arial"/>
                <a:cs typeface="Arial"/>
              </a:rPr>
              <a:t>r</a:t>
            </a:r>
            <a:r>
              <a:rPr dirty="0" sz="1600" spc="-10">
                <a:latin typeface="Arial"/>
                <a:cs typeface="Arial"/>
              </a:rPr>
              <a:t>e</a:t>
            </a:r>
            <a:r>
              <a:rPr dirty="0" sz="1600" spc="10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tempo</a:t>
            </a:r>
            <a:r>
              <a:rPr dirty="0" sz="1600" spc="-15">
                <a:latin typeface="Arial"/>
                <a:cs typeface="Arial"/>
              </a:rPr>
              <a:t>r</a:t>
            </a:r>
            <a:r>
              <a:rPr dirty="0" sz="1600" spc="-10">
                <a:latin typeface="Arial"/>
                <a:cs typeface="Arial"/>
              </a:rPr>
              <a:t>al</a:t>
            </a:r>
            <a:r>
              <a:rPr dirty="0" sz="1600" spc="1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i</a:t>
            </a:r>
            <a:r>
              <a:rPr dirty="0" sz="1600" spc="-10">
                <a:latin typeface="Arial"/>
                <a:cs typeface="Arial"/>
              </a:rPr>
              <a:t>nte</a:t>
            </a:r>
            <a:r>
              <a:rPr dirty="0" sz="1600" spc="-15">
                <a:latin typeface="Arial"/>
                <a:cs typeface="Arial"/>
              </a:rPr>
              <a:t>r</a:t>
            </a:r>
            <a:r>
              <a:rPr dirty="0" sz="1600" spc="-5">
                <a:latin typeface="Arial"/>
                <a:cs typeface="Arial"/>
              </a:rPr>
              <a:t>v</a:t>
            </a:r>
            <a:r>
              <a:rPr dirty="0" sz="1600" spc="-10">
                <a:latin typeface="Arial"/>
                <a:cs typeface="Arial"/>
              </a:rPr>
              <a:t>a</a:t>
            </a:r>
            <a:r>
              <a:rPr dirty="0" sz="1600">
                <a:latin typeface="Arial"/>
                <a:cs typeface="Arial"/>
              </a:rPr>
              <a:t>l</a:t>
            </a:r>
            <a:r>
              <a:rPr dirty="0" sz="1600" spc="-5">
                <a:latin typeface="Arial"/>
                <a:cs typeface="Arial"/>
              </a:rPr>
              <a:t>:</a:t>
            </a:r>
            <a:r>
              <a:rPr dirty="0" sz="1600" spc="-10">
                <a:latin typeface="Arial"/>
                <a:cs typeface="Arial"/>
              </a:rPr>
              <a:t> Commun</a:t>
            </a:r>
            <a:r>
              <a:rPr dirty="0" sz="1600" spc="-5">
                <a:latin typeface="Arial"/>
                <a:cs typeface="Arial"/>
              </a:rPr>
              <a:t>ic</a:t>
            </a:r>
            <a:r>
              <a:rPr dirty="0" sz="1600" spc="-10">
                <a:latin typeface="Arial"/>
                <a:cs typeface="Arial"/>
              </a:rPr>
              <a:t>at</a:t>
            </a:r>
            <a:r>
              <a:rPr dirty="0" sz="1600">
                <a:latin typeface="Arial"/>
                <a:cs typeface="Arial"/>
              </a:rPr>
              <a:t>i</a:t>
            </a:r>
            <a:r>
              <a:rPr dirty="0" sz="1600" spc="-10">
                <a:latin typeface="Arial"/>
                <a:cs typeface="Arial"/>
              </a:rPr>
              <a:t>on</a:t>
            </a:r>
            <a:r>
              <a:rPr dirty="0" sz="1600" spc="-15">
                <a:latin typeface="Arial"/>
                <a:cs typeface="Arial"/>
              </a:rPr>
              <a:t> </a:t>
            </a:r>
            <a:r>
              <a:rPr dirty="0" sz="1600" spc="-30">
                <a:latin typeface="Arial"/>
                <a:cs typeface="Arial"/>
              </a:rPr>
              <a:t>w</a:t>
            </a:r>
            <a:r>
              <a:rPr dirty="0" sz="1600">
                <a:latin typeface="Arial"/>
                <a:cs typeface="Arial"/>
              </a:rPr>
              <a:t>i</a:t>
            </a:r>
            <a:r>
              <a:rPr dirty="0" sz="1600" spc="-10">
                <a:latin typeface="Arial"/>
                <a:cs typeface="Arial"/>
              </a:rPr>
              <a:t>th</a:t>
            </a:r>
            <a:r>
              <a:rPr dirty="0" sz="1600" spc="10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the</a:t>
            </a:r>
            <a:r>
              <a:rPr dirty="0" sz="1600" spc="10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futu</a:t>
            </a:r>
            <a:r>
              <a:rPr dirty="0" sz="1600" spc="-15">
                <a:latin typeface="Arial"/>
                <a:cs typeface="Arial"/>
              </a:rPr>
              <a:t>r</a:t>
            </a:r>
            <a:r>
              <a:rPr dirty="0" sz="1600" spc="-10">
                <a:latin typeface="Arial"/>
                <a:cs typeface="Arial"/>
              </a:rPr>
              <a:t>e</a:t>
            </a:r>
            <a:r>
              <a:rPr dirty="0" sz="1600" spc="3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i</a:t>
            </a:r>
            <a:r>
              <a:rPr dirty="0" sz="1600" spc="-10">
                <a:latin typeface="Arial"/>
                <a:cs typeface="Arial"/>
              </a:rPr>
              <a:t>s</a:t>
            </a:r>
            <a:r>
              <a:rPr dirty="0" sz="1600" spc="-10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a</a:t>
            </a:r>
            <a:r>
              <a:rPr dirty="0" sz="1600" spc="-5">
                <a:latin typeface="Arial"/>
                <a:cs typeface="Arial"/>
              </a:rPr>
              <a:t>c</a:t>
            </a:r>
            <a:r>
              <a:rPr dirty="0" sz="1600" spc="-10">
                <a:latin typeface="Arial"/>
                <a:cs typeface="Arial"/>
              </a:rPr>
              <a:t>h</a:t>
            </a:r>
            <a:r>
              <a:rPr dirty="0" sz="1600">
                <a:latin typeface="Arial"/>
                <a:cs typeface="Arial"/>
              </a:rPr>
              <a:t>i</a:t>
            </a:r>
            <a:r>
              <a:rPr dirty="0" sz="1600" spc="-10">
                <a:latin typeface="Arial"/>
                <a:cs typeface="Arial"/>
              </a:rPr>
              <a:t>e</a:t>
            </a:r>
            <a:r>
              <a:rPr dirty="0" sz="1600" spc="-5">
                <a:latin typeface="Arial"/>
                <a:cs typeface="Arial"/>
              </a:rPr>
              <a:t>v</a:t>
            </a:r>
            <a:r>
              <a:rPr dirty="0" sz="1600" spc="-10">
                <a:latin typeface="Arial"/>
                <a:cs typeface="Arial"/>
              </a:rPr>
              <a:t>ed</a:t>
            </a:r>
            <a:r>
              <a:rPr dirty="0" sz="1600" spc="-15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vi</a:t>
            </a:r>
            <a:r>
              <a:rPr dirty="0" sz="1600" spc="-10">
                <a:latin typeface="Arial"/>
                <a:cs typeface="Arial"/>
              </a:rPr>
              <a:t>a</a:t>
            </a:r>
            <a:r>
              <a:rPr dirty="0" sz="1600" spc="-15">
                <a:latin typeface="Arial"/>
                <a:cs typeface="Arial"/>
              </a:rPr>
              <a:t> </a:t>
            </a:r>
            <a:r>
              <a:rPr dirty="0" sz="1600" spc="-10" i="1">
                <a:latin typeface="Arial"/>
                <a:cs typeface="Arial"/>
              </a:rPr>
              <a:t>a</a:t>
            </a:r>
            <a:r>
              <a:rPr dirty="0" sz="1600" spc="-5" i="1">
                <a:latin typeface="Arial"/>
                <a:cs typeface="Arial"/>
              </a:rPr>
              <a:t> </a:t>
            </a:r>
            <a:r>
              <a:rPr dirty="0" sz="1600" spc="-5" i="1">
                <a:latin typeface="Arial"/>
                <a:cs typeface="Arial"/>
              </a:rPr>
              <a:t>c</a:t>
            </a:r>
            <a:r>
              <a:rPr dirty="0" sz="1600" spc="-10" i="1">
                <a:latin typeface="Arial"/>
                <a:cs typeface="Arial"/>
              </a:rPr>
              <a:t>ha</a:t>
            </a:r>
            <a:r>
              <a:rPr dirty="0" sz="1600" i="1">
                <a:latin typeface="Arial"/>
                <a:cs typeface="Arial"/>
              </a:rPr>
              <a:t>i</a:t>
            </a:r>
            <a:r>
              <a:rPr dirty="0" sz="1600" spc="-10" i="1">
                <a:latin typeface="Arial"/>
                <a:cs typeface="Arial"/>
              </a:rPr>
              <a:t>n</a:t>
            </a:r>
            <a:r>
              <a:rPr dirty="0" sz="1600" spc="-5" i="1">
                <a:latin typeface="Arial"/>
                <a:cs typeface="Arial"/>
              </a:rPr>
              <a:t> </a:t>
            </a:r>
            <a:r>
              <a:rPr dirty="0" sz="1600" spc="-10" i="1">
                <a:latin typeface="Arial"/>
                <a:cs typeface="Arial"/>
              </a:rPr>
              <a:t>of</a:t>
            </a:r>
            <a:r>
              <a:rPr dirty="0" sz="1600" spc="10" i="1">
                <a:latin typeface="Arial"/>
                <a:cs typeface="Arial"/>
              </a:rPr>
              <a:t> </a:t>
            </a:r>
            <a:r>
              <a:rPr dirty="0" sz="1600" spc="-10" i="1">
                <a:latin typeface="Arial"/>
                <a:cs typeface="Arial"/>
              </a:rPr>
              <a:t>o</a:t>
            </a:r>
            <a:r>
              <a:rPr dirty="0" sz="1600" spc="-5" i="1">
                <a:latin typeface="Arial"/>
                <a:cs typeface="Arial"/>
              </a:rPr>
              <a:t>v</a:t>
            </a:r>
            <a:r>
              <a:rPr dirty="0" sz="1600" spc="-10" i="1">
                <a:latin typeface="Arial"/>
                <a:cs typeface="Arial"/>
              </a:rPr>
              <a:t>e</a:t>
            </a:r>
            <a:r>
              <a:rPr dirty="0" sz="1600" spc="-15" i="1">
                <a:latin typeface="Arial"/>
                <a:cs typeface="Arial"/>
              </a:rPr>
              <a:t>r</a:t>
            </a:r>
            <a:r>
              <a:rPr dirty="0" sz="1600" i="1">
                <a:latin typeface="Arial"/>
                <a:cs typeface="Arial"/>
              </a:rPr>
              <a:t>l</a:t>
            </a:r>
            <a:r>
              <a:rPr dirty="0" sz="1600" spc="-10" i="1">
                <a:latin typeface="Arial"/>
                <a:cs typeface="Arial"/>
              </a:rPr>
              <a:t>app</a:t>
            </a:r>
            <a:r>
              <a:rPr dirty="0" sz="1600" i="1">
                <a:latin typeface="Arial"/>
                <a:cs typeface="Arial"/>
              </a:rPr>
              <a:t>i</a:t>
            </a:r>
            <a:r>
              <a:rPr dirty="0" sz="1600" spc="-10" i="1">
                <a:latin typeface="Arial"/>
                <a:cs typeface="Arial"/>
              </a:rPr>
              <a:t>ng</a:t>
            </a:r>
            <a:r>
              <a:rPr dirty="0" sz="1600" spc="-15" i="1">
                <a:latin typeface="Arial"/>
                <a:cs typeface="Arial"/>
              </a:rPr>
              <a:t> </a:t>
            </a:r>
            <a:r>
              <a:rPr dirty="0" sz="1600" spc="-10" i="1">
                <a:latin typeface="Arial"/>
                <a:cs typeface="Arial"/>
              </a:rPr>
              <a:t>ph</a:t>
            </a:r>
            <a:r>
              <a:rPr dirty="0" sz="1600" spc="-5" i="1">
                <a:latin typeface="Arial"/>
                <a:cs typeface="Arial"/>
              </a:rPr>
              <a:t>ysic</a:t>
            </a:r>
            <a:r>
              <a:rPr dirty="0" sz="1600" spc="-10" i="1">
                <a:latin typeface="Arial"/>
                <a:cs typeface="Arial"/>
              </a:rPr>
              <a:t>al</a:t>
            </a:r>
            <a:r>
              <a:rPr dirty="0" sz="1600" spc="-35" i="1">
                <a:latin typeface="Arial"/>
                <a:cs typeface="Arial"/>
              </a:rPr>
              <a:t> </a:t>
            </a:r>
            <a:r>
              <a:rPr dirty="0" sz="1600" spc="-10" i="1">
                <a:latin typeface="Arial"/>
                <a:cs typeface="Arial"/>
              </a:rPr>
              <a:t>ob</a:t>
            </a:r>
            <a:r>
              <a:rPr dirty="0" sz="1600" i="1">
                <a:latin typeface="Arial"/>
                <a:cs typeface="Arial"/>
              </a:rPr>
              <a:t>j</a:t>
            </a:r>
            <a:r>
              <a:rPr dirty="0" sz="1600" spc="-10" i="1">
                <a:latin typeface="Arial"/>
                <a:cs typeface="Arial"/>
              </a:rPr>
              <a:t>e</a:t>
            </a:r>
            <a:r>
              <a:rPr dirty="0" sz="1600" spc="-5" i="1">
                <a:latin typeface="Arial"/>
                <a:cs typeface="Arial"/>
              </a:rPr>
              <a:t>c</a:t>
            </a:r>
            <a:r>
              <a:rPr dirty="0" sz="1600" spc="-10" i="1">
                <a:latin typeface="Arial"/>
                <a:cs typeface="Arial"/>
              </a:rPr>
              <a:t>ts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2"/>
              </a:spcBef>
            </a:pPr>
            <a:endParaRPr sz="23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600" spc="-10">
                <a:latin typeface="Arial"/>
                <a:cs typeface="Arial"/>
              </a:rPr>
              <a:t>St</a:t>
            </a:r>
            <a:r>
              <a:rPr dirty="0" sz="1600">
                <a:latin typeface="Arial"/>
                <a:cs typeface="Arial"/>
              </a:rPr>
              <a:t>ill</a:t>
            </a:r>
            <a:r>
              <a:rPr dirty="0" sz="1600" spc="-5">
                <a:latin typeface="Arial"/>
                <a:cs typeface="Arial"/>
              </a:rPr>
              <a:t>,</a:t>
            </a:r>
            <a:r>
              <a:rPr dirty="0" sz="1600" spc="-15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fun</a:t>
            </a:r>
            <a:r>
              <a:rPr dirty="0" sz="1600" spc="-5">
                <a:latin typeface="Arial"/>
                <a:cs typeface="Arial"/>
              </a:rPr>
              <a:t>c</a:t>
            </a:r>
            <a:r>
              <a:rPr dirty="0" sz="1600" spc="-5">
                <a:latin typeface="Arial"/>
                <a:cs typeface="Arial"/>
              </a:rPr>
              <a:t>t</a:t>
            </a:r>
            <a:r>
              <a:rPr dirty="0" sz="1600">
                <a:latin typeface="Arial"/>
                <a:cs typeface="Arial"/>
              </a:rPr>
              <a:t>i</a:t>
            </a:r>
            <a:r>
              <a:rPr dirty="0" sz="1600" spc="-10">
                <a:latin typeface="Arial"/>
                <a:cs typeface="Arial"/>
              </a:rPr>
              <a:t>ona</a:t>
            </a:r>
            <a:r>
              <a:rPr dirty="0" sz="1600">
                <a:latin typeface="Arial"/>
                <a:cs typeface="Arial"/>
              </a:rPr>
              <a:t>li</a:t>
            </a:r>
            <a:r>
              <a:rPr dirty="0" sz="1600" spc="-10">
                <a:latin typeface="Arial"/>
                <a:cs typeface="Arial"/>
              </a:rPr>
              <a:t>ty</a:t>
            </a:r>
            <a:r>
              <a:rPr dirty="0" sz="1600" spc="-20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of</a:t>
            </a:r>
            <a:r>
              <a:rPr dirty="0" sz="1600" spc="10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ph</a:t>
            </a:r>
            <a:r>
              <a:rPr dirty="0" sz="1600" spc="-30">
                <a:latin typeface="Arial"/>
                <a:cs typeface="Arial"/>
              </a:rPr>
              <a:t>y</a:t>
            </a:r>
            <a:r>
              <a:rPr dirty="0" sz="1600" spc="-5">
                <a:latin typeface="Arial"/>
                <a:cs typeface="Arial"/>
              </a:rPr>
              <a:t>sic</a:t>
            </a:r>
            <a:r>
              <a:rPr dirty="0" sz="1600" spc="-10">
                <a:latin typeface="Arial"/>
                <a:cs typeface="Arial"/>
              </a:rPr>
              <a:t>al</a:t>
            </a:r>
            <a:r>
              <a:rPr dirty="0" sz="1600" spc="5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ob</a:t>
            </a:r>
            <a:r>
              <a:rPr dirty="0" sz="1600">
                <a:latin typeface="Arial"/>
                <a:cs typeface="Arial"/>
              </a:rPr>
              <a:t>j</a:t>
            </a:r>
            <a:r>
              <a:rPr dirty="0" sz="1600" spc="-10">
                <a:latin typeface="Arial"/>
                <a:cs typeface="Arial"/>
              </a:rPr>
              <a:t>e</a:t>
            </a:r>
            <a:r>
              <a:rPr dirty="0" sz="1600" spc="-5">
                <a:latin typeface="Arial"/>
                <a:cs typeface="Arial"/>
              </a:rPr>
              <a:t>c</a:t>
            </a:r>
            <a:r>
              <a:rPr dirty="0" sz="1600" spc="-10">
                <a:latin typeface="Arial"/>
                <a:cs typeface="Arial"/>
              </a:rPr>
              <a:t>ts</a:t>
            </a:r>
            <a:r>
              <a:rPr dirty="0" sz="1600" spc="-10">
                <a:latin typeface="Arial"/>
                <a:cs typeface="Arial"/>
              </a:rPr>
              <a:t> </a:t>
            </a:r>
            <a:r>
              <a:rPr dirty="0" sz="1600" spc="-15">
                <a:latin typeface="Arial"/>
                <a:cs typeface="Arial"/>
              </a:rPr>
              <a:t>mu</a:t>
            </a:r>
            <a:r>
              <a:rPr dirty="0" sz="1600" spc="-5">
                <a:latin typeface="Arial"/>
                <a:cs typeface="Arial"/>
              </a:rPr>
              <a:t>s</a:t>
            </a:r>
            <a:r>
              <a:rPr dirty="0" sz="1600" spc="-5">
                <a:latin typeface="Arial"/>
                <a:cs typeface="Arial"/>
              </a:rPr>
              <a:t>t</a:t>
            </a:r>
            <a:r>
              <a:rPr dirty="0" sz="1600" spc="10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be</a:t>
            </a:r>
            <a:r>
              <a:rPr dirty="0" sz="1600" spc="10">
                <a:latin typeface="Arial"/>
                <a:cs typeface="Arial"/>
              </a:rPr>
              <a:t> </a:t>
            </a:r>
            <a:r>
              <a:rPr dirty="0" sz="1600" spc="-15">
                <a:latin typeface="Arial"/>
                <a:cs typeface="Arial"/>
              </a:rPr>
              <a:t>ma</a:t>
            </a:r>
            <a:r>
              <a:rPr dirty="0" sz="1600">
                <a:latin typeface="Arial"/>
                <a:cs typeface="Arial"/>
              </a:rPr>
              <a:t>i</a:t>
            </a:r>
            <a:r>
              <a:rPr dirty="0" sz="1600" spc="-10">
                <a:latin typeface="Arial"/>
                <a:cs typeface="Arial"/>
              </a:rPr>
              <a:t>nta</a:t>
            </a:r>
            <a:r>
              <a:rPr dirty="0" sz="1600">
                <a:latin typeface="Arial"/>
                <a:cs typeface="Arial"/>
              </a:rPr>
              <a:t>i</a:t>
            </a:r>
            <a:r>
              <a:rPr dirty="0" sz="1600" spc="-10">
                <a:latin typeface="Arial"/>
                <a:cs typeface="Arial"/>
              </a:rPr>
              <a:t>ned</a:t>
            </a:r>
            <a:r>
              <a:rPr dirty="0" sz="1600" spc="-15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du</a:t>
            </a:r>
            <a:r>
              <a:rPr dirty="0" sz="1600" spc="-15">
                <a:latin typeface="Arial"/>
                <a:cs typeface="Arial"/>
              </a:rPr>
              <a:t>r</a:t>
            </a:r>
            <a:r>
              <a:rPr dirty="0" sz="1600">
                <a:latin typeface="Arial"/>
                <a:cs typeface="Arial"/>
              </a:rPr>
              <a:t>i</a:t>
            </a:r>
            <a:r>
              <a:rPr dirty="0" sz="1600" spc="-10">
                <a:latin typeface="Arial"/>
                <a:cs typeface="Arial"/>
              </a:rPr>
              <a:t>ng</a:t>
            </a:r>
            <a:r>
              <a:rPr dirty="0" sz="1600" spc="10">
                <a:latin typeface="Arial"/>
                <a:cs typeface="Arial"/>
              </a:rPr>
              <a:t> </a:t>
            </a:r>
            <a:r>
              <a:rPr dirty="0" sz="1600" spc="-15">
                <a:latin typeface="Arial"/>
                <a:cs typeface="Arial"/>
              </a:rPr>
              <a:t>r</a:t>
            </a:r>
            <a:r>
              <a:rPr dirty="0" sz="1600" spc="-10">
                <a:latin typeface="Arial"/>
                <a:cs typeface="Arial"/>
              </a:rPr>
              <a:t>e</a:t>
            </a:r>
            <a:r>
              <a:rPr dirty="0" sz="1600">
                <a:latin typeface="Arial"/>
                <a:cs typeface="Arial"/>
              </a:rPr>
              <a:t>l</a:t>
            </a:r>
            <a:r>
              <a:rPr dirty="0" sz="1600" spc="-10">
                <a:latin typeface="Arial"/>
                <a:cs typeface="Arial"/>
              </a:rPr>
              <a:t>e</a:t>
            </a:r>
            <a:r>
              <a:rPr dirty="0" sz="1600" spc="-5">
                <a:latin typeface="Arial"/>
                <a:cs typeface="Arial"/>
              </a:rPr>
              <a:t>v</a:t>
            </a:r>
            <a:r>
              <a:rPr dirty="0" sz="1600" spc="-10">
                <a:latin typeface="Arial"/>
                <a:cs typeface="Arial"/>
              </a:rPr>
              <a:t>ant</a:t>
            </a:r>
            <a:r>
              <a:rPr dirty="0" sz="1600" spc="-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i</a:t>
            </a:r>
            <a:r>
              <a:rPr dirty="0" sz="1600" spc="-10">
                <a:latin typeface="Arial"/>
                <a:cs typeface="Arial"/>
              </a:rPr>
              <a:t>nte</a:t>
            </a:r>
            <a:r>
              <a:rPr dirty="0" sz="1600" spc="-15">
                <a:latin typeface="Arial"/>
                <a:cs typeface="Arial"/>
              </a:rPr>
              <a:t>r</a:t>
            </a:r>
            <a:r>
              <a:rPr dirty="0" sz="1600" spc="-5">
                <a:latin typeface="Arial"/>
                <a:cs typeface="Arial"/>
              </a:rPr>
              <a:t>v</a:t>
            </a:r>
            <a:r>
              <a:rPr dirty="0" sz="1600" spc="-10">
                <a:latin typeface="Arial"/>
                <a:cs typeface="Arial"/>
              </a:rPr>
              <a:t>a</a:t>
            </a:r>
            <a:r>
              <a:rPr dirty="0" sz="1600">
                <a:latin typeface="Arial"/>
                <a:cs typeface="Arial"/>
              </a:rPr>
              <a:t>l</a:t>
            </a:r>
            <a:r>
              <a:rPr dirty="0" sz="1600" spc="-10">
                <a:latin typeface="Arial"/>
                <a:cs typeface="Arial"/>
              </a:rPr>
              <a:t>s</a:t>
            </a:r>
            <a:r>
              <a:rPr dirty="0" sz="1600" spc="-1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i</a:t>
            </a:r>
            <a:r>
              <a:rPr dirty="0" sz="1600" spc="-10">
                <a:latin typeface="Arial"/>
                <a:cs typeface="Arial"/>
              </a:rPr>
              <a:t>n</a:t>
            </a:r>
            <a:r>
              <a:rPr dirty="0" sz="1600" spc="-5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the</a:t>
            </a:r>
            <a:r>
              <a:rPr dirty="0" sz="1600" spc="10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c</a:t>
            </a:r>
            <a:r>
              <a:rPr dirty="0" sz="1600" spc="-10">
                <a:latin typeface="Arial"/>
                <a:cs typeface="Arial"/>
              </a:rPr>
              <a:t>ha</a:t>
            </a:r>
            <a:r>
              <a:rPr dirty="0" sz="1600">
                <a:latin typeface="Arial"/>
                <a:cs typeface="Arial"/>
              </a:rPr>
              <a:t>i</a:t>
            </a:r>
            <a:r>
              <a:rPr dirty="0" sz="1600" spc="-10">
                <a:latin typeface="Arial"/>
                <a:cs typeface="Arial"/>
              </a:rPr>
              <a:t>n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600" spc="-5">
                <a:latin typeface="Arial"/>
                <a:cs typeface="Arial"/>
              </a:rPr>
              <a:t>.</a:t>
            </a:r>
            <a:endParaRPr sz="1600">
              <a:latin typeface="Arial"/>
              <a:cs typeface="Arial"/>
            </a:endParaRPr>
          </a:p>
          <a:p>
            <a:pPr marL="927100" marR="197485" indent="-684530">
              <a:lnSpc>
                <a:spcPts val="2720"/>
              </a:lnSpc>
              <a:spcBef>
                <a:spcPts val="215"/>
              </a:spcBef>
            </a:pPr>
            <a:r>
              <a:rPr dirty="0" sz="1600" spc="-10">
                <a:latin typeface="Arial"/>
                <a:cs typeface="Arial"/>
              </a:rPr>
              <a:t>Sto</a:t>
            </a:r>
            <a:r>
              <a:rPr dirty="0" sz="1600" spc="-15">
                <a:latin typeface="Arial"/>
                <a:cs typeface="Arial"/>
              </a:rPr>
              <a:t>r</a:t>
            </a:r>
            <a:r>
              <a:rPr dirty="0" sz="1600" spc="-10">
                <a:latin typeface="Arial"/>
                <a:cs typeface="Arial"/>
              </a:rPr>
              <a:t>age</a:t>
            </a:r>
            <a:r>
              <a:rPr dirty="0" sz="1600" spc="10">
                <a:latin typeface="Arial"/>
                <a:cs typeface="Arial"/>
              </a:rPr>
              <a:t> </a:t>
            </a:r>
            <a:r>
              <a:rPr dirty="0" sz="1600" spc="-15">
                <a:latin typeface="Arial"/>
                <a:cs typeface="Arial"/>
              </a:rPr>
              <a:t>med</a:t>
            </a:r>
            <a:r>
              <a:rPr dirty="0" sz="1600">
                <a:latin typeface="Arial"/>
                <a:cs typeface="Arial"/>
              </a:rPr>
              <a:t>i</a:t>
            </a:r>
            <a:r>
              <a:rPr dirty="0" sz="1600" spc="-10">
                <a:latin typeface="Arial"/>
                <a:cs typeface="Arial"/>
              </a:rPr>
              <a:t>a,</a:t>
            </a:r>
            <a:r>
              <a:rPr dirty="0" sz="1600" spc="10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and</a:t>
            </a:r>
            <a:r>
              <a:rPr dirty="0" sz="1600" spc="-5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a</a:t>
            </a:r>
            <a:r>
              <a:rPr dirty="0" sz="1600" spc="-5">
                <a:latin typeface="Arial"/>
                <a:cs typeface="Arial"/>
              </a:rPr>
              <a:t>ss</a:t>
            </a:r>
            <a:r>
              <a:rPr dirty="0" sz="1600" spc="-10">
                <a:latin typeface="Arial"/>
                <a:cs typeface="Arial"/>
              </a:rPr>
              <a:t>o</a:t>
            </a:r>
            <a:r>
              <a:rPr dirty="0" sz="1600" spc="-5">
                <a:latin typeface="Arial"/>
                <a:cs typeface="Arial"/>
              </a:rPr>
              <a:t>ci</a:t>
            </a:r>
            <a:r>
              <a:rPr dirty="0" sz="1600" spc="-10">
                <a:latin typeface="Arial"/>
                <a:cs typeface="Arial"/>
              </a:rPr>
              <a:t>ated</a:t>
            </a:r>
            <a:r>
              <a:rPr dirty="0" sz="1600" spc="-15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ha</a:t>
            </a:r>
            <a:r>
              <a:rPr dirty="0" sz="1600" spc="-15">
                <a:latin typeface="Arial"/>
                <a:cs typeface="Arial"/>
              </a:rPr>
              <a:t>r</a:t>
            </a:r>
            <a:r>
              <a:rPr dirty="0" sz="1600" spc="-10">
                <a:latin typeface="Arial"/>
                <a:cs typeface="Arial"/>
              </a:rPr>
              <a:t>d</a:t>
            </a:r>
            <a:r>
              <a:rPr dirty="0" sz="1600" spc="-30">
                <a:latin typeface="Arial"/>
                <a:cs typeface="Arial"/>
              </a:rPr>
              <a:t>w</a:t>
            </a:r>
            <a:r>
              <a:rPr dirty="0" sz="1600" spc="-10">
                <a:latin typeface="Arial"/>
                <a:cs typeface="Arial"/>
              </a:rPr>
              <a:t>a</a:t>
            </a:r>
            <a:r>
              <a:rPr dirty="0" sz="1600" spc="-15">
                <a:latin typeface="Arial"/>
                <a:cs typeface="Arial"/>
              </a:rPr>
              <a:t>r</a:t>
            </a:r>
            <a:r>
              <a:rPr dirty="0" sz="1600" spc="-10">
                <a:latin typeface="Arial"/>
                <a:cs typeface="Arial"/>
              </a:rPr>
              <a:t>e</a:t>
            </a:r>
            <a:r>
              <a:rPr dirty="0" sz="1600" spc="35">
                <a:latin typeface="Arial"/>
                <a:cs typeface="Arial"/>
              </a:rPr>
              <a:t> </a:t>
            </a:r>
            <a:r>
              <a:rPr dirty="0" sz="1600" spc="-15">
                <a:latin typeface="Arial"/>
                <a:cs typeface="Arial"/>
              </a:rPr>
              <a:t>(</a:t>
            </a:r>
            <a:r>
              <a:rPr dirty="0" sz="1600" spc="-10">
                <a:latin typeface="Arial"/>
                <a:cs typeface="Arial"/>
              </a:rPr>
              <a:t>d</a:t>
            </a:r>
            <a:r>
              <a:rPr dirty="0" sz="1600" spc="-15">
                <a:latin typeface="Arial"/>
                <a:cs typeface="Arial"/>
              </a:rPr>
              <a:t>r</a:t>
            </a:r>
            <a:r>
              <a:rPr dirty="0" sz="1600" spc="-5">
                <a:latin typeface="Arial"/>
                <a:cs typeface="Arial"/>
              </a:rPr>
              <a:t>iv</a:t>
            </a:r>
            <a:r>
              <a:rPr dirty="0" sz="1600" spc="-10">
                <a:latin typeface="Arial"/>
                <a:cs typeface="Arial"/>
              </a:rPr>
              <a:t>e</a:t>
            </a:r>
            <a:r>
              <a:rPr dirty="0" sz="1600" spc="-5">
                <a:latin typeface="Arial"/>
                <a:cs typeface="Arial"/>
              </a:rPr>
              <a:t>s</a:t>
            </a:r>
            <a:r>
              <a:rPr dirty="0" sz="1600" spc="-5">
                <a:latin typeface="Arial"/>
                <a:cs typeface="Arial"/>
              </a:rPr>
              <a:t>,</a:t>
            </a:r>
            <a:r>
              <a:rPr dirty="0" sz="1600" spc="10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c</a:t>
            </a:r>
            <a:r>
              <a:rPr dirty="0" sz="1600" spc="-10">
                <a:latin typeface="Arial"/>
                <a:cs typeface="Arial"/>
              </a:rPr>
              <a:t>ab</a:t>
            </a:r>
            <a:r>
              <a:rPr dirty="0" sz="1600">
                <a:latin typeface="Arial"/>
                <a:cs typeface="Arial"/>
              </a:rPr>
              <a:t>l</a:t>
            </a:r>
            <a:r>
              <a:rPr dirty="0" sz="1600" spc="-10">
                <a:latin typeface="Arial"/>
                <a:cs typeface="Arial"/>
              </a:rPr>
              <a:t>e</a:t>
            </a:r>
            <a:r>
              <a:rPr dirty="0" sz="1600" spc="-5">
                <a:latin typeface="Arial"/>
                <a:cs typeface="Arial"/>
              </a:rPr>
              <a:t>s</a:t>
            </a:r>
            <a:r>
              <a:rPr dirty="0" sz="1600" spc="-5">
                <a:latin typeface="Arial"/>
                <a:cs typeface="Arial"/>
              </a:rPr>
              <a:t>,</a:t>
            </a:r>
            <a:r>
              <a:rPr dirty="0" sz="1600" spc="-15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et</a:t>
            </a:r>
            <a:r>
              <a:rPr dirty="0" sz="1600" spc="-5">
                <a:latin typeface="Arial"/>
                <a:cs typeface="Arial"/>
              </a:rPr>
              <a:t>c</a:t>
            </a:r>
            <a:r>
              <a:rPr dirty="0" sz="1600" spc="-5">
                <a:latin typeface="Arial"/>
                <a:cs typeface="Arial"/>
              </a:rPr>
              <a:t>.)</a:t>
            </a:r>
            <a:r>
              <a:rPr dirty="0" sz="1600" spc="15">
                <a:latin typeface="Arial"/>
                <a:cs typeface="Arial"/>
              </a:rPr>
              <a:t> </a:t>
            </a:r>
            <a:r>
              <a:rPr dirty="0" sz="1600" spc="-15">
                <a:latin typeface="Arial"/>
                <a:cs typeface="Arial"/>
              </a:rPr>
              <a:t>mu</a:t>
            </a:r>
            <a:r>
              <a:rPr dirty="0" sz="1600" spc="-5">
                <a:latin typeface="Arial"/>
                <a:cs typeface="Arial"/>
              </a:rPr>
              <a:t>s</a:t>
            </a:r>
            <a:r>
              <a:rPr dirty="0" sz="1600" spc="-5">
                <a:latin typeface="Arial"/>
                <a:cs typeface="Arial"/>
              </a:rPr>
              <a:t>t</a:t>
            </a:r>
            <a:r>
              <a:rPr dirty="0" sz="1600" spc="10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be</a:t>
            </a:r>
            <a:r>
              <a:rPr dirty="0" sz="1600" spc="10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p</a:t>
            </a:r>
            <a:r>
              <a:rPr dirty="0" sz="1600" spc="-15">
                <a:latin typeface="Arial"/>
                <a:cs typeface="Arial"/>
              </a:rPr>
              <a:t>r</a:t>
            </a:r>
            <a:r>
              <a:rPr dirty="0" sz="1600" spc="-10">
                <a:latin typeface="Arial"/>
                <a:cs typeface="Arial"/>
              </a:rPr>
              <a:t>ote</a:t>
            </a:r>
            <a:r>
              <a:rPr dirty="0" sz="1600" spc="-5">
                <a:latin typeface="Arial"/>
                <a:cs typeface="Arial"/>
              </a:rPr>
              <a:t>c</a:t>
            </a:r>
            <a:r>
              <a:rPr dirty="0" sz="1600" spc="-10">
                <a:latin typeface="Arial"/>
                <a:cs typeface="Arial"/>
              </a:rPr>
              <a:t>ted</a:t>
            </a:r>
            <a:r>
              <a:rPr dirty="0" sz="1600" spc="10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aga</a:t>
            </a:r>
            <a:r>
              <a:rPr dirty="0" sz="1600">
                <a:latin typeface="Arial"/>
                <a:cs typeface="Arial"/>
              </a:rPr>
              <a:t>i</a:t>
            </a:r>
            <a:r>
              <a:rPr dirty="0" sz="1600" spc="-10">
                <a:latin typeface="Arial"/>
                <a:cs typeface="Arial"/>
              </a:rPr>
              <a:t>n</a:t>
            </a:r>
            <a:r>
              <a:rPr dirty="0" sz="1600" spc="-5">
                <a:latin typeface="Arial"/>
                <a:cs typeface="Arial"/>
              </a:rPr>
              <a:t>s</a:t>
            </a:r>
            <a:r>
              <a:rPr dirty="0" sz="1600" spc="-5">
                <a:latin typeface="Arial"/>
                <a:cs typeface="Arial"/>
              </a:rPr>
              <a:t>t</a:t>
            </a:r>
            <a:r>
              <a:rPr dirty="0" sz="1600" spc="-5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ki</a:t>
            </a:r>
            <a:r>
              <a:rPr dirty="0" sz="1600" spc="-10">
                <a:latin typeface="Arial"/>
                <a:cs typeface="Arial"/>
              </a:rPr>
              <a:t>net</a:t>
            </a:r>
            <a:r>
              <a:rPr dirty="0" sz="1600">
                <a:latin typeface="Arial"/>
                <a:cs typeface="Arial"/>
              </a:rPr>
              <a:t>i</a:t>
            </a:r>
            <a:r>
              <a:rPr dirty="0" sz="1600" spc="-10">
                <a:latin typeface="Arial"/>
                <a:cs typeface="Arial"/>
              </a:rPr>
              <a:t>c</a:t>
            </a:r>
            <a:r>
              <a:rPr dirty="0" sz="1600" spc="-10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damage,</a:t>
            </a:r>
            <a:r>
              <a:rPr dirty="0" sz="1600" spc="10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c</a:t>
            </a:r>
            <a:r>
              <a:rPr dirty="0" sz="1600" spc="-15">
                <a:latin typeface="Arial"/>
                <a:cs typeface="Arial"/>
              </a:rPr>
              <a:t>hem</a:t>
            </a:r>
            <a:r>
              <a:rPr dirty="0" sz="1600" spc="-5">
                <a:latin typeface="Arial"/>
                <a:cs typeface="Arial"/>
              </a:rPr>
              <a:t>ic</a:t>
            </a:r>
            <a:r>
              <a:rPr dirty="0" sz="1600" spc="-10">
                <a:latin typeface="Arial"/>
                <a:cs typeface="Arial"/>
              </a:rPr>
              <a:t>al</a:t>
            </a:r>
            <a:r>
              <a:rPr dirty="0" sz="1600" spc="-20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de</a:t>
            </a:r>
            <a:r>
              <a:rPr dirty="0" sz="1600" spc="-5">
                <a:latin typeface="Arial"/>
                <a:cs typeface="Arial"/>
              </a:rPr>
              <a:t>c</a:t>
            </a:r>
            <a:r>
              <a:rPr dirty="0" sz="1600" spc="-10">
                <a:latin typeface="Arial"/>
                <a:cs typeface="Arial"/>
              </a:rPr>
              <a:t>a</a:t>
            </a:r>
            <a:r>
              <a:rPr dirty="0" sz="1600" spc="-150">
                <a:latin typeface="Arial"/>
                <a:cs typeface="Arial"/>
              </a:rPr>
              <a:t>y</a:t>
            </a:r>
            <a:r>
              <a:rPr dirty="0" sz="1600" spc="-5">
                <a:latin typeface="Arial"/>
                <a:cs typeface="Arial"/>
              </a:rPr>
              <a:t>,</a:t>
            </a:r>
            <a:r>
              <a:rPr dirty="0" sz="1600" spc="35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e</a:t>
            </a:r>
            <a:r>
              <a:rPr dirty="0" sz="1600">
                <a:latin typeface="Arial"/>
                <a:cs typeface="Arial"/>
              </a:rPr>
              <a:t>l</a:t>
            </a:r>
            <a:r>
              <a:rPr dirty="0" sz="1600" spc="-10">
                <a:latin typeface="Arial"/>
                <a:cs typeface="Arial"/>
              </a:rPr>
              <a:t>e</a:t>
            </a:r>
            <a:r>
              <a:rPr dirty="0" sz="1600" spc="-5">
                <a:latin typeface="Arial"/>
                <a:cs typeface="Arial"/>
              </a:rPr>
              <a:t>c</a:t>
            </a:r>
            <a:r>
              <a:rPr dirty="0" sz="1600" spc="-5">
                <a:latin typeface="Arial"/>
                <a:cs typeface="Arial"/>
              </a:rPr>
              <a:t>t</a:t>
            </a:r>
            <a:r>
              <a:rPr dirty="0" sz="1600" spc="-15">
                <a:latin typeface="Arial"/>
                <a:cs typeface="Arial"/>
              </a:rPr>
              <a:t>r</a:t>
            </a:r>
            <a:r>
              <a:rPr dirty="0" sz="1600" spc="-10">
                <a:latin typeface="Arial"/>
                <a:cs typeface="Arial"/>
              </a:rPr>
              <a:t>omagnet</a:t>
            </a:r>
            <a:r>
              <a:rPr dirty="0" sz="1600">
                <a:latin typeface="Arial"/>
                <a:cs typeface="Arial"/>
              </a:rPr>
              <a:t>i</a:t>
            </a:r>
            <a:r>
              <a:rPr dirty="0" sz="1600" spc="-10">
                <a:latin typeface="Arial"/>
                <a:cs typeface="Arial"/>
              </a:rPr>
              <a:t>c</a:t>
            </a:r>
            <a:r>
              <a:rPr dirty="0" sz="1600" spc="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i</a:t>
            </a:r>
            <a:r>
              <a:rPr dirty="0" sz="1600" spc="-10">
                <a:latin typeface="Arial"/>
                <a:cs typeface="Arial"/>
              </a:rPr>
              <a:t>n</a:t>
            </a:r>
            <a:r>
              <a:rPr dirty="0" sz="1600" spc="-5">
                <a:latin typeface="Arial"/>
                <a:cs typeface="Arial"/>
              </a:rPr>
              <a:t>s</a:t>
            </a:r>
            <a:r>
              <a:rPr dirty="0" sz="1600" spc="-10">
                <a:latin typeface="Arial"/>
                <a:cs typeface="Arial"/>
              </a:rPr>
              <a:t>u</a:t>
            </a:r>
            <a:r>
              <a:rPr dirty="0" sz="1600">
                <a:latin typeface="Arial"/>
                <a:cs typeface="Arial"/>
              </a:rPr>
              <a:t>l</a:t>
            </a:r>
            <a:r>
              <a:rPr dirty="0" sz="1600" spc="-5">
                <a:latin typeface="Arial"/>
                <a:cs typeface="Arial"/>
              </a:rPr>
              <a:t>t,</a:t>
            </a:r>
            <a:r>
              <a:rPr dirty="0" sz="1600" spc="-15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et</a:t>
            </a:r>
            <a:r>
              <a:rPr dirty="0" sz="1600" spc="-5">
                <a:latin typeface="Arial"/>
                <a:cs typeface="Arial"/>
              </a:rPr>
              <a:t>c</a:t>
            </a:r>
            <a:r>
              <a:rPr dirty="0" sz="1600" spc="-5">
                <a:latin typeface="Arial"/>
                <a:cs typeface="Arial"/>
              </a:rPr>
              <a:t>.,</a:t>
            </a:r>
            <a:endParaRPr sz="16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  <a:spcBef>
                <a:spcPts val="580"/>
              </a:spcBef>
            </a:pPr>
            <a:r>
              <a:rPr dirty="0" sz="1600" spc="-10">
                <a:latin typeface="Arial"/>
                <a:cs typeface="Arial"/>
              </a:rPr>
              <a:t>as</a:t>
            </a:r>
            <a:r>
              <a:rPr dirty="0" sz="1600" spc="-10">
                <a:latin typeface="Arial"/>
                <a:cs typeface="Arial"/>
              </a:rPr>
              <a:t> </a:t>
            </a:r>
            <a:r>
              <a:rPr dirty="0" sz="1600" spc="-30">
                <a:latin typeface="Arial"/>
                <a:cs typeface="Arial"/>
              </a:rPr>
              <a:t>w</a:t>
            </a:r>
            <a:r>
              <a:rPr dirty="0" sz="1600" spc="-10">
                <a:latin typeface="Arial"/>
                <a:cs typeface="Arial"/>
              </a:rPr>
              <a:t>e</a:t>
            </a:r>
            <a:r>
              <a:rPr dirty="0" sz="1600">
                <a:latin typeface="Arial"/>
                <a:cs typeface="Arial"/>
              </a:rPr>
              <a:t>l</a:t>
            </a:r>
            <a:r>
              <a:rPr dirty="0" sz="1600" spc="-5">
                <a:latin typeface="Arial"/>
                <a:cs typeface="Arial"/>
              </a:rPr>
              <a:t>l</a:t>
            </a:r>
            <a:r>
              <a:rPr dirty="0" sz="1600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as</a:t>
            </a:r>
            <a:r>
              <a:rPr dirty="0" sz="1600" spc="5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theft</a:t>
            </a:r>
            <a:r>
              <a:rPr dirty="0" sz="1600" spc="20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and</a:t>
            </a:r>
            <a:r>
              <a:rPr dirty="0" sz="1600" spc="-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l</a:t>
            </a:r>
            <a:r>
              <a:rPr dirty="0" sz="1600" spc="-10">
                <a:latin typeface="Arial"/>
                <a:cs typeface="Arial"/>
              </a:rPr>
              <a:t>o</a:t>
            </a:r>
            <a:r>
              <a:rPr dirty="0" sz="1600" spc="-5">
                <a:latin typeface="Arial"/>
                <a:cs typeface="Arial"/>
              </a:rPr>
              <a:t>ss</a:t>
            </a:r>
            <a:r>
              <a:rPr dirty="0" sz="1600" spc="-5">
                <a:latin typeface="Arial"/>
                <a:cs typeface="Arial"/>
              </a:rPr>
              <a:t>.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9"/>
              </a:spcBef>
            </a:pPr>
            <a:endParaRPr sz="2350">
              <a:latin typeface="Times New Roman"/>
              <a:cs typeface="Times New Roman"/>
            </a:endParaRPr>
          </a:p>
          <a:p>
            <a:pPr marL="927100" marR="1958975" indent="-915035">
              <a:lnSpc>
                <a:spcPct val="100000"/>
              </a:lnSpc>
            </a:pPr>
            <a:r>
              <a:rPr dirty="0" sz="1600" spc="-15">
                <a:latin typeface="Arial"/>
                <a:cs typeface="Arial"/>
              </a:rPr>
              <a:t>F</a:t>
            </a:r>
            <a:r>
              <a:rPr dirty="0" sz="1600" spc="-10">
                <a:latin typeface="Arial"/>
                <a:cs typeface="Arial"/>
              </a:rPr>
              <a:t>or</a:t>
            </a:r>
            <a:r>
              <a:rPr dirty="0" sz="1600" spc="5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ph</a:t>
            </a:r>
            <a:r>
              <a:rPr dirty="0" sz="1600" spc="-30">
                <a:latin typeface="Arial"/>
                <a:cs typeface="Arial"/>
              </a:rPr>
              <a:t>y</a:t>
            </a:r>
            <a:r>
              <a:rPr dirty="0" sz="1600" spc="-5">
                <a:latin typeface="Arial"/>
                <a:cs typeface="Arial"/>
              </a:rPr>
              <a:t>sic</a:t>
            </a:r>
            <a:r>
              <a:rPr dirty="0" sz="1600" spc="-10">
                <a:latin typeface="Arial"/>
                <a:cs typeface="Arial"/>
              </a:rPr>
              <a:t>al</a:t>
            </a:r>
            <a:r>
              <a:rPr dirty="0" sz="1600">
                <a:latin typeface="Arial"/>
                <a:cs typeface="Arial"/>
              </a:rPr>
              <a:t> </a:t>
            </a:r>
            <a:r>
              <a:rPr dirty="0" sz="1600" spc="-15">
                <a:latin typeface="Arial"/>
                <a:cs typeface="Arial"/>
              </a:rPr>
              <a:t>med</a:t>
            </a:r>
            <a:r>
              <a:rPr dirty="0" sz="1600">
                <a:latin typeface="Arial"/>
                <a:cs typeface="Arial"/>
              </a:rPr>
              <a:t>i</a:t>
            </a:r>
            <a:r>
              <a:rPr dirty="0" sz="1600" spc="-10">
                <a:latin typeface="Arial"/>
                <a:cs typeface="Arial"/>
              </a:rPr>
              <a:t>a</a:t>
            </a:r>
            <a:r>
              <a:rPr dirty="0" sz="1600" spc="-5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the</a:t>
            </a:r>
            <a:r>
              <a:rPr dirty="0" sz="1600" spc="10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en</a:t>
            </a:r>
            <a:r>
              <a:rPr dirty="0" sz="1600" spc="-5">
                <a:latin typeface="Arial"/>
                <a:cs typeface="Arial"/>
              </a:rPr>
              <a:t>s</a:t>
            </a:r>
            <a:r>
              <a:rPr dirty="0" sz="1600" spc="-10">
                <a:latin typeface="Arial"/>
                <a:cs typeface="Arial"/>
              </a:rPr>
              <a:t>u</a:t>
            </a:r>
            <a:r>
              <a:rPr dirty="0" sz="1600" spc="-15">
                <a:latin typeface="Arial"/>
                <a:cs typeface="Arial"/>
              </a:rPr>
              <a:t>r</a:t>
            </a:r>
            <a:r>
              <a:rPr dirty="0" sz="1600">
                <a:latin typeface="Arial"/>
                <a:cs typeface="Arial"/>
              </a:rPr>
              <a:t>i</a:t>
            </a:r>
            <a:r>
              <a:rPr dirty="0" sz="1600" spc="-10">
                <a:latin typeface="Arial"/>
                <a:cs typeface="Arial"/>
              </a:rPr>
              <a:t>ng</a:t>
            </a:r>
            <a:r>
              <a:rPr dirty="0" sz="1600" spc="-5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of</a:t>
            </a:r>
            <a:r>
              <a:rPr dirty="0" sz="1600" spc="10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c</a:t>
            </a:r>
            <a:r>
              <a:rPr dirty="0" sz="1600" spc="-15">
                <a:latin typeface="Arial"/>
                <a:cs typeface="Arial"/>
              </a:rPr>
              <a:t>ommun</a:t>
            </a:r>
            <a:r>
              <a:rPr dirty="0" sz="1600" spc="-5">
                <a:latin typeface="Arial"/>
                <a:cs typeface="Arial"/>
              </a:rPr>
              <a:t>ic</a:t>
            </a:r>
            <a:r>
              <a:rPr dirty="0" sz="1600" spc="-10">
                <a:latin typeface="Arial"/>
                <a:cs typeface="Arial"/>
              </a:rPr>
              <a:t>at</a:t>
            </a:r>
            <a:r>
              <a:rPr dirty="0" sz="1600">
                <a:latin typeface="Arial"/>
                <a:cs typeface="Arial"/>
              </a:rPr>
              <a:t>i</a:t>
            </a:r>
            <a:r>
              <a:rPr dirty="0" sz="1600" spc="-10">
                <a:latin typeface="Arial"/>
                <a:cs typeface="Arial"/>
              </a:rPr>
              <a:t>on</a:t>
            </a:r>
            <a:r>
              <a:rPr dirty="0" sz="1600" spc="-1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i</a:t>
            </a:r>
            <a:r>
              <a:rPr dirty="0" sz="1600" spc="-10">
                <a:latin typeface="Arial"/>
                <a:cs typeface="Arial"/>
              </a:rPr>
              <a:t>s</a:t>
            </a:r>
            <a:r>
              <a:rPr dirty="0" sz="1600" spc="5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a</a:t>
            </a:r>
            <a:r>
              <a:rPr dirty="0" sz="1600" spc="-5">
                <a:latin typeface="Arial"/>
                <a:cs typeface="Arial"/>
              </a:rPr>
              <a:t>cc</a:t>
            </a:r>
            <a:r>
              <a:rPr dirty="0" sz="1600" spc="-15">
                <a:latin typeface="Arial"/>
                <a:cs typeface="Arial"/>
              </a:rPr>
              <a:t>omp</a:t>
            </a:r>
            <a:r>
              <a:rPr dirty="0" sz="1600">
                <a:latin typeface="Arial"/>
                <a:cs typeface="Arial"/>
              </a:rPr>
              <a:t>lis</a:t>
            </a:r>
            <a:r>
              <a:rPr dirty="0" sz="1600" spc="-10">
                <a:latin typeface="Arial"/>
                <a:cs typeface="Arial"/>
              </a:rPr>
              <a:t>hed</a:t>
            </a:r>
            <a:r>
              <a:rPr dirty="0" sz="1600" spc="-10">
                <a:latin typeface="Arial"/>
                <a:cs typeface="Arial"/>
              </a:rPr>
              <a:t> </a:t>
            </a:r>
            <a:r>
              <a:rPr dirty="0" sz="1600" spc="-30">
                <a:latin typeface="Arial"/>
                <a:cs typeface="Arial"/>
              </a:rPr>
              <a:t>w</a:t>
            </a:r>
            <a:r>
              <a:rPr dirty="0" sz="1600">
                <a:latin typeface="Arial"/>
                <a:cs typeface="Arial"/>
              </a:rPr>
              <a:t>i</a:t>
            </a:r>
            <a:r>
              <a:rPr dirty="0" sz="1600" spc="-10">
                <a:latin typeface="Arial"/>
                <a:cs typeface="Arial"/>
              </a:rPr>
              <a:t>th</a:t>
            </a:r>
            <a:r>
              <a:rPr dirty="0" sz="1600" spc="-10">
                <a:latin typeface="Arial"/>
                <a:cs typeface="Arial"/>
              </a:rPr>
              <a:t> po</a:t>
            </a:r>
            <a:r>
              <a:rPr dirty="0" sz="1600">
                <a:latin typeface="Arial"/>
                <a:cs typeface="Arial"/>
              </a:rPr>
              <a:t>lici</a:t>
            </a:r>
            <a:r>
              <a:rPr dirty="0" sz="1600" spc="-10">
                <a:latin typeface="Arial"/>
                <a:cs typeface="Arial"/>
              </a:rPr>
              <a:t>es</a:t>
            </a:r>
            <a:r>
              <a:rPr dirty="0" sz="1600" spc="-30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and</a:t>
            </a:r>
            <a:r>
              <a:rPr dirty="0" sz="1600" spc="10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p</a:t>
            </a:r>
            <a:r>
              <a:rPr dirty="0" sz="1600" spc="-15">
                <a:latin typeface="Arial"/>
                <a:cs typeface="Arial"/>
              </a:rPr>
              <a:t>r</a:t>
            </a:r>
            <a:r>
              <a:rPr dirty="0" sz="1600" spc="-10">
                <a:latin typeface="Arial"/>
                <a:cs typeface="Arial"/>
              </a:rPr>
              <a:t>o</a:t>
            </a:r>
            <a:r>
              <a:rPr dirty="0" sz="1600" spc="-5">
                <a:latin typeface="Arial"/>
                <a:cs typeface="Arial"/>
              </a:rPr>
              <a:t>c</a:t>
            </a:r>
            <a:r>
              <a:rPr dirty="0" sz="1600" spc="-10">
                <a:latin typeface="Arial"/>
                <a:cs typeface="Arial"/>
              </a:rPr>
              <a:t>edu</a:t>
            </a:r>
            <a:r>
              <a:rPr dirty="0" sz="1600" spc="-15">
                <a:latin typeface="Arial"/>
                <a:cs typeface="Arial"/>
              </a:rPr>
              <a:t>r</a:t>
            </a:r>
            <a:r>
              <a:rPr dirty="0" sz="1600" spc="-10">
                <a:latin typeface="Arial"/>
                <a:cs typeface="Arial"/>
              </a:rPr>
              <a:t>e</a:t>
            </a:r>
            <a:r>
              <a:rPr dirty="0" sz="1600" spc="-5">
                <a:latin typeface="Arial"/>
                <a:cs typeface="Arial"/>
              </a:rPr>
              <a:t>s</a:t>
            </a:r>
            <a:r>
              <a:rPr dirty="0" sz="1600" spc="-5">
                <a:latin typeface="Arial"/>
                <a:cs typeface="Arial"/>
              </a:rPr>
              <a:t>,</a:t>
            </a:r>
            <a:endParaRPr sz="1600">
              <a:latin typeface="Arial"/>
              <a:cs typeface="Arial"/>
            </a:endParaRPr>
          </a:p>
          <a:p>
            <a:pPr marL="927735" marR="2181860" indent="-635">
              <a:lnSpc>
                <a:spcPct val="100000"/>
              </a:lnSpc>
            </a:pPr>
            <a:r>
              <a:rPr dirty="0" sz="1600" spc="-10">
                <a:latin typeface="Arial"/>
                <a:cs typeface="Arial"/>
              </a:rPr>
              <a:t>the</a:t>
            </a:r>
            <a:r>
              <a:rPr dirty="0" sz="1600" spc="10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management</a:t>
            </a:r>
            <a:r>
              <a:rPr dirty="0" sz="1600" spc="20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of</a:t>
            </a:r>
            <a:r>
              <a:rPr dirty="0" sz="1600" spc="10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a</a:t>
            </a:r>
            <a:r>
              <a:rPr dirty="0" sz="1600" spc="-5">
                <a:latin typeface="Arial"/>
                <a:cs typeface="Arial"/>
              </a:rPr>
              <a:t>ss</a:t>
            </a:r>
            <a:r>
              <a:rPr dirty="0" sz="1600" spc="-10">
                <a:latin typeface="Arial"/>
                <a:cs typeface="Arial"/>
              </a:rPr>
              <a:t>o</a:t>
            </a:r>
            <a:r>
              <a:rPr dirty="0" sz="1600" spc="-5">
                <a:latin typeface="Arial"/>
                <a:cs typeface="Arial"/>
              </a:rPr>
              <a:t>ci</a:t>
            </a:r>
            <a:r>
              <a:rPr dirty="0" sz="1600" spc="-10">
                <a:latin typeface="Arial"/>
                <a:cs typeface="Arial"/>
              </a:rPr>
              <a:t>ated</a:t>
            </a:r>
            <a:r>
              <a:rPr dirty="0" sz="1600" spc="-25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ph</a:t>
            </a:r>
            <a:r>
              <a:rPr dirty="0" sz="1600" spc="-30">
                <a:latin typeface="Arial"/>
                <a:cs typeface="Arial"/>
              </a:rPr>
              <a:t>y</a:t>
            </a:r>
            <a:r>
              <a:rPr dirty="0" sz="1600" spc="-5">
                <a:latin typeface="Arial"/>
                <a:cs typeface="Arial"/>
              </a:rPr>
              <a:t>sic</a:t>
            </a:r>
            <a:r>
              <a:rPr dirty="0" sz="1600" spc="-10">
                <a:latin typeface="Arial"/>
                <a:cs typeface="Arial"/>
              </a:rPr>
              <a:t>al</a:t>
            </a:r>
            <a:r>
              <a:rPr dirty="0" sz="1600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en</a:t>
            </a:r>
            <a:r>
              <a:rPr dirty="0" sz="1600" spc="-5">
                <a:latin typeface="Arial"/>
                <a:cs typeface="Arial"/>
              </a:rPr>
              <a:t>vi</a:t>
            </a:r>
            <a:r>
              <a:rPr dirty="0" sz="1600" spc="-15">
                <a:latin typeface="Arial"/>
                <a:cs typeface="Arial"/>
              </a:rPr>
              <a:t>r</a:t>
            </a:r>
            <a:r>
              <a:rPr dirty="0" sz="1600" spc="-10">
                <a:latin typeface="Arial"/>
                <a:cs typeface="Arial"/>
              </a:rPr>
              <a:t>onment</a:t>
            </a:r>
            <a:r>
              <a:rPr dirty="0" sz="1600" spc="-5">
                <a:latin typeface="Arial"/>
                <a:cs typeface="Arial"/>
              </a:rPr>
              <a:t>s</a:t>
            </a:r>
            <a:r>
              <a:rPr dirty="0" sz="1600" spc="-5">
                <a:latin typeface="Arial"/>
                <a:cs typeface="Arial"/>
              </a:rPr>
              <a:t>;</a:t>
            </a:r>
            <a:r>
              <a:rPr dirty="0" sz="1600" spc="-10">
                <a:latin typeface="Arial"/>
                <a:cs typeface="Arial"/>
              </a:rPr>
              <a:t> a</a:t>
            </a:r>
            <a:r>
              <a:rPr dirty="0" sz="1600" spc="-5">
                <a:latin typeface="Arial"/>
                <a:cs typeface="Arial"/>
              </a:rPr>
              <a:t>cc</a:t>
            </a:r>
            <a:r>
              <a:rPr dirty="0" sz="1600" spc="-10">
                <a:latin typeface="Arial"/>
                <a:cs typeface="Arial"/>
              </a:rPr>
              <a:t>u</a:t>
            </a:r>
            <a:r>
              <a:rPr dirty="0" sz="1600" spc="-15">
                <a:latin typeface="Arial"/>
                <a:cs typeface="Arial"/>
              </a:rPr>
              <a:t>r</a:t>
            </a:r>
            <a:r>
              <a:rPr dirty="0" sz="1600" spc="-10">
                <a:latin typeface="Arial"/>
                <a:cs typeface="Arial"/>
              </a:rPr>
              <a:t>ate,</a:t>
            </a:r>
            <a:r>
              <a:rPr dirty="0" sz="1600" spc="10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c</a:t>
            </a:r>
            <a:r>
              <a:rPr dirty="0" sz="1600" spc="-15">
                <a:latin typeface="Arial"/>
                <a:cs typeface="Arial"/>
              </a:rPr>
              <a:t>omp</a:t>
            </a:r>
            <a:r>
              <a:rPr dirty="0" sz="1600">
                <a:latin typeface="Arial"/>
                <a:cs typeface="Arial"/>
              </a:rPr>
              <a:t>l</a:t>
            </a:r>
            <a:r>
              <a:rPr dirty="0" sz="1600" spc="-10">
                <a:latin typeface="Arial"/>
                <a:cs typeface="Arial"/>
              </a:rPr>
              <a:t>ete,</a:t>
            </a:r>
            <a:r>
              <a:rPr dirty="0" sz="1600" spc="10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and</a:t>
            </a:r>
            <a:r>
              <a:rPr dirty="0" sz="1600" spc="-5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c</a:t>
            </a:r>
            <a:r>
              <a:rPr dirty="0" sz="1600" spc="-10">
                <a:latin typeface="Arial"/>
                <a:cs typeface="Arial"/>
              </a:rPr>
              <a:t>omputer</a:t>
            </a:r>
            <a:r>
              <a:rPr dirty="0" sz="1600" spc="15">
                <a:latin typeface="Arial"/>
                <a:cs typeface="Arial"/>
              </a:rPr>
              <a:t> </a:t>
            </a:r>
            <a:r>
              <a:rPr dirty="0" sz="1600" spc="-15">
                <a:latin typeface="Arial"/>
                <a:cs typeface="Arial"/>
              </a:rPr>
              <a:t>r</a:t>
            </a:r>
            <a:r>
              <a:rPr dirty="0" sz="1600" spc="-10">
                <a:latin typeface="Arial"/>
                <a:cs typeface="Arial"/>
              </a:rPr>
              <a:t>eadab</a:t>
            </a:r>
            <a:r>
              <a:rPr dirty="0" sz="1600">
                <a:latin typeface="Arial"/>
                <a:cs typeface="Arial"/>
              </a:rPr>
              <a:t>l</a:t>
            </a:r>
            <a:r>
              <a:rPr dirty="0" sz="1600" spc="-10">
                <a:latin typeface="Arial"/>
                <a:cs typeface="Arial"/>
              </a:rPr>
              <a:t>e</a:t>
            </a:r>
            <a:r>
              <a:rPr dirty="0" sz="1600" spc="-5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do</a:t>
            </a:r>
            <a:r>
              <a:rPr dirty="0" sz="1600" spc="-5">
                <a:latin typeface="Arial"/>
                <a:cs typeface="Arial"/>
              </a:rPr>
              <a:t>c</a:t>
            </a:r>
            <a:r>
              <a:rPr dirty="0" sz="1600" spc="-10">
                <a:latin typeface="Arial"/>
                <a:cs typeface="Arial"/>
              </a:rPr>
              <a:t>umentat</a:t>
            </a:r>
            <a:r>
              <a:rPr dirty="0" sz="1600">
                <a:latin typeface="Arial"/>
                <a:cs typeface="Arial"/>
              </a:rPr>
              <a:t>i</a:t>
            </a:r>
            <a:r>
              <a:rPr dirty="0" sz="1600" spc="-10">
                <a:latin typeface="Arial"/>
                <a:cs typeface="Arial"/>
              </a:rPr>
              <a:t>on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4585" y="6390609"/>
            <a:ext cx="7774940" cy="2038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5">
                <a:latin typeface="Arial"/>
                <a:cs typeface="Arial"/>
              </a:rPr>
              <a:t>[</a:t>
            </a:r>
            <a:r>
              <a:rPr dirty="0" sz="1400" spc="-5">
                <a:latin typeface="Arial"/>
                <a:cs typeface="Arial"/>
              </a:rPr>
              <a:t>A</a:t>
            </a:r>
            <a:r>
              <a:rPr dirty="0" sz="1400" spc="5">
                <a:latin typeface="Arial"/>
                <a:cs typeface="Arial"/>
              </a:rPr>
              <a:t>ss</a:t>
            </a:r>
            <a:r>
              <a:rPr dirty="0" sz="1400" spc="-5">
                <a:latin typeface="Arial"/>
                <a:cs typeface="Arial"/>
              </a:rPr>
              <a:t>o</a:t>
            </a:r>
            <a:r>
              <a:rPr dirty="0" sz="1400" spc="5">
                <a:latin typeface="Arial"/>
                <a:cs typeface="Arial"/>
              </a:rPr>
              <a:t>c</a:t>
            </a:r>
            <a:r>
              <a:rPr dirty="0" sz="1400">
                <a:latin typeface="Arial"/>
                <a:cs typeface="Arial"/>
              </a:rPr>
              <a:t>i</a:t>
            </a:r>
            <a:r>
              <a:rPr dirty="0" sz="1400" spc="-5">
                <a:latin typeface="Arial"/>
                <a:cs typeface="Arial"/>
              </a:rPr>
              <a:t>a</a:t>
            </a:r>
            <a:r>
              <a:rPr dirty="0" sz="1400" spc="-10">
                <a:latin typeface="Arial"/>
                <a:cs typeface="Arial"/>
              </a:rPr>
              <a:t>t</a:t>
            </a:r>
            <a:r>
              <a:rPr dirty="0" sz="1400" spc="-15">
                <a:latin typeface="Arial"/>
                <a:cs typeface="Arial"/>
              </a:rPr>
              <a:t>e</a:t>
            </a:r>
            <a:r>
              <a:rPr dirty="0" sz="1400">
                <a:latin typeface="Arial"/>
                <a:cs typeface="Arial"/>
              </a:rPr>
              <a:t>d</a:t>
            </a:r>
            <a:r>
              <a:rPr dirty="0" sz="1400" spc="-45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d</a:t>
            </a:r>
            <a:r>
              <a:rPr dirty="0" sz="1400">
                <a:latin typeface="Arial"/>
                <a:cs typeface="Arial"/>
              </a:rPr>
              <a:t>i</a:t>
            </a:r>
            <a:r>
              <a:rPr dirty="0" sz="1400" spc="-5">
                <a:latin typeface="Arial"/>
                <a:cs typeface="Arial"/>
              </a:rPr>
              <a:t>g</a:t>
            </a:r>
            <a:r>
              <a:rPr dirty="0" sz="1400">
                <a:latin typeface="Arial"/>
                <a:cs typeface="Arial"/>
              </a:rPr>
              <a:t>i</a:t>
            </a:r>
            <a:r>
              <a:rPr dirty="0" sz="1400" spc="5">
                <a:latin typeface="Arial"/>
                <a:cs typeface="Arial"/>
              </a:rPr>
              <a:t>t</a:t>
            </a:r>
            <a:r>
              <a:rPr dirty="0" sz="1400" spc="-5">
                <a:latin typeface="Arial"/>
                <a:cs typeface="Arial"/>
              </a:rPr>
              <a:t>a</a:t>
            </a:r>
            <a:r>
              <a:rPr dirty="0" sz="1400">
                <a:latin typeface="Arial"/>
                <a:cs typeface="Arial"/>
              </a:rPr>
              <a:t>l</a:t>
            </a:r>
            <a:r>
              <a:rPr dirty="0" sz="1400" spc="-20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ob</a:t>
            </a:r>
            <a:r>
              <a:rPr dirty="0" sz="1400">
                <a:latin typeface="Arial"/>
                <a:cs typeface="Arial"/>
              </a:rPr>
              <a:t>j</a:t>
            </a:r>
            <a:r>
              <a:rPr dirty="0" sz="1400" spc="-5">
                <a:latin typeface="Arial"/>
                <a:cs typeface="Arial"/>
              </a:rPr>
              <a:t>e</a:t>
            </a:r>
            <a:r>
              <a:rPr dirty="0" sz="1400" spc="5">
                <a:latin typeface="Arial"/>
                <a:cs typeface="Arial"/>
              </a:rPr>
              <a:t>ct</a:t>
            </a:r>
            <a:r>
              <a:rPr dirty="0" sz="1400">
                <a:latin typeface="Arial"/>
                <a:cs typeface="Arial"/>
              </a:rPr>
              <a:t>s</a:t>
            </a:r>
            <a:r>
              <a:rPr dirty="0" sz="1400" spc="-4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(</a:t>
            </a:r>
            <a:r>
              <a:rPr dirty="0" sz="1400" spc="-5">
                <a:latin typeface="Arial"/>
                <a:cs typeface="Arial"/>
              </a:rPr>
              <a:t>AP</a:t>
            </a:r>
            <a:r>
              <a:rPr dirty="0" sz="1400" spc="5">
                <a:latin typeface="Arial"/>
                <a:cs typeface="Arial"/>
              </a:rPr>
              <a:t>Is</a:t>
            </a:r>
            <a:r>
              <a:rPr dirty="0" sz="1400">
                <a:latin typeface="Arial"/>
                <a:cs typeface="Arial"/>
              </a:rPr>
              <a:t>,</a:t>
            </a:r>
            <a:r>
              <a:rPr dirty="0" sz="1400" spc="-25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e</a:t>
            </a:r>
            <a:r>
              <a:rPr dirty="0" sz="1400" spc="-10">
                <a:latin typeface="Arial"/>
                <a:cs typeface="Arial"/>
              </a:rPr>
              <a:t>m</a:t>
            </a:r>
            <a:r>
              <a:rPr dirty="0" sz="1400" spc="-5">
                <a:latin typeface="Arial"/>
                <a:cs typeface="Arial"/>
              </a:rPr>
              <a:t>bedde</a:t>
            </a:r>
            <a:r>
              <a:rPr dirty="0" sz="1400">
                <a:latin typeface="Arial"/>
                <a:cs typeface="Arial"/>
              </a:rPr>
              <a:t>d</a:t>
            </a:r>
            <a:r>
              <a:rPr dirty="0" sz="1400" spc="-45">
                <a:latin typeface="Arial"/>
                <a:cs typeface="Arial"/>
              </a:rPr>
              <a:t> </a:t>
            </a:r>
            <a:r>
              <a:rPr dirty="0" sz="1400" spc="5">
                <a:latin typeface="Arial"/>
                <a:cs typeface="Arial"/>
              </a:rPr>
              <a:t>s</a:t>
            </a:r>
            <a:r>
              <a:rPr dirty="0" sz="1400" spc="-20">
                <a:latin typeface="Arial"/>
                <a:cs typeface="Arial"/>
              </a:rPr>
              <a:t>y</a:t>
            </a:r>
            <a:r>
              <a:rPr dirty="0" sz="1400" spc="5">
                <a:latin typeface="Arial"/>
                <a:cs typeface="Arial"/>
              </a:rPr>
              <a:t>st</a:t>
            </a:r>
            <a:r>
              <a:rPr dirty="0" sz="1400" spc="-5">
                <a:latin typeface="Arial"/>
                <a:cs typeface="Arial"/>
              </a:rPr>
              <a:t>e</a:t>
            </a:r>
            <a:r>
              <a:rPr dirty="0" sz="1400" spc="-10">
                <a:latin typeface="Arial"/>
                <a:cs typeface="Arial"/>
              </a:rPr>
              <a:t>m</a:t>
            </a:r>
            <a:r>
              <a:rPr dirty="0" sz="1400" spc="5">
                <a:latin typeface="Arial"/>
                <a:cs typeface="Arial"/>
              </a:rPr>
              <a:t>s</a:t>
            </a:r>
            <a:r>
              <a:rPr dirty="0" sz="1400">
                <a:latin typeface="Arial"/>
                <a:cs typeface="Arial"/>
              </a:rPr>
              <a:t>,</a:t>
            </a:r>
            <a:r>
              <a:rPr dirty="0" sz="1400" spc="-25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ope</a:t>
            </a:r>
            <a:r>
              <a:rPr dirty="0" sz="1400">
                <a:latin typeface="Arial"/>
                <a:cs typeface="Arial"/>
              </a:rPr>
              <a:t>r</a:t>
            </a:r>
            <a:r>
              <a:rPr dirty="0" sz="1400" spc="-5">
                <a:latin typeface="Arial"/>
                <a:cs typeface="Arial"/>
              </a:rPr>
              <a:t>a</a:t>
            </a:r>
            <a:r>
              <a:rPr dirty="0" sz="1400" spc="5">
                <a:latin typeface="Arial"/>
                <a:cs typeface="Arial"/>
              </a:rPr>
              <a:t>t</a:t>
            </a:r>
            <a:r>
              <a:rPr dirty="0" sz="1400">
                <a:latin typeface="Arial"/>
                <a:cs typeface="Arial"/>
              </a:rPr>
              <a:t>i</a:t>
            </a:r>
            <a:r>
              <a:rPr dirty="0" sz="1400" spc="-5">
                <a:latin typeface="Arial"/>
                <a:cs typeface="Arial"/>
              </a:rPr>
              <a:t>n</a:t>
            </a:r>
            <a:r>
              <a:rPr dirty="0" sz="1400">
                <a:latin typeface="Arial"/>
                <a:cs typeface="Arial"/>
              </a:rPr>
              <a:t>g</a:t>
            </a:r>
            <a:r>
              <a:rPr dirty="0" sz="1400" spc="-55">
                <a:latin typeface="Arial"/>
                <a:cs typeface="Arial"/>
              </a:rPr>
              <a:t> </a:t>
            </a:r>
            <a:r>
              <a:rPr dirty="0" sz="1400" spc="5">
                <a:latin typeface="Arial"/>
                <a:cs typeface="Arial"/>
              </a:rPr>
              <a:t>s</a:t>
            </a:r>
            <a:r>
              <a:rPr dirty="0" sz="1400" spc="-20">
                <a:latin typeface="Arial"/>
                <a:cs typeface="Arial"/>
              </a:rPr>
              <a:t>y</a:t>
            </a:r>
            <a:r>
              <a:rPr dirty="0" sz="1400" spc="5">
                <a:latin typeface="Arial"/>
                <a:cs typeface="Arial"/>
              </a:rPr>
              <a:t>st</a:t>
            </a:r>
            <a:r>
              <a:rPr dirty="0" sz="1400" spc="-5">
                <a:latin typeface="Arial"/>
                <a:cs typeface="Arial"/>
              </a:rPr>
              <a:t>e</a:t>
            </a:r>
            <a:r>
              <a:rPr dirty="0" sz="1400" spc="-10">
                <a:latin typeface="Arial"/>
                <a:cs typeface="Arial"/>
              </a:rPr>
              <a:t>m</a:t>
            </a:r>
            <a:r>
              <a:rPr dirty="0" sz="1400" spc="5">
                <a:latin typeface="Arial"/>
                <a:cs typeface="Arial"/>
              </a:rPr>
              <a:t>s</a:t>
            </a:r>
            <a:r>
              <a:rPr dirty="0" sz="1400">
                <a:latin typeface="Arial"/>
                <a:cs typeface="Arial"/>
              </a:rPr>
              <a:t>)</a:t>
            </a:r>
            <a:r>
              <a:rPr dirty="0" sz="1400" spc="-30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m</a:t>
            </a:r>
            <a:r>
              <a:rPr dirty="0" sz="1400" spc="-5">
                <a:latin typeface="Arial"/>
                <a:cs typeface="Arial"/>
              </a:rPr>
              <a:t>u</a:t>
            </a:r>
            <a:r>
              <a:rPr dirty="0" sz="1400" spc="5">
                <a:latin typeface="Arial"/>
                <a:cs typeface="Arial"/>
              </a:rPr>
              <a:t>s</a:t>
            </a:r>
            <a:r>
              <a:rPr dirty="0" sz="1400">
                <a:latin typeface="Arial"/>
                <a:cs typeface="Arial"/>
              </a:rPr>
              <a:t>t</a:t>
            </a:r>
            <a:r>
              <a:rPr dirty="0" sz="1400" spc="-15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a</a:t>
            </a:r>
            <a:r>
              <a:rPr dirty="0" sz="1400">
                <a:latin typeface="Arial"/>
                <a:cs typeface="Arial"/>
              </a:rPr>
              <a:t>l</a:t>
            </a:r>
            <a:r>
              <a:rPr dirty="0" sz="1400" spc="5">
                <a:latin typeface="Arial"/>
                <a:cs typeface="Arial"/>
              </a:rPr>
              <a:t>s</a:t>
            </a:r>
            <a:r>
              <a:rPr dirty="0" sz="1400">
                <a:latin typeface="Arial"/>
                <a:cs typeface="Arial"/>
              </a:rPr>
              <a:t>o</a:t>
            </a:r>
            <a:r>
              <a:rPr dirty="0" sz="1400" spc="-20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b</a:t>
            </a:r>
            <a:r>
              <a:rPr dirty="0" sz="1400">
                <a:latin typeface="Arial"/>
                <a:cs typeface="Arial"/>
              </a:rPr>
              <a:t>e</a:t>
            </a:r>
            <a:r>
              <a:rPr dirty="0" sz="1400" spc="-20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p</a:t>
            </a:r>
            <a:r>
              <a:rPr dirty="0" sz="1400">
                <a:latin typeface="Arial"/>
                <a:cs typeface="Arial"/>
              </a:rPr>
              <a:t>r</a:t>
            </a:r>
            <a:r>
              <a:rPr dirty="0" sz="1400" spc="-5">
                <a:latin typeface="Arial"/>
                <a:cs typeface="Arial"/>
              </a:rPr>
              <a:t>e</a:t>
            </a:r>
            <a:r>
              <a:rPr dirty="0" sz="1400" spc="5">
                <a:latin typeface="Arial"/>
                <a:cs typeface="Arial"/>
              </a:rPr>
              <a:t>s</a:t>
            </a:r>
            <a:r>
              <a:rPr dirty="0" sz="1400" spc="-5">
                <a:latin typeface="Arial"/>
                <a:cs typeface="Arial"/>
              </a:rPr>
              <a:t>e</a:t>
            </a:r>
            <a:r>
              <a:rPr dirty="0" sz="1400">
                <a:latin typeface="Arial"/>
                <a:cs typeface="Arial"/>
              </a:rPr>
              <a:t>r</a:t>
            </a:r>
            <a:r>
              <a:rPr dirty="0" sz="1400" spc="-20">
                <a:latin typeface="Arial"/>
                <a:cs typeface="Arial"/>
              </a:rPr>
              <a:t>v</a:t>
            </a:r>
            <a:r>
              <a:rPr dirty="0" sz="1400" spc="-5">
                <a:latin typeface="Arial"/>
                <a:cs typeface="Arial"/>
              </a:rPr>
              <a:t>ed</a:t>
            </a:r>
            <a:r>
              <a:rPr dirty="0" sz="1400" spc="5">
                <a:latin typeface="Arial"/>
                <a:cs typeface="Arial"/>
              </a:rPr>
              <a:t>.</a:t>
            </a:r>
            <a:r>
              <a:rPr dirty="0" sz="1400">
                <a:latin typeface="Arial"/>
                <a:cs typeface="Arial"/>
              </a:rPr>
              <a:t>]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503411" y="6463728"/>
            <a:ext cx="10287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 spc="-10">
                <a:solidFill>
                  <a:srgbClr val="8A8A8A"/>
                </a:solidFill>
                <a:latin typeface="Calibri"/>
                <a:cs typeface="Calibri"/>
              </a:rPr>
              <a:t>6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756285"/>
          </a:xfrm>
          <a:custGeom>
            <a:avLst/>
            <a:gdLst/>
            <a:ahLst/>
            <a:cxnLst/>
            <a:rect l="l" t="t" r="r" b="b"/>
            <a:pathLst>
              <a:path w="9144000" h="756285">
                <a:moveTo>
                  <a:pt x="0" y="756145"/>
                </a:moveTo>
                <a:lnTo>
                  <a:pt x="9144000" y="756145"/>
                </a:lnTo>
                <a:lnTo>
                  <a:pt x="9144000" y="0"/>
                </a:lnTo>
                <a:lnTo>
                  <a:pt x="0" y="0"/>
                </a:lnTo>
                <a:lnTo>
                  <a:pt x="0" y="756145"/>
                </a:lnTo>
                <a:close/>
              </a:path>
            </a:pathLst>
          </a:custGeom>
          <a:solidFill>
            <a:srgbClr val="DADAD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202815">
              <a:lnSpc>
                <a:spcPct val="100000"/>
              </a:lnSpc>
            </a:pPr>
            <a:r>
              <a:rPr dirty="0" sz="3200">
                <a:latin typeface="Arial"/>
                <a:cs typeface="Arial"/>
              </a:rPr>
              <a:t>C</a:t>
            </a:r>
            <a:r>
              <a:rPr dirty="0" sz="3200" spc="-10">
                <a:latin typeface="Arial"/>
                <a:cs typeface="Arial"/>
              </a:rPr>
              <a:t>ommun</a:t>
            </a:r>
            <a:r>
              <a:rPr dirty="0" sz="3200" spc="-5">
                <a:latin typeface="Arial"/>
                <a:cs typeface="Arial"/>
              </a:rPr>
              <a:t>i</a:t>
            </a:r>
            <a:r>
              <a:rPr dirty="0" sz="3200" spc="5">
                <a:latin typeface="Arial"/>
                <a:cs typeface="Arial"/>
              </a:rPr>
              <a:t>c</a:t>
            </a:r>
            <a:r>
              <a:rPr dirty="0" sz="3200" spc="-10">
                <a:latin typeface="Arial"/>
                <a:cs typeface="Arial"/>
              </a:rPr>
              <a:t>a</a:t>
            </a:r>
            <a:r>
              <a:rPr dirty="0" sz="3200" spc="-5">
                <a:latin typeface="Arial"/>
                <a:cs typeface="Arial"/>
              </a:rPr>
              <a:t>ti</a:t>
            </a:r>
            <a:r>
              <a:rPr dirty="0" sz="3200" spc="-10">
                <a:latin typeface="Arial"/>
                <a:cs typeface="Arial"/>
              </a:rPr>
              <a:t>n</a:t>
            </a:r>
            <a:r>
              <a:rPr dirty="0" sz="3200">
                <a:latin typeface="Arial"/>
                <a:cs typeface="Arial"/>
              </a:rPr>
              <a:t>g</a:t>
            </a:r>
            <a:r>
              <a:rPr dirty="0" sz="3200" spc="-20">
                <a:latin typeface="Arial"/>
                <a:cs typeface="Arial"/>
              </a:rPr>
              <a:t> </a:t>
            </a:r>
            <a:r>
              <a:rPr dirty="0" sz="3200" spc="-10">
                <a:latin typeface="Arial"/>
                <a:cs typeface="Arial"/>
              </a:rPr>
              <a:t>en</a:t>
            </a:r>
            <a:r>
              <a:rPr dirty="0" sz="3200" spc="5">
                <a:latin typeface="Arial"/>
                <a:cs typeface="Arial"/>
              </a:rPr>
              <a:t>c</a:t>
            </a:r>
            <a:r>
              <a:rPr dirty="0" sz="3200" spc="-10">
                <a:latin typeface="Arial"/>
                <a:cs typeface="Arial"/>
              </a:rPr>
              <a:t>od</a:t>
            </a:r>
            <a:r>
              <a:rPr dirty="0" sz="3200" spc="-5">
                <a:latin typeface="Arial"/>
                <a:cs typeface="Arial"/>
              </a:rPr>
              <a:t>i</a:t>
            </a:r>
            <a:r>
              <a:rPr dirty="0" sz="3200" spc="-10">
                <a:latin typeface="Arial"/>
                <a:cs typeface="Arial"/>
              </a:rPr>
              <a:t>ng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9880" y="1035244"/>
            <a:ext cx="8652510" cy="48793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spc="-5">
                <a:latin typeface="Arial"/>
                <a:cs typeface="Arial"/>
              </a:rPr>
              <a:t>T</a:t>
            </a:r>
            <a:r>
              <a:rPr dirty="0" sz="2000">
                <a:latin typeface="Arial"/>
                <a:cs typeface="Arial"/>
              </a:rPr>
              <a:t>he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de</a:t>
            </a:r>
            <a:r>
              <a:rPr dirty="0" sz="2000" spc="5">
                <a:latin typeface="Arial"/>
                <a:cs typeface="Arial"/>
              </a:rPr>
              <a:t>c</a:t>
            </a:r>
            <a:r>
              <a:rPr dirty="0" sz="2000">
                <a:latin typeface="Arial"/>
                <a:cs typeface="Arial"/>
              </a:rPr>
              <a:t>od</a:t>
            </a:r>
            <a:r>
              <a:rPr dirty="0" sz="2000" spc="-5">
                <a:latin typeface="Arial"/>
                <a:cs typeface="Arial"/>
              </a:rPr>
              <a:t>i</a:t>
            </a:r>
            <a:r>
              <a:rPr dirty="0" sz="2000">
                <a:latin typeface="Arial"/>
                <a:cs typeface="Arial"/>
              </a:rPr>
              <a:t>ng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of</a:t>
            </a:r>
            <a:r>
              <a:rPr dirty="0" sz="2000" spc="-1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e</a:t>
            </a:r>
            <a:r>
              <a:rPr dirty="0" sz="2000" spc="-10">
                <a:latin typeface="Arial"/>
                <a:cs typeface="Arial"/>
              </a:rPr>
              <a:t>v</a:t>
            </a:r>
            <a:r>
              <a:rPr dirty="0" sz="2000">
                <a:latin typeface="Arial"/>
                <a:cs typeface="Arial"/>
              </a:rPr>
              <a:t>ery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l</a:t>
            </a:r>
            <a:r>
              <a:rPr dirty="0" sz="2000">
                <a:latin typeface="Arial"/>
                <a:cs typeface="Arial"/>
              </a:rPr>
              <a:t>e</a:t>
            </a:r>
            <a:r>
              <a:rPr dirty="0" sz="2000" spc="-10">
                <a:latin typeface="Arial"/>
                <a:cs typeface="Arial"/>
              </a:rPr>
              <a:t>v</a:t>
            </a:r>
            <a:r>
              <a:rPr dirty="0" sz="2000">
                <a:latin typeface="Arial"/>
                <a:cs typeface="Arial"/>
              </a:rPr>
              <a:t>el</a:t>
            </a:r>
            <a:r>
              <a:rPr dirty="0" sz="2000" spc="-1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of</a:t>
            </a:r>
            <a:r>
              <a:rPr dirty="0" sz="2000" spc="-1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en</a:t>
            </a:r>
            <a:r>
              <a:rPr dirty="0" sz="2000" spc="5">
                <a:latin typeface="Arial"/>
                <a:cs typeface="Arial"/>
              </a:rPr>
              <a:t>c</a:t>
            </a:r>
            <a:r>
              <a:rPr dirty="0" sz="2000">
                <a:latin typeface="Arial"/>
                <a:cs typeface="Arial"/>
              </a:rPr>
              <a:t>od</a:t>
            </a:r>
            <a:r>
              <a:rPr dirty="0" sz="2000" spc="-5">
                <a:latin typeface="Arial"/>
                <a:cs typeface="Arial"/>
              </a:rPr>
              <a:t>i</a:t>
            </a:r>
            <a:r>
              <a:rPr dirty="0" sz="2000">
                <a:latin typeface="Arial"/>
                <a:cs typeface="Arial"/>
              </a:rPr>
              <a:t>ng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m</a:t>
            </a:r>
            <a:r>
              <a:rPr dirty="0" sz="2000">
                <a:latin typeface="Arial"/>
                <a:cs typeface="Arial"/>
              </a:rPr>
              <a:t>u</a:t>
            </a:r>
            <a:r>
              <a:rPr dirty="0" sz="2000" spc="5">
                <a:latin typeface="Arial"/>
                <a:cs typeface="Arial"/>
              </a:rPr>
              <a:t>s</a:t>
            </a:r>
            <a:r>
              <a:rPr dirty="0" sz="2000">
                <a:latin typeface="Arial"/>
                <a:cs typeface="Arial"/>
              </a:rPr>
              <a:t>t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be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re</a:t>
            </a:r>
            <a:r>
              <a:rPr dirty="0" sz="2000" spc="-5">
                <a:latin typeface="Arial"/>
                <a:cs typeface="Arial"/>
              </a:rPr>
              <a:t>li</a:t>
            </a:r>
            <a:r>
              <a:rPr dirty="0" sz="2000">
                <a:latin typeface="Arial"/>
                <a:cs typeface="Arial"/>
              </a:rPr>
              <a:t>ab</a:t>
            </a:r>
            <a:r>
              <a:rPr dirty="0" sz="2000" spc="-5">
                <a:latin typeface="Arial"/>
                <a:cs typeface="Arial"/>
              </a:rPr>
              <a:t>l</a:t>
            </a:r>
            <a:r>
              <a:rPr dirty="0" sz="2000">
                <a:latin typeface="Arial"/>
                <a:cs typeface="Arial"/>
              </a:rPr>
              <a:t>e.</a:t>
            </a:r>
            <a:endParaRPr sz="2000">
              <a:latin typeface="Arial"/>
              <a:cs typeface="Arial"/>
            </a:endParaRPr>
          </a:p>
          <a:p>
            <a:pPr marL="472440" marR="494030">
              <a:lnSpc>
                <a:spcPct val="100000"/>
              </a:lnSpc>
              <a:spcBef>
                <a:spcPts val="994"/>
              </a:spcBef>
            </a:pPr>
            <a:r>
              <a:rPr dirty="0" sz="2000" spc="-5">
                <a:latin typeface="Arial"/>
                <a:cs typeface="Arial"/>
              </a:rPr>
              <a:t>F</a:t>
            </a:r>
            <a:r>
              <a:rPr dirty="0" sz="2000">
                <a:latin typeface="Arial"/>
                <a:cs typeface="Arial"/>
              </a:rPr>
              <a:t>rom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read</a:t>
            </a:r>
            <a:r>
              <a:rPr dirty="0" sz="2000" spc="-5">
                <a:latin typeface="Arial"/>
                <a:cs typeface="Arial"/>
              </a:rPr>
              <a:t>i</a:t>
            </a:r>
            <a:r>
              <a:rPr dirty="0" sz="2000">
                <a:latin typeface="Arial"/>
                <a:cs typeface="Arial"/>
              </a:rPr>
              <a:t>ng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1s</a:t>
            </a:r>
            <a:r>
              <a:rPr dirty="0" sz="2000" spc="-1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and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0s</a:t>
            </a:r>
            <a:r>
              <a:rPr dirty="0" sz="2000" spc="-1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o</a:t>
            </a:r>
            <a:r>
              <a:rPr dirty="0" sz="2000" spc="-45">
                <a:latin typeface="Arial"/>
                <a:cs typeface="Arial"/>
              </a:rPr>
              <a:t>f</a:t>
            </a:r>
            <a:r>
              <a:rPr dirty="0" sz="2000">
                <a:latin typeface="Arial"/>
                <a:cs typeface="Arial"/>
              </a:rPr>
              <a:t>f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m</a:t>
            </a:r>
            <a:r>
              <a:rPr dirty="0" sz="2000">
                <a:latin typeface="Arial"/>
                <a:cs typeface="Arial"/>
              </a:rPr>
              <a:t>ed</a:t>
            </a:r>
            <a:r>
              <a:rPr dirty="0" sz="2000" spc="-5">
                <a:latin typeface="Arial"/>
                <a:cs typeface="Arial"/>
              </a:rPr>
              <a:t>i</a:t>
            </a:r>
            <a:r>
              <a:rPr dirty="0" sz="2000">
                <a:latin typeface="Arial"/>
                <a:cs typeface="Arial"/>
              </a:rPr>
              <a:t>a,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t</a:t>
            </a:r>
            <a:r>
              <a:rPr dirty="0" sz="2000">
                <a:latin typeface="Arial"/>
                <a:cs typeface="Arial"/>
              </a:rPr>
              <a:t>o</a:t>
            </a:r>
            <a:r>
              <a:rPr dirty="0" sz="2000" spc="-1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m</a:t>
            </a:r>
            <a:r>
              <a:rPr dirty="0" sz="2000">
                <a:latin typeface="Arial"/>
                <a:cs typeface="Arial"/>
              </a:rPr>
              <a:t>app</a:t>
            </a:r>
            <a:r>
              <a:rPr dirty="0" sz="2000" spc="-5">
                <a:latin typeface="Arial"/>
                <a:cs typeface="Arial"/>
              </a:rPr>
              <a:t>i</a:t>
            </a:r>
            <a:r>
              <a:rPr dirty="0" sz="2000">
                <a:latin typeface="Arial"/>
                <a:cs typeface="Arial"/>
              </a:rPr>
              <a:t>ng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t</a:t>
            </a:r>
            <a:r>
              <a:rPr dirty="0" sz="2000">
                <a:latin typeface="Arial"/>
                <a:cs typeface="Arial"/>
              </a:rPr>
              <a:t>he</a:t>
            </a:r>
            <a:r>
              <a:rPr dirty="0" sz="2000" spc="-2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b</a:t>
            </a:r>
            <a:r>
              <a:rPr dirty="0" sz="2000" spc="-5">
                <a:latin typeface="Arial"/>
                <a:cs typeface="Arial"/>
              </a:rPr>
              <a:t>it</a:t>
            </a:r>
            <a:r>
              <a:rPr dirty="0" sz="2000" spc="5">
                <a:latin typeface="Arial"/>
                <a:cs typeface="Arial"/>
              </a:rPr>
              <a:t>s</a:t>
            </a:r>
            <a:r>
              <a:rPr dirty="0" sz="2000" spc="-10">
                <a:latin typeface="Arial"/>
                <a:cs typeface="Arial"/>
              </a:rPr>
              <a:t>t</a:t>
            </a:r>
            <a:r>
              <a:rPr dirty="0" sz="2000">
                <a:latin typeface="Arial"/>
                <a:cs typeface="Arial"/>
              </a:rPr>
              <a:t>ream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t</a:t>
            </a:r>
            <a:r>
              <a:rPr dirty="0" sz="2000">
                <a:latin typeface="Arial"/>
                <a:cs typeface="Arial"/>
              </a:rPr>
              <a:t>o</a:t>
            </a:r>
            <a:r>
              <a:rPr dirty="0" sz="2000" spc="-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b</a:t>
            </a:r>
            <a:r>
              <a:rPr dirty="0" sz="2000" spc="-10">
                <a:latin typeface="Arial"/>
                <a:cs typeface="Arial"/>
              </a:rPr>
              <a:t>yt</a:t>
            </a:r>
            <a:r>
              <a:rPr dirty="0" sz="2000">
                <a:latin typeface="Arial"/>
                <a:cs typeface="Arial"/>
              </a:rPr>
              <a:t>es</a:t>
            </a:r>
            <a:r>
              <a:rPr dirty="0" sz="2000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t</a:t>
            </a:r>
            <a:r>
              <a:rPr dirty="0" sz="2000">
                <a:latin typeface="Arial"/>
                <a:cs typeface="Arial"/>
              </a:rPr>
              <a:t>hen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i</a:t>
            </a:r>
            <a:r>
              <a:rPr dirty="0" sz="2000">
                <a:latin typeface="Arial"/>
                <a:cs typeface="Arial"/>
              </a:rPr>
              <a:t>n</a:t>
            </a:r>
            <a:r>
              <a:rPr dirty="0" sz="2000" spc="-10">
                <a:latin typeface="Arial"/>
                <a:cs typeface="Arial"/>
              </a:rPr>
              <a:t>t</a:t>
            </a:r>
            <a:r>
              <a:rPr dirty="0" sz="2000">
                <a:latin typeface="Arial"/>
                <a:cs typeface="Arial"/>
              </a:rPr>
              <a:t>eger</a:t>
            </a:r>
            <a:r>
              <a:rPr dirty="0" sz="2000" spc="5">
                <a:latin typeface="Arial"/>
                <a:cs typeface="Arial"/>
              </a:rPr>
              <a:t>s</a:t>
            </a:r>
            <a:r>
              <a:rPr dirty="0" sz="2000">
                <a:latin typeface="Arial"/>
                <a:cs typeface="Arial"/>
              </a:rPr>
              <a:t>,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t</a:t>
            </a:r>
            <a:r>
              <a:rPr dirty="0" sz="2000">
                <a:latin typeface="Arial"/>
                <a:cs typeface="Arial"/>
              </a:rPr>
              <a:t>hen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 spc="5">
                <a:latin typeface="Arial"/>
                <a:cs typeface="Arial"/>
              </a:rPr>
              <a:t>c</a:t>
            </a:r>
            <a:r>
              <a:rPr dirty="0" sz="2000">
                <a:latin typeface="Arial"/>
                <a:cs typeface="Arial"/>
              </a:rPr>
              <a:t>hara</a:t>
            </a:r>
            <a:r>
              <a:rPr dirty="0" sz="2000" spc="5">
                <a:latin typeface="Arial"/>
                <a:cs typeface="Arial"/>
              </a:rPr>
              <a:t>c</a:t>
            </a:r>
            <a:r>
              <a:rPr dirty="0" sz="2000" spc="-5">
                <a:latin typeface="Arial"/>
                <a:cs typeface="Arial"/>
              </a:rPr>
              <a:t>t</a:t>
            </a:r>
            <a:r>
              <a:rPr dirty="0" sz="2000">
                <a:latin typeface="Arial"/>
                <a:cs typeface="Arial"/>
              </a:rPr>
              <a:t>e</a:t>
            </a:r>
            <a:r>
              <a:rPr dirty="0" sz="2000" spc="-10">
                <a:latin typeface="Arial"/>
                <a:cs typeface="Arial"/>
              </a:rPr>
              <a:t>r</a:t>
            </a:r>
            <a:r>
              <a:rPr dirty="0" sz="2000">
                <a:latin typeface="Arial"/>
                <a:cs typeface="Arial"/>
              </a:rPr>
              <a:t>s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or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o</a:t>
            </a:r>
            <a:r>
              <a:rPr dirty="0" sz="2000" spc="-10">
                <a:latin typeface="Arial"/>
                <a:cs typeface="Arial"/>
              </a:rPr>
              <a:t>t</a:t>
            </a:r>
            <a:r>
              <a:rPr dirty="0" sz="2000">
                <a:latin typeface="Arial"/>
                <a:cs typeface="Arial"/>
              </a:rPr>
              <a:t>her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m</a:t>
            </a:r>
            <a:r>
              <a:rPr dirty="0" sz="2000">
                <a:latin typeface="Arial"/>
                <a:cs typeface="Arial"/>
              </a:rPr>
              <a:t>ean</a:t>
            </a:r>
            <a:r>
              <a:rPr dirty="0" sz="2000" spc="-5">
                <a:latin typeface="Arial"/>
                <a:cs typeface="Arial"/>
              </a:rPr>
              <a:t>i</a:t>
            </a:r>
            <a:r>
              <a:rPr dirty="0" sz="2000">
                <a:latin typeface="Arial"/>
                <a:cs typeface="Arial"/>
              </a:rPr>
              <a:t>ng</a:t>
            </a:r>
            <a:r>
              <a:rPr dirty="0" sz="2000" spc="-5">
                <a:latin typeface="Arial"/>
                <a:cs typeface="Arial"/>
              </a:rPr>
              <a:t>f</a:t>
            </a:r>
            <a:r>
              <a:rPr dirty="0" sz="2000">
                <a:latin typeface="Arial"/>
                <a:cs typeface="Arial"/>
              </a:rPr>
              <a:t>ul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 spc="5">
                <a:latin typeface="Arial"/>
                <a:cs typeface="Arial"/>
              </a:rPr>
              <a:t>s</a:t>
            </a:r>
            <a:r>
              <a:rPr dirty="0" sz="2000" spc="-10">
                <a:latin typeface="Arial"/>
                <a:cs typeface="Arial"/>
              </a:rPr>
              <a:t>y</a:t>
            </a:r>
            <a:r>
              <a:rPr dirty="0" sz="2000" spc="-5">
                <a:latin typeface="Arial"/>
                <a:cs typeface="Arial"/>
              </a:rPr>
              <a:t>m</a:t>
            </a:r>
            <a:r>
              <a:rPr dirty="0" sz="2000">
                <a:latin typeface="Arial"/>
                <a:cs typeface="Arial"/>
              </a:rPr>
              <a:t>bo</a:t>
            </a:r>
            <a:r>
              <a:rPr dirty="0" sz="2000" spc="-5">
                <a:latin typeface="Arial"/>
                <a:cs typeface="Arial"/>
              </a:rPr>
              <a:t>li</a:t>
            </a:r>
            <a:r>
              <a:rPr dirty="0" sz="2000">
                <a:latin typeface="Arial"/>
                <a:cs typeface="Arial"/>
              </a:rPr>
              <a:t>c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un</a:t>
            </a:r>
            <a:r>
              <a:rPr dirty="0" sz="2000" spc="-5">
                <a:latin typeface="Arial"/>
                <a:cs typeface="Arial"/>
              </a:rPr>
              <a:t>it</a:t>
            </a:r>
            <a:r>
              <a:rPr dirty="0" sz="2000" spc="5">
                <a:latin typeface="Arial"/>
                <a:cs typeface="Arial"/>
              </a:rPr>
              <a:t>s</a:t>
            </a:r>
            <a:r>
              <a:rPr dirty="0" sz="2000"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  <a:p>
            <a:pPr marL="934719" marR="203835">
              <a:lnSpc>
                <a:spcPct val="100000"/>
              </a:lnSpc>
              <a:spcBef>
                <a:spcPts val="1005"/>
              </a:spcBef>
            </a:pPr>
            <a:r>
              <a:rPr dirty="0" sz="2000" spc="-10">
                <a:latin typeface="Arial"/>
                <a:cs typeface="Arial"/>
              </a:rPr>
              <a:t>[</a:t>
            </a:r>
            <a:r>
              <a:rPr dirty="0" sz="2000">
                <a:latin typeface="Arial"/>
                <a:cs typeface="Arial"/>
              </a:rPr>
              <a:t>W</a:t>
            </a:r>
            <a:r>
              <a:rPr dirty="0" sz="2000" spc="-5">
                <a:latin typeface="Arial"/>
                <a:cs typeface="Arial"/>
              </a:rPr>
              <a:t>i</a:t>
            </a:r>
            <a:r>
              <a:rPr dirty="0" sz="2000" spc="-10">
                <a:latin typeface="Arial"/>
                <a:cs typeface="Arial"/>
              </a:rPr>
              <a:t>t</a:t>
            </a:r>
            <a:r>
              <a:rPr dirty="0" sz="2000">
                <a:latin typeface="Arial"/>
                <a:cs typeface="Arial"/>
              </a:rPr>
              <a:t>h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 spc="5">
                <a:latin typeface="Arial"/>
                <a:cs typeface="Arial"/>
              </a:rPr>
              <a:t>U</a:t>
            </a:r>
            <a:r>
              <a:rPr dirty="0" sz="2000" spc="-5">
                <a:latin typeface="Arial"/>
                <a:cs typeface="Arial"/>
              </a:rPr>
              <a:t>T</a:t>
            </a:r>
            <a:r>
              <a:rPr dirty="0" sz="2000">
                <a:latin typeface="Arial"/>
                <a:cs typeface="Arial"/>
              </a:rPr>
              <a:t>F</a:t>
            </a:r>
            <a:r>
              <a:rPr dirty="0" sz="2000" spc="-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and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 spc="5">
                <a:latin typeface="Arial"/>
                <a:cs typeface="Arial"/>
              </a:rPr>
              <a:t>U</a:t>
            </a:r>
            <a:r>
              <a:rPr dirty="0" sz="2000">
                <a:latin typeface="Arial"/>
                <a:cs typeface="Arial"/>
              </a:rPr>
              <a:t>n</a:t>
            </a:r>
            <a:r>
              <a:rPr dirty="0" sz="2000" spc="-5">
                <a:latin typeface="Arial"/>
                <a:cs typeface="Arial"/>
              </a:rPr>
              <a:t>i</a:t>
            </a:r>
            <a:r>
              <a:rPr dirty="0" sz="2000" spc="5">
                <a:latin typeface="Arial"/>
                <a:cs typeface="Arial"/>
              </a:rPr>
              <a:t>c</a:t>
            </a:r>
            <a:r>
              <a:rPr dirty="0" sz="2000">
                <a:latin typeface="Arial"/>
                <a:cs typeface="Arial"/>
              </a:rPr>
              <a:t>ode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 spc="5">
                <a:latin typeface="Arial"/>
                <a:cs typeface="Arial"/>
              </a:rPr>
              <a:t>s</a:t>
            </a:r>
            <a:r>
              <a:rPr dirty="0" sz="2000">
                <a:latin typeface="Arial"/>
                <a:cs typeface="Arial"/>
              </a:rPr>
              <a:t>o</a:t>
            </a:r>
            <a:r>
              <a:rPr dirty="0" sz="2000" spc="-5">
                <a:latin typeface="Arial"/>
                <a:cs typeface="Arial"/>
              </a:rPr>
              <a:t>m</a:t>
            </a:r>
            <a:r>
              <a:rPr dirty="0" sz="2000">
                <a:latin typeface="Arial"/>
                <a:cs typeface="Arial"/>
              </a:rPr>
              <a:t>e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t</a:t>
            </a:r>
            <a:r>
              <a:rPr dirty="0" sz="2000">
                <a:latin typeface="Arial"/>
                <a:cs typeface="Arial"/>
              </a:rPr>
              <a:t>h</a:t>
            </a:r>
            <a:r>
              <a:rPr dirty="0" sz="2000" spc="-5">
                <a:latin typeface="Arial"/>
                <a:cs typeface="Arial"/>
              </a:rPr>
              <a:t>i</a:t>
            </a:r>
            <a:r>
              <a:rPr dirty="0" sz="2000">
                <a:latin typeface="Arial"/>
                <a:cs typeface="Arial"/>
              </a:rPr>
              <a:t>ngs</a:t>
            </a:r>
            <a:r>
              <a:rPr dirty="0" sz="2000" spc="-1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are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ea</a:t>
            </a:r>
            <a:r>
              <a:rPr dirty="0" sz="2000" spc="5">
                <a:latin typeface="Arial"/>
                <a:cs typeface="Arial"/>
              </a:rPr>
              <a:t>s</a:t>
            </a:r>
            <a:r>
              <a:rPr dirty="0" sz="2000" spc="-5">
                <a:latin typeface="Arial"/>
                <a:cs typeface="Arial"/>
              </a:rPr>
              <a:t>i</a:t>
            </a:r>
            <a:r>
              <a:rPr dirty="0" sz="2000">
                <a:latin typeface="Arial"/>
                <a:cs typeface="Arial"/>
              </a:rPr>
              <a:t>er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t</a:t>
            </a:r>
            <a:r>
              <a:rPr dirty="0" sz="2000">
                <a:latin typeface="Arial"/>
                <a:cs typeface="Arial"/>
              </a:rPr>
              <a:t>han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t</a:t>
            </a:r>
            <a:r>
              <a:rPr dirty="0" sz="2000">
                <a:latin typeface="Arial"/>
                <a:cs typeface="Arial"/>
              </a:rPr>
              <a:t>hey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 spc="5">
                <a:latin typeface="Arial"/>
                <a:cs typeface="Arial"/>
              </a:rPr>
              <a:t>w</a:t>
            </a:r>
            <a:r>
              <a:rPr dirty="0" sz="2000">
                <a:latin typeface="Arial"/>
                <a:cs typeface="Arial"/>
              </a:rPr>
              <a:t>ere,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but</a:t>
            </a:r>
            <a:r>
              <a:rPr dirty="0" sz="2000">
                <a:latin typeface="Arial"/>
                <a:cs typeface="Arial"/>
              </a:rPr>
              <a:t> no</a:t>
            </a:r>
            <a:r>
              <a:rPr dirty="0" sz="2000" spc="-10">
                <a:latin typeface="Arial"/>
                <a:cs typeface="Arial"/>
              </a:rPr>
              <a:t>t</a:t>
            </a:r>
            <a:r>
              <a:rPr dirty="0" sz="2000">
                <a:latin typeface="Arial"/>
                <a:cs typeface="Arial"/>
              </a:rPr>
              <a:t>h</a:t>
            </a:r>
            <a:r>
              <a:rPr dirty="0" sz="2000" spc="-5">
                <a:latin typeface="Arial"/>
                <a:cs typeface="Arial"/>
              </a:rPr>
              <a:t>i</a:t>
            </a:r>
            <a:r>
              <a:rPr dirty="0" sz="2000">
                <a:latin typeface="Arial"/>
                <a:cs typeface="Arial"/>
              </a:rPr>
              <a:t>ng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here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 spc="5">
                <a:latin typeface="Arial"/>
                <a:cs typeface="Arial"/>
              </a:rPr>
              <a:t>c</a:t>
            </a:r>
            <a:r>
              <a:rPr dirty="0" sz="2000">
                <a:latin typeface="Arial"/>
                <a:cs typeface="Arial"/>
              </a:rPr>
              <a:t>an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be</a:t>
            </a:r>
            <a:r>
              <a:rPr dirty="0" sz="2000" spc="-5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t</a:t>
            </a:r>
            <a:r>
              <a:rPr dirty="0" sz="2000">
                <a:latin typeface="Arial"/>
                <a:cs typeface="Arial"/>
              </a:rPr>
              <a:t>a</a:t>
            </a:r>
            <a:r>
              <a:rPr dirty="0" sz="2000" spc="5">
                <a:latin typeface="Arial"/>
                <a:cs typeface="Arial"/>
              </a:rPr>
              <a:t>k</a:t>
            </a:r>
            <a:r>
              <a:rPr dirty="0" sz="2000">
                <a:latin typeface="Arial"/>
                <a:cs typeface="Arial"/>
              </a:rPr>
              <a:t>en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f</a:t>
            </a:r>
            <a:r>
              <a:rPr dirty="0" sz="2000">
                <a:latin typeface="Arial"/>
                <a:cs typeface="Arial"/>
              </a:rPr>
              <a:t>or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gran</a:t>
            </a:r>
            <a:r>
              <a:rPr dirty="0" sz="2000" spc="-10">
                <a:latin typeface="Arial"/>
                <a:cs typeface="Arial"/>
              </a:rPr>
              <a:t>t</a:t>
            </a:r>
            <a:r>
              <a:rPr dirty="0" sz="2000">
                <a:latin typeface="Arial"/>
                <a:cs typeface="Arial"/>
              </a:rPr>
              <a:t>ed</a:t>
            </a:r>
            <a:r>
              <a:rPr dirty="0" sz="2000" spc="-10">
                <a:latin typeface="Arial"/>
                <a:cs typeface="Arial"/>
              </a:rPr>
              <a:t>.</a:t>
            </a:r>
            <a:r>
              <a:rPr dirty="0" sz="2000">
                <a:latin typeface="Arial"/>
                <a:cs typeface="Arial"/>
              </a:rPr>
              <a:t>]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"/>
              </a:spcBef>
            </a:pPr>
            <a:endParaRPr sz="1650">
              <a:latin typeface="Times New Roman"/>
              <a:cs typeface="Times New Roman"/>
            </a:endParaRPr>
          </a:p>
          <a:p>
            <a:pPr marL="21590" marR="634365">
              <a:lnSpc>
                <a:spcPct val="100000"/>
              </a:lnSpc>
            </a:pPr>
            <a:r>
              <a:rPr dirty="0" sz="2000" spc="-5">
                <a:latin typeface="Arial"/>
                <a:cs typeface="Arial"/>
              </a:rPr>
              <a:t>A</a:t>
            </a:r>
            <a:r>
              <a:rPr dirty="0" sz="2000">
                <a:latin typeface="Arial"/>
                <a:cs typeface="Arial"/>
              </a:rPr>
              <a:t>s a</a:t>
            </a:r>
            <a:r>
              <a:rPr dirty="0" sz="2000" spc="-5">
                <a:latin typeface="Arial"/>
                <a:cs typeface="Arial"/>
              </a:rPr>
              <a:t>l</a:t>
            </a:r>
            <a:r>
              <a:rPr dirty="0" sz="2000" spc="5">
                <a:latin typeface="Arial"/>
                <a:cs typeface="Arial"/>
              </a:rPr>
              <a:t>w</a:t>
            </a:r>
            <a:r>
              <a:rPr dirty="0" sz="2000">
                <a:latin typeface="Arial"/>
                <a:cs typeface="Arial"/>
              </a:rPr>
              <a:t>a</a:t>
            </a:r>
            <a:r>
              <a:rPr dirty="0" sz="2000" spc="-10">
                <a:latin typeface="Arial"/>
                <a:cs typeface="Arial"/>
              </a:rPr>
              <a:t>y</a:t>
            </a:r>
            <a:r>
              <a:rPr dirty="0" sz="2000">
                <a:latin typeface="Arial"/>
                <a:cs typeface="Arial"/>
              </a:rPr>
              <a:t>s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 spc="5">
                <a:latin typeface="Arial"/>
                <a:cs typeface="Arial"/>
              </a:rPr>
              <a:t>w</a:t>
            </a:r>
            <a:r>
              <a:rPr dirty="0" sz="2000">
                <a:latin typeface="Arial"/>
                <a:cs typeface="Arial"/>
              </a:rPr>
              <a:t>e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en</a:t>
            </a:r>
            <a:r>
              <a:rPr dirty="0" sz="2000" spc="5">
                <a:latin typeface="Arial"/>
                <a:cs typeface="Arial"/>
              </a:rPr>
              <a:t>s</a:t>
            </a:r>
            <a:r>
              <a:rPr dirty="0" sz="2000">
                <a:latin typeface="Arial"/>
                <a:cs typeface="Arial"/>
              </a:rPr>
              <a:t>ure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t</a:t>
            </a:r>
            <a:r>
              <a:rPr dirty="0" sz="2000">
                <a:latin typeface="Arial"/>
                <a:cs typeface="Arial"/>
              </a:rPr>
              <a:t>he</a:t>
            </a:r>
            <a:r>
              <a:rPr dirty="0" sz="2000" spc="-5">
                <a:latin typeface="Arial"/>
                <a:cs typeface="Arial"/>
              </a:rPr>
              <a:t> </a:t>
            </a:r>
            <a:r>
              <a:rPr dirty="0" sz="2000" spc="5">
                <a:latin typeface="Arial"/>
                <a:cs typeface="Arial"/>
              </a:rPr>
              <a:t>c</a:t>
            </a:r>
            <a:r>
              <a:rPr dirty="0" sz="2000">
                <a:latin typeface="Arial"/>
                <a:cs typeface="Arial"/>
              </a:rPr>
              <a:t>o</a:t>
            </a:r>
            <a:r>
              <a:rPr dirty="0" sz="2000" spc="-5">
                <a:latin typeface="Arial"/>
                <a:cs typeface="Arial"/>
              </a:rPr>
              <a:t>mm</a:t>
            </a:r>
            <a:r>
              <a:rPr dirty="0" sz="2000">
                <a:latin typeface="Arial"/>
                <a:cs typeface="Arial"/>
              </a:rPr>
              <a:t>un</a:t>
            </a:r>
            <a:r>
              <a:rPr dirty="0" sz="2000" spc="-5">
                <a:latin typeface="Arial"/>
                <a:cs typeface="Arial"/>
              </a:rPr>
              <a:t>i</a:t>
            </a:r>
            <a:r>
              <a:rPr dirty="0" sz="2000" spc="5">
                <a:latin typeface="Arial"/>
                <a:cs typeface="Arial"/>
              </a:rPr>
              <a:t>c</a:t>
            </a:r>
            <a:r>
              <a:rPr dirty="0" sz="2000">
                <a:latin typeface="Arial"/>
                <a:cs typeface="Arial"/>
              </a:rPr>
              <a:t>a</a:t>
            </a:r>
            <a:r>
              <a:rPr dirty="0" sz="2000" spc="-20">
                <a:latin typeface="Arial"/>
                <a:cs typeface="Arial"/>
              </a:rPr>
              <a:t>t</a:t>
            </a:r>
            <a:r>
              <a:rPr dirty="0" sz="2000" spc="-5">
                <a:latin typeface="Arial"/>
                <a:cs typeface="Arial"/>
              </a:rPr>
              <a:t>i</a:t>
            </a:r>
            <a:r>
              <a:rPr dirty="0" sz="2000">
                <a:latin typeface="Arial"/>
                <a:cs typeface="Arial"/>
              </a:rPr>
              <a:t>on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of</a:t>
            </a:r>
            <a:r>
              <a:rPr dirty="0" sz="2000" spc="-1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en</a:t>
            </a:r>
            <a:r>
              <a:rPr dirty="0" sz="2000" spc="5">
                <a:latin typeface="Arial"/>
                <a:cs typeface="Arial"/>
              </a:rPr>
              <a:t>c</a:t>
            </a:r>
            <a:r>
              <a:rPr dirty="0" sz="2000">
                <a:latin typeface="Arial"/>
                <a:cs typeface="Arial"/>
              </a:rPr>
              <a:t>od</a:t>
            </a:r>
            <a:r>
              <a:rPr dirty="0" sz="2000" spc="-5">
                <a:latin typeface="Arial"/>
                <a:cs typeface="Arial"/>
              </a:rPr>
              <a:t>i</a:t>
            </a:r>
            <a:r>
              <a:rPr dirty="0" sz="2000">
                <a:latin typeface="Arial"/>
                <a:cs typeface="Arial"/>
              </a:rPr>
              <a:t>ng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li</a:t>
            </a:r>
            <a:r>
              <a:rPr dirty="0" sz="2000" spc="5">
                <a:latin typeface="Arial"/>
                <a:cs typeface="Arial"/>
              </a:rPr>
              <a:t>k</a:t>
            </a:r>
            <a:r>
              <a:rPr dirty="0" sz="2000">
                <a:latin typeface="Arial"/>
                <a:cs typeface="Arial"/>
              </a:rPr>
              <a:t>e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 spc="5">
                <a:latin typeface="Arial"/>
                <a:cs typeface="Arial"/>
              </a:rPr>
              <a:t>w</a:t>
            </a:r>
            <a:r>
              <a:rPr dirty="0" sz="2000">
                <a:latin typeface="Arial"/>
                <a:cs typeface="Arial"/>
              </a:rPr>
              <a:t>e</a:t>
            </a:r>
            <a:r>
              <a:rPr dirty="0" sz="2000" spc="-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en</a:t>
            </a:r>
            <a:r>
              <a:rPr dirty="0" sz="2000" spc="5">
                <a:latin typeface="Arial"/>
                <a:cs typeface="Arial"/>
              </a:rPr>
              <a:t>s</a:t>
            </a:r>
            <a:r>
              <a:rPr dirty="0" sz="2000">
                <a:latin typeface="Arial"/>
                <a:cs typeface="Arial"/>
              </a:rPr>
              <a:t>ure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a</a:t>
            </a:r>
            <a:r>
              <a:rPr dirty="0" sz="2000" spc="-5">
                <a:latin typeface="Arial"/>
                <a:cs typeface="Arial"/>
              </a:rPr>
              <a:t>l</a:t>
            </a:r>
            <a:r>
              <a:rPr dirty="0" sz="2000">
                <a:latin typeface="Arial"/>
                <a:cs typeface="Arial"/>
              </a:rPr>
              <a:t>l</a:t>
            </a:r>
            <a:r>
              <a:rPr dirty="0" sz="2000">
                <a:latin typeface="Arial"/>
                <a:cs typeface="Arial"/>
              </a:rPr>
              <a:t> </a:t>
            </a:r>
            <a:r>
              <a:rPr dirty="0" sz="2000" spc="5">
                <a:latin typeface="Arial"/>
                <a:cs typeface="Arial"/>
              </a:rPr>
              <a:t>c</a:t>
            </a:r>
            <a:r>
              <a:rPr dirty="0" sz="2000">
                <a:latin typeface="Arial"/>
                <a:cs typeface="Arial"/>
              </a:rPr>
              <a:t>o</a:t>
            </a:r>
            <a:r>
              <a:rPr dirty="0" sz="2000" spc="-5">
                <a:latin typeface="Arial"/>
                <a:cs typeface="Arial"/>
              </a:rPr>
              <a:t>mm</a:t>
            </a:r>
            <a:r>
              <a:rPr dirty="0" sz="2000">
                <a:latin typeface="Arial"/>
                <a:cs typeface="Arial"/>
              </a:rPr>
              <a:t>un</a:t>
            </a:r>
            <a:r>
              <a:rPr dirty="0" sz="2000" spc="-5">
                <a:latin typeface="Arial"/>
                <a:cs typeface="Arial"/>
              </a:rPr>
              <a:t>i</a:t>
            </a:r>
            <a:r>
              <a:rPr dirty="0" sz="2000" spc="5">
                <a:latin typeface="Arial"/>
                <a:cs typeface="Arial"/>
              </a:rPr>
              <a:t>c</a:t>
            </a:r>
            <a:r>
              <a:rPr dirty="0" sz="2000">
                <a:latin typeface="Arial"/>
                <a:cs typeface="Arial"/>
              </a:rPr>
              <a:t>a</a:t>
            </a:r>
            <a:r>
              <a:rPr dirty="0" sz="2000" spc="-10">
                <a:latin typeface="Arial"/>
                <a:cs typeface="Arial"/>
              </a:rPr>
              <a:t>t</a:t>
            </a:r>
            <a:r>
              <a:rPr dirty="0" sz="2000" spc="-5">
                <a:latin typeface="Arial"/>
                <a:cs typeface="Arial"/>
              </a:rPr>
              <a:t>i</a:t>
            </a:r>
            <a:r>
              <a:rPr dirty="0" sz="2000">
                <a:latin typeface="Arial"/>
                <a:cs typeface="Arial"/>
              </a:rPr>
              <a:t>on: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8"/>
              </a:spcBef>
            </a:pPr>
            <a:endParaRPr sz="1550">
              <a:latin typeface="Times New Roman"/>
              <a:cs typeface="Times New Roman"/>
            </a:endParaRPr>
          </a:p>
          <a:p>
            <a:pPr marL="472440" marR="5080">
              <a:lnSpc>
                <a:spcPct val="100000"/>
              </a:lnSpc>
            </a:pPr>
            <a:r>
              <a:rPr dirty="0" sz="2000" spc="-10">
                <a:latin typeface="Arial"/>
                <a:cs typeface="Arial"/>
              </a:rPr>
              <a:t>t</a:t>
            </a:r>
            <a:r>
              <a:rPr dirty="0" sz="2000">
                <a:latin typeface="Arial"/>
                <a:cs typeface="Arial"/>
              </a:rPr>
              <a:t>hrough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do</a:t>
            </a:r>
            <a:r>
              <a:rPr dirty="0" sz="2000" spc="5">
                <a:latin typeface="Arial"/>
                <a:cs typeface="Arial"/>
              </a:rPr>
              <a:t>c</a:t>
            </a:r>
            <a:r>
              <a:rPr dirty="0" sz="2000">
                <a:latin typeface="Arial"/>
                <a:cs typeface="Arial"/>
              </a:rPr>
              <a:t>u</a:t>
            </a:r>
            <a:r>
              <a:rPr dirty="0" sz="2000" spc="-5">
                <a:latin typeface="Arial"/>
                <a:cs typeface="Arial"/>
              </a:rPr>
              <a:t>m</a:t>
            </a:r>
            <a:r>
              <a:rPr dirty="0" sz="2000">
                <a:latin typeface="Arial"/>
                <a:cs typeface="Arial"/>
              </a:rPr>
              <a:t>en</a:t>
            </a:r>
            <a:r>
              <a:rPr dirty="0" sz="2000" spc="-5">
                <a:latin typeface="Arial"/>
                <a:cs typeface="Arial"/>
              </a:rPr>
              <a:t>t</a:t>
            </a:r>
            <a:r>
              <a:rPr dirty="0" sz="2000">
                <a:latin typeface="Arial"/>
                <a:cs typeface="Arial"/>
              </a:rPr>
              <a:t>a</a:t>
            </a:r>
            <a:r>
              <a:rPr dirty="0" sz="2000" spc="-10">
                <a:latin typeface="Arial"/>
                <a:cs typeface="Arial"/>
              </a:rPr>
              <a:t>t</a:t>
            </a:r>
            <a:r>
              <a:rPr dirty="0" sz="2000" spc="-5">
                <a:latin typeface="Arial"/>
                <a:cs typeface="Arial"/>
              </a:rPr>
              <a:t>i</a:t>
            </a:r>
            <a:r>
              <a:rPr dirty="0" sz="2000">
                <a:latin typeface="Arial"/>
                <a:cs typeface="Arial"/>
              </a:rPr>
              <a:t>on,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par</a:t>
            </a:r>
            <a:r>
              <a:rPr dirty="0" sz="2000" spc="-5">
                <a:latin typeface="Arial"/>
                <a:cs typeface="Arial"/>
              </a:rPr>
              <a:t>ti</a:t>
            </a:r>
            <a:r>
              <a:rPr dirty="0" sz="2000" spc="5">
                <a:latin typeface="Arial"/>
                <a:cs typeface="Arial"/>
              </a:rPr>
              <a:t>c</a:t>
            </a:r>
            <a:r>
              <a:rPr dirty="0" sz="2000">
                <a:latin typeface="Arial"/>
                <a:cs typeface="Arial"/>
              </a:rPr>
              <a:t>u</a:t>
            </a:r>
            <a:r>
              <a:rPr dirty="0" sz="2000" spc="-5">
                <a:latin typeface="Arial"/>
                <a:cs typeface="Arial"/>
              </a:rPr>
              <a:t>l</a:t>
            </a:r>
            <a:r>
              <a:rPr dirty="0" sz="2000">
                <a:latin typeface="Arial"/>
                <a:cs typeface="Arial"/>
              </a:rPr>
              <a:t>ar</a:t>
            </a:r>
            <a:r>
              <a:rPr dirty="0" sz="2000" spc="-5">
                <a:latin typeface="Arial"/>
                <a:cs typeface="Arial"/>
              </a:rPr>
              <a:t>l</a:t>
            </a:r>
            <a:r>
              <a:rPr dirty="0" sz="2000">
                <a:latin typeface="Arial"/>
                <a:cs typeface="Arial"/>
              </a:rPr>
              <a:t>y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 spc="5">
                <a:latin typeface="Arial"/>
                <a:cs typeface="Arial"/>
              </a:rPr>
              <a:t>c</a:t>
            </a:r>
            <a:r>
              <a:rPr dirty="0" sz="2000">
                <a:latin typeface="Arial"/>
                <a:cs typeface="Arial"/>
              </a:rPr>
              <a:t>o</a:t>
            </a:r>
            <a:r>
              <a:rPr dirty="0" sz="2000" spc="-5">
                <a:latin typeface="Arial"/>
                <a:cs typeface="Arial"/>
              </a:rPr>
              <a:t>m</a:t>
            </a:r>
            <a:r>
              <a:rPr dirty="0" sz="2000">
                <a:latin typeface="Arial"/>
                <a:cs typeface="Arial"/>
              </a:rPr>
              <a:t>pu</a:t>
            </a:r>
            <a:r>
              <a:rPr dirty="0" sz="2000" spc="-10">
                <a:latin typeface="Arial"/>
                <a:cs typeface="Arial"/>
              </a:rPr>
              <a:t>t</a:t>
            </a:r>
            <a:r>
              <a:rPr dirty="0" sz="2000">
                <a:latin typeface="Arial"/>
                <a:cs typeface="Arial"/>
              </a:rPr>
              <a:t>er</a:t>
            </a:r>
            <a:r>
              <a:rPr dirty="0" sz="2000" spc="-10">
                <a:latin typeface="Arial"/>
                <a:cs typeface="Arial"/>
              </a:rPr>
              <a:t>-</a:t>
            </a:r>
            <a:r>
              <a:rPr dirty="0" sz="2000">
                <a:latin typeface="Arial"/>
                <a:cs typeface="Arial"/>
              </a:rPr>
              <a:t>p</a:t>
            </a:r>
            <a:r>
              <a:rPr dirty="0" sz="2000" spc="-10">
                <a:latin typeface="Arial"/>
                <a:cs typeface="Arial"/>
              </a:rPr>
              <a:t>r</a:t>
            </a:r>
            <a:r>
              <a:rPr dirty="0" sz="2000" spc="-15">
                <a:latin typeface="Arial"/>
                <a:cs typeface="Arial"/>
              </a:rPr>
              <a:t>o</a:t>
            </a:r>
            <a:r>
              <a:rPr dirty="0" sz="2000" spc="5">
                <a:latin typeface="Arial"/>
                <a:cs typeface="Arial"/>
              </a:rPr>
              <a:t>c</a:t>
            </a:r>
            <a:r>
              <a:rPr dirty="0" sz="2000">
                <a:latin typeface="Arial"/>
                <a:cs typeface="Arial"/>
              </a:rPr>
              <a:t>e</a:t>
            </a:r>
            <a:r>
              <a:rPr dirty="0" sz="2000" spc="-10">
                <a:latin typeface="Arial"/>
                <a:cs typeface="Arial"/>
              </a:rPr>
              <a:t>ss</a:t>
            </a:r>
            <a:r>
              <a:rPr dirty="0" sz="2000">
                <a:latin typeface="Arial"/>
                <a:cs typeface="Arial"/>
              </a:rPr>
              <a:t>ab</a:t>
            </a:r>
            <a:r>
              <a:rPr dirty="0" sz="2000" spc="-5">
                <a:latin typeface="Arial"/>
                <a:cs typeface="Arial"/>
              </a:rPr>
              <a:t>l</a:t>
            </a:r>
            <a:r>
              <a:rPr dirty="0" sz="2000">
                <a:latin typeface="Arial"/>
                <a:cs typeface="Arial"/>
              </a:rPr>
              <a:t>e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m</a:t>
            </a:r>
            <a:r>
              <a:rPr dirty="0" sz="2000">
                <a:latin typeface="Arial"/>
                <a:cs typeface="Arial"/>
              </a:rPr>
              <a:t>e</a:t>
            </a:r>
            <a:r>
              <a:rPr dirty="0" sz="2000" spc="-5">
                <a:latin typeface="Arial"/>
                <a:cs typeface="Arial"/>
              </a:rPr>
              <a:t>t</a:t>
            </a:r>
            <a:r>
              <a:rPr dirty="0" sz="2000">
                <a:latin typeface="Arial"/>
                <a:cs typeface="Arial"/>
              </a:rPr>
              <a:t>ada</a:t>
            </a:r>
            <a:r>
              <a:rPr dirty="0" sz="2000" spc="-10">
                <a:latin typeface="Arial"/>
                <a:cs typeface="Arial"/>
              </a:rPr>
              <a:t>t</a:t>
            </a:r>
            <a:r>
              <a:rPr dirty="0" sz="2000">
                <a:latin typeface="Arial"/>
                <a:cs typeface="Arial"/>
              </a:rPr>
              <a:t>a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t</a:t>
            </a:r>
            <a:r>
              <a:rPr dirty="0" sz="2000">
                <a:latin typeface="Arial"/>
                <a:cs typeface="Arial"/>
              </a:rPr>
              <a:t>hat</a:t>
            </a:r>
            <a:r>
              <a:rPr dirty="0" sz="2000">
                <a:latin typeface="Arial"/>
                <a:cs typeface="Arial"/>
              </a:rPr>
              <a:t> u</a:t>
            </a:r>
            <a:r>
              <a:rPr dirty="0" sz="2000" spc="5">
                <a:latin typeface="Arial"/>
                <a:cs typeface="Arial"/>
              </a:rPr>
              <a:t>s</a:t>
            </a:r>
            <a:r>
              <a:rPr dirty="0" sz="2000">
                <a:latin typeface="Arial"/>
                <a:cs typeface="Arial"/>
              </a:rPr>
              <a:t>es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 spc="5">
                <a:latin typeface="Arial"/>
                <a:cs typeface="Arial"/>
              </a:rPr>
              <a:t>s</a:t>
            </a:r>
            <a:r>
              <a:rPr dirty="0" sz="2000" spc="-10">
                <a:latin typeface="Arial"/>
                <a:cs typeface="Arial"/>
              </a:rPr>
              <a:t>t</a:t>
            </a:r>
            <a:r>
              <a:rPr dirty="0" sz="2000">
                <a:latin typeface="Arial"/>
                <a:cs typeface="Arial"/>
              </a:rPr>
              <a:t>andard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v</a:t>
            </a:r>
            <a:r>
              <a:rPr dirty="0" sz="2000">
                <a:latin typeface="Arial"/>
                <a:cs typeface="Arial"/>
              </a:rPr>
              <a:t>o</a:t>
            </a:r>
            <a:r>
              <a:rPr dirty="0" sz="2000" spc="5">
                <a:latin typeface="Arial"/>
                <a:cs typeface="Arial"/>
              </a:rPr>
              <a:t>c</a:t>
            </a:r>
            <a:r>
              <a:rPr dirty="0" sz="2000">
                <a:latin typeface="Arial"/>
                <a:cs typeface="Arial"/>
              </a:rPr>
              <a:t>abu</a:t>
            </a:r>
            <a:r>
              <a:rPr dirty="0" sz="2000" spc="-5">
                <a:latin typeface="Arial"/>
                <a:cs typeface="Arial"/>
              </a:rPr>
              <a:t>l</a:t>
            </a:r>
            <a:r>
              <a:rPr dirty="0" sz="2000">
                <a:latin typeface="Arial"/>
                <a:cs typeface="Arial"/>
              </a:rPr>
              <a:t>ar</a:t>
            </a:r>
            <a:r>
              <a:rPr dirty="0" sz="2000" spc="-5">
                <a:latin typeface="Arial"/>
                <a:cs typeface="Arial"/>
              </a:rPr>
              <a:t>i</a:t>
            </a:r>
            <a:r>
              <a:rPr dirty="0" sz="2000">
                <a:latin typeface="Arial"/>
                <a:cs typeface="Arial"/>
              </a:rPr>
              <a:t>es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and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a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 spc="5">
                <a:latin typeface="Arial"/>
                <a:cs typeface="Arial"/>
              </a:rPr>
              <a:t>s</a:t>
            </a:r>
            <a:r>
              <a:rPr dirty="0" sz="2000" spc="-10">
                <a:latin typeface="Arial"/>
                <a:cs typeface="Arial"/>
              </a:rPr>
              <a:t>t</a:t>
            </a:r>
            <a:r>
              <a:rPr dirty="0" sz="2000">
                <a:latin typeface="Arial"/>
                <a:cs typeface="Arial"/>
              </a:rPr>
              <a:t>andard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 spc="5">
                <a:latin typeface="Arial"/>
                <a:cs typeface="Arial"/>
              </a:rPr>
              <a:t>s</a:t>
            </a:r>
            <a:r>
              <a:rPr dirty="0" sz="2000">
                <a:latin typeface="Arial"/>
                <a:cs typeface="Arial"/>
              </a:rPr>
              <a:t>er</a:t>
            </a:r>
            <a:r>
              <a:rPr dirty="0" sz="2000" spc="-5">
                <a:latin typeface="Arial"/>
                <a:cs typeface="Arial"/>
              </a:rPr>
              <a:t>i</a:t>
            </a:r>
            <a:r>
              <a:rPr dirty="0" sz="2000">
                <a:latin typeface="Arial"/>
                <a:cs typeface="Arial"/>
              </a:rPr>
              <a:t>a</a:t>
            </a:r>
            <a:r>
              <a:rPr dirty="0" sz="2000" spc="-5">
                <a:latin typeface="Arial"/>
                <a:cs typeface="Arial"/>
              </a:rPr>
              <a:t>li</a:t>
            </a:r>
            <a:r>
              <a:rPr dirty="0" sz="2000" spc="5">
                <a:latin typeface="Arial"/>
                <a:cs typeface="Arial"/>
              </a:rPr>
              <a:t>z</a:t>
            </a:r>
            <a:r>
              <a:rPr dirty="0" sz="2000">
                <a:latin typeface="Arial"/>
                <a:cs typeface="Arial"/>
              </a:rPr>
              <a:t>a</a:t>
            </a:r>
            <a:r>
              <a:rPr dirty="0" sz="2000" spc="-10">
                <a:latin typeface="Arial"/>
                <a:cs typeface="Arial"/>
              </a:rPr>
              <a:t>t</a:t>
            </a:r>
            <a:r>
              <a:rPr dirty="0" sz="2000" spc="-5">
                <a:latin typeface="Arial"/>
                <a:cs typeface="Arial"/>
              </a:rPr>
              <a:t>i</a:t>
            </a:r>
            <a:r>
              <a:rPr dirty="0" sz="2000">
                <a:latin typeface="Arial"/>
                <a:cs typeface="Arial"/>
              </a:rPr>
              <a:t>on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 spc="5">
                <a:latin typeface="Arial"/>
                <a:cs typeface="Arial"/>
              </a:rPr>
              <a:t>s</a:t>
            </a:r>
            <a:r>
              <a:rPr dirty="0" sz="2000" spc="-10">
                <a:latin typeface="Arial"/>
                <a:cs typeface="Arial"/>
              </a:rPr>
              <a:t>y</a:t>
            </a:r>
            <a:r>
              <a:rPr dirty="0" sz="2000">
                <a:latin typeface="Arial"/>
                <a:cs typeface="Arial"/>
              </a:rPr>
              <a:t>n</a:t>
            </a:r>
            <a:r>
              <a:rPr dirty="0" sz="2000" spc="-10">
                <a:latin typeface="Arial"/>
                <a:cs typeface="Arial"/>
              </a:rPr>
              <a:t>t</a:t>
            </a:r>
            <a:r>
              <a:rPr dirty="0" sz="2000">
                <a:latin typeface="Arial"/>
                <a:cs typeface="Arial"/>
              </a:rPr>
              <a:t>a</a:t>
            </a:r>
            <a:r>
              <a:rPr dirty="0" sz="2000" spc="-10">
                <a:latin typeface="Arial"/>
                <a:cs typeface="Arial"/>
              </a:rPr>
              <a:t>x</a:t>
            </a:r>
            <a:r>
              <a:rPr dirty="0" sz="2000"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8"/>
              </a:spcBef>
            </a:pPr>
            <a:endParaRPr sz="1550">
              <a:latin typeface="Times New Roman"/>
              <a:cs typeface="Times New Roman"/>
            </a:endParaRPr>
          </a:p>
          <a:p>
            <a:pPr marL="21590" marR="457834">
              <a:lnSpc>
                <a:spcPct val="100000"/>
              </a:lnSpc>
            </a:pPr>
            <a:r>
              <a:rPr dirty="0" sz="2000" spc="5">
                <a:latin typeface="Arial"/>
                <a:cs typeface="Arial"/>
              </a:rPr>
              <a:t>Us</a:t>
            </a:r>
            <a:r>
              <a:rPr dirty="0" sz="2000">
                <a:latin typeface="Arial"/>
                <a:cs typeface="Arial"/>
              </a:rPr>
              <a:t>ua</a:t>
            </a:r>
            <a:r>
              <a:rPr dirty="0" sz="2000" spc="-5">
                <a:latin typeface="Arial"/>
                <a:cs typeface="Arial"/>
              </a:rPr>
              <a:t>ll</a:t>
            </a:r>
            <a:r>
              <a:rPr dirty="0" sz="2000">
                <a:latin typeface="Arial"/>
                <a:cs typeface="Arial"/>
              </a:rPr>
              <a:t>y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t</a:t>
            </a:r>
            <a:r>
              <a:rPr dirty="0" sz="2000">
                <a:latin typeface="Arial"/>
                <a:cs typeface="Arial"/>
              </a:rPr>
              <a:t>he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m</a:t>
            </a:r>
            <a:r>
              <a:rPr dirty="0" sz="2000">
                <a:latin typeface="Arial"/>
                <a:cs typeface="Arial"/>
              </a:rPr>
              <a:t>o</a:t>
            </a:r>
            <a:r>
              <a:rPr dirty="0" sz="2000" spc="5">
                <a:latin typeface="Arial"/>
                <a:cs typeface="Arial"/>
              </a:rPr>
              <a:t>s</a:t>
            </a:r>
            <a:r>
              <a:rPr dirty="0" sz="2000">
                <a:latin typeface="Arial"/>
                <a:cs typeface="Arial"/>
              </a:rPr>
              <a:t>t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im</a:t>
            </a:r>
            <a:r>
              <a:rPr dirty="0" sz="2000">
                <a:latin typeface="Arial"/>
                <a:cs typeface="Arial"/>
              </a:rPr>
              <a:t>por</a:t>
            </a:r>
            <a:r>
              <a:rPr dirty="0" sz="2000" spc="-5">
                <a:latin typeface="Arial"/>
                <a:cs typeface="Arial"/>
              </a:rPr>
              <a:t>t</a:t>
            </a:r>
            <a:r>
              <a:rPr dirty="0" sz="2000">
                <a:latin typeface="Arial"/>
                <a:cs typeface="Arial"/>
              </a:rPr>
              <a:t>ant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ro</a:t>
            </a:r>
            <a:r>
              <a:rPr dirty="0" sz="2000" spc="-5">
                <a:latin typeface="Arial"/>
                <a:cs typeface="Arial"/>
              </a:rPr>
              <a:t>l</a:t>
            </a:r>
            <a:r>
              <a:rPr dirty="0" sz="2000">
                <a:latin typeface="Arial"/>
                <a:cs typeface="Arial"/>
              </a:rPr>
              <a:t>e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of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t</a:t>
            </a:r>
            <a:r>
              <a:rPr dirty="0" sz="2000">
                <a:latin typeface="Arial"/>
                <a:cs typeface="Arial"/>
              </a:rPr>
              <a:t>h</a:t>
            </a:r>
            <a:r>
              <a:rPr dirty="0" sz="2000" spc="-5">
                <a:latin typeface="Arial"/>
                <a:cs typeface="Arial"/>
              </a:rPr>
              <a:t>i</a:t>
            </a:r>
            <a:r>
              <a:rPr dirty="0" sz="2000">
                <a:latin typeface="Arial"/>
                <a:cs typeface="Arial"/>
              </a:rPr>
              <a:t>s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m</a:t>
            </a:r>
            <a:r>
              <a:rPr dirty="0" sz="2000">
                <a:latin typeface="Arial"/>
                <a:cs typeface="Arial"/>
              </a:rPr>
              <a:t>e</a:t>
            </a:r>
            <a:r>
              <a:rPr dirty="0" sz="2000" spc="-5">
                <a:latin typeface="Arial"/>
                <a:cs typeface="Arial"/>
              </a:rPr>
              <a:t>t</a:t>
            </a:r>
            <a:r>
              <a:rPr dirty="0" sz="2000">
                <a:latin typeface="Arial"/>
                <a:cs typeface="Arial"/>
              </a:rPr>
              <a:t>ada</a:t>
            </a:r>
            <a:r>
              <a:rPr dirty="0" sz="2000" spc="-5">
                <a:latin typeface="Arial"/>
                <a:cs typeface="Arial"/>
              </a:rPr>
              <a:t>t</a:t>
            </a:r>
            <a:r>
              <a:rPr dirty="0" sz="2000">
                <a:latin typeface="Arial"/>
                <a:cs typeface="Arial"/>
              </a:rPr>
              <a:t>a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i</a:t>
            </a:r>
            <a:r>
              <a:rPr dirty="0" sz="2000">
                <a:latin typeface="Arial"/>
                <a:cs typeface="Arial"/>
              </a:rPr>
              <a:t>s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t</a:t>
            </a:r>
            <a:r>
              <a:rPr dirty="0" sz="2000">
                <a:latin typeface="Arial"/>
                <a:cs typeface="Arial"/>
              </a:rPr>
              <a:t>o</a:t>
            </a:r>
            <a:r>
              <a:rPr dirty="0" sz="2000" spc="-5">
                <a:latin typeface="Arial"/>
                <a:cs typeface="Arial"/>
              </a:rPr>
              <a:t> i</a:t>
            </a:r>
            <a:r>
              <a:rPr dirty="0" sz="2000">
                <a:latin typeface="Arial"/>
                <a:cs typeface="Arial"/>
              </a:rPr>
              <a:t>nd</a:t>
            </a:r>
            <a:r>
              <a:rPr dirty="0" sz="2000" spc="-5">
                <a:latin typeface="Arial"/>
                <a:cs typeface="Arial"/>
              </a:rPr>
              <a:t>i</a:t>
            </a:r>
            <a:r>
              <a:rPr dirty="0" sz="2000" spc="5">
                <a:latin typeface="Arial"/>
                <a:cs typeface="Arial"/>
              </a:rPr>
              <a:t>c</a:t>
            </a:r>
            <a:r>
              <a:rPr dirty="0" sz="2000">
                <a:latin typeface="Arial"/>
                <a:cs typeface="Arial"/>
              </a:rPr>
              <a:t>a</a:t>
            </a:r>
            <a:r>
              <a:rPr dirty="0" sz="2000" spc="-10">
                <a:latin typeface="Arial"/>
                <a:cs typeface="Arial"/>
              </a:rPr>
              <a:t>t</a:t>
            </a:r>
            <a:r>
              <a:rPr dirty="0" sz="2000">
                <a:latin typeface="Arial"/>
                <a:cs typeface="Arial"/>
              </a:rPr>
              <a:t>e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t</a:t>
            </a:r>
            <a:r>
              <a:rPr dirty="0" sz="2000">
                <a:latin typeface="Arial"/>
                <a:cs typeface="Arial"/>
              </a:rPr>
              <a:t>he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v</a:t>
            </a:r>
            <a:r>
              <a:rPr dirty="0" sz="2000">
                <a:latin typeface="Arial"/>
                <a:cs typeface="Arial"/>
              </a:rPr>
              <a:t>ar</a:t>
            </a:r>
            <a:r>
              <a:rPr dirty="0" sz="2000" spc="-5">
                <a:latin typeface="Arial"/>
                <a:cs typeface="Arial"/>
              </a:rPr>
              <a:t>i</a:t>
            </a:r>
            <a:r>
              <a:rPr dirty="0" sz="2000">
                <a:latin typeface="Arial"/>
                <a:cs typeface="Arial"/>
              </a:rPr>
              <a:t>ous</a:t>
            </a:r>
            <a:r>
              <a:rPr dirty="0" sz="2000">
                <a:latin typeface="Arial"/>
                <a:cs typeface="Arial"/>
              </a:rPr>
              <a:t> da</a:t>
            </a:r>
            <a:r>
              <a:rPr dirty="0" sz="2000" spc="-10">
                <a:latin typeface="Arial"/>
                <a:cs typeface="Arial"/>
              </a:rPr>
              <a:t>t</a:t>
            </a:r>
            <a:r>
              <a:rPr dirty="0" sz="2000">
                <a:latin typeface="Arial"/>
                <a:cs typeface="Arial"/>
              </a:rPr>
              <a:t>a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 spc="5">
                <a:latin typeface="Arial"/>
                <a:cs typeface="Arial"/>
              </a:rPr>
              <a:t>s</a:t>
            </a:r>
            <a:r>
              <a:rPr dirty="0" sz="2000" spc="-5">
                <a:latin typeface="Arial"/>
                <a:cs typeface="Arial"/>
              </a:rPr>
              <a:t>t</a:t>
            </a:r>
            <a:r>
              <a:rPr dirty="0" sz="2000">
                <a:latin typeface="Arial"/>
                <a:cs typeface="Arial"/>
              </a:rPr>
              <a:t>andards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be</a:t>
            </a:r>
            <a:r>
              <a:rPr dirty="0" sz="2000" spc="-5">
                <a:latin typeface="Arial"/>
                <a:cs typeface="Arial"/>
              </a:rPr>
              <a:t>i</a:t>
            </a:r>
            <a:r>
              <a:rPr dirty="0" sz="2000">
                <a:latin typeface="Arial"/>
                <a:cs typeface="Arial"/>
              </a:rPr>
              <a:t>ng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u</a:t>
            </a:r>
            <a:r>
              <a:rPr dirty="0" sz="2000" spc="5">
                <a:latin typeface="Arial"/>
                <a:cs typeface="Arial"/>
              </a:rPr>
              <a:t>s</a:t>
            </a:r>
            <a:r>
              <a:rPr dirty="0" sz="2000">
                <a:latin typeface="Arial"/>
                <a:cs typeface="Arial"/>
              </a:rPr>
              <a:t>ed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at</a:t>
            </a:r>
            <a:r>
              <a:rPr dirty="0" sz="2000" spc="-1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d</a:t>
            </a:r>
            <a:r>
              <a:rPr dirty="0" sz="2000" spc="-5">
                <a:latin typeface="Arial"/>
                <a:cs typeface="Arial"/>
              </a:rPr>
              <a:t>i</a:t>
            </a:r>
            <a:r>
              <a:rPr dirty="0" sz="2000" spc="-45">
                <a:latin typeface="Arial"/>
                <a:cs typeface="Arial"/>
              </a:rPr>
              <a:t>f</a:t>
            </a:r>
            <a:r>
              <a:rPr dirty="0" sz="2000" spc="-10">
                <a:latin typeface="Arial"/>
                <a:cs typeface="Arial"/>
              </a:rPr>
              <a:t>f</a:t>
            </a:r>
            <a:r>
              <a:rPr dirty="0" sz="2000">
                <a:latin typeface="Arial"/>
                <a:cs typeface="Arial"/>
              </a:rPr>
              <a:t>erent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l</a:t>
            </a:r>
            <a:r>
              <a:rPr dirty="0" sz="2000">
                <a:latin typeface="Arial"/>
                <a:cs typeface="Arial"/>
              </a:rPr>
              <a:t>e</a:t>
            </a:r>
            <a:r>
              <a:rPr dirty="0" sz="2000" spc="-10">
                <a:latin typeface="Arial"/>
                <a:cs typeface="Arial"/>
              </a:rPr>
              <a:t>v</a:t>
            </a:r>
            <a:r>
              <a:rPr dirty="0" sz="2000">
                <a:latin typeface="Arial"/>
                <a:cs typeface="Arial"/>
              </a:rPr>
              <a:t>e</a:t>
            </a:r>
            <a:r>
              <a:rPr dirty="0" sz="2000" spc="-5">
                <a:latin typeface="Arial"/>
                <a:cs typeface="Arial"/>
              </a:rPr>
              <a:t>l</a:t>
            </a:r>
            <a:r>
              <a:rPr dirty="0" sz="2000">
                <a:latin typeface="Arial"/>
                <a:cs typeface="Arial"/>
              </a:rPr>
              <a:t>s of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en</a:t>
            </a:r>
            <a:r>
              <a:rPr dirty="0" sz="2000" spc="5">
                <a:latin typeface="Arial"/>
                <a:cs typeface="Arial"/>
              </a:rPr>
              <a:t>c</a:t>
            </a:r>
            <a:r>
              <a:rPr dirty="0" sz="2000">
                <a:latin typeface="Arial"/>
                <a:cs typeface="Arial"/>
              </a:rPr>
              <a:t>od</a:t>
            </a:r>
            <a:r>
              <a:rPr dirty="0" sz="2000" spc="-5">
                <a:latin typeface="Arial"/>
                <a:cs typeface="Arial"/>
              </a:rPr>
              <a:t>i</a:t>
            </a:r>
            <a:r>
              <a:rPr dirty="0" sz="2000">
                <a:latin typeface="Arial"/>
                <a:cs typeface="Arial"/>
              </a:rPr>
              <a:t>ng,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or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t</a:t>
            </a:r>
            <a:r>
              <a:rPr dirty="0" sz="2000">
                <a:latin typeface="Arial"/>
                <a:cs typeface="Arial"/>
              </a:rPr>
              <a:t>o</a:t>
            </a:r>
            <a:r>
              <a:rPr dirty="0" sz="2000" spc="-5">
                <a:latin typeface="Arial"/>
                <a:cs typeface="Arial"/>
              </a:rPr>
              <a:t> i</a:t>
            </a:r>
            <a:r>
              <a:rPr dirty="0" sz="2000">
                <a:latin typeface="Arial"/>
                <a:cs typeface="Arial"/>
              </a:rPr>
              <a:t>nd</a:t>
            </a:r>
            <a:r>
              <a:rPr dirty="0" sz="2000" spc="-5">
                <a:latin typeface="Arial"/>
                <a:cs typeface="Arial"/>
              </a:rPr>
              <a:t>i</a:t>
            </a:r>
            <a:r>
              <a:rPr dirty="0" sz="2000" spc="5">
                <a:latin typeface="Arial"/>
                <a:cs typeface="Arial"/>
              </a:rPr>
              <a:t>c</a:t>
            </a:r>
            <a:r>
              <a:rPr dirty="0" sz="2000">
                <a:latin typeface="Arial"/>
                <a:cs typeface="Arial"/>
              </a:rPr>
              <a:t>a</a:t>
            </a:r>
            <a:r>
              <a:rPr dirty="0" sz="2000" spc="-5">
                <a:latin typeface="Arial"/>
                <a:cs typeface="Arial"/>
              </a:rPr>
              <a:t>t</a:t>
            </a:r>
            <a:r>
              <a:rPr dirty="0" sz="2000">
                <a:latin typeface="Arial"/>
                <a:cs typeface="Arial"/>
              </a:rPr>
              <a:t>e</a:t>
            </a:r>
            <a:r>
              <a:rPr dirty="0" sz="2000">
                <a:latin typeface="Arial"/>
                <a:cs typeface="Arial"/>
              </a:rPr>
              <a:t> e</a:t>
            </a:r>
            <a:r>
              <a:rPr dirty="0" sz="2000" spc="-10">
                <a:latin typeface="Arial"/>
                <a:cs typeface="Arial"/>
              </a:rPr>
              <a:t>xt</a:t>
            </a:r>
            <a:r>
              <a:rPr dirty="0" sz="2000">
                <a:latin typeface="Arial"/>
                <a:cs typeface="Arial"/>
              </a:rPr>
              <a:t>en</a:t>
            </a:r>
            <a:r>
              <a:rPr dirty="0" sz="2000" spc="5">
                <a:latin typeface="Arial"/>
                <a:cs typeface="Arial"/>
              </a:rPr>
              <a:t>s</a:t>
            </a:r>
            <a:r>
              <a:rPr dirty="0" sz="2000" spc="-5">
                <a:latin typeface="Arial"/>
                <a:cs typeface="Arial"/>
              </a:rPr>
              <a:t>i</a:t>
            </a:r>
            <a:r>
              <a:rPr dirty="0" sz="2000">
                <a:latin typeface="Arial"/>
                <a:cs typeface="Arial"/>
              </a:rPr>
              <a:t>on</a:t>
            </a:r>
            <a:r>
              <a:rPr dirty="0" sz="2000" spc="5">
                <a:latin typeface="Arial"/>
                <a:cs typeface="Arial"/>
              </a:rPr>
              <a:t>s</a:t>
            </a:r>
            <a:r>
              <a:rPr dirty="0" sz="2000">
                <a:latin typeface="Arial"/>
                <a:cs typeface="Arial"/>
              </a:rPr>
              <a:t>,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re</a:t>
            </a:r>
            <a:r>
              <a:rPr dirty="0" sz="2000" spc="5">
                <a:latin typeface="Arial"/>
                <a:cs typeface="Arial"/>
              </a:rPr>
              <a:t>s</a:t>
            </a:r>
            <a:r>
              <a:rPr dirty="0" sz="2000" spc="-5">
                <a:latin typeface="Arial"/>
                <a:cs typeface="Arial"/>
              </a:rPr>
              <a:t>t</a:t>
            </a:r>
            <a:r>
              <a:rPr dirty="0" sz="2000">
                <a:latin typeface="Arial"/>
                <a:cs typeface="Arial"/>
              </a:rPr>
              <a:t>r</a:t>
            </a:r>
            <a:r>
              <a:rPr dirty="0" sz="2000" spc="-5">
                <a:latin typeface="Arial"/>
                <a:cs typeface="Arial"/>
              </a:rPr>
              <a:t>i</a:t>
            </a:r>
            <a:r>
              <a:rPr dirty="0" sz="2000" spc="5">
                <a:latin typeface="Arial"/>
                <a:cs typeface="Arial"/>
              </a:rPr>
              <a:t>c</a:t>
            </a:r>
            <a:r>
              <a:rPr dirty="0" sz="2000" spc="-10">
                <a:latin typeface="Arial"/>
                <a:cs typeface="Arial"/>
              </a:rPr>
              <a:t>t</a:t>
            </a:r>
            <a:r>
              <a:rPr dirty="0" sz="2000" spc="-5">
                <a:latin typeface="Arial"/>
                <a:cs typeface="Arial"/>
              </a:rPr>
              <a:t>i</a:t>
            </a:r>
            <a:r>
              <a:rPr dirty="0" sz="2000">
                <a:latin typeface="Arial"/>
                <a:cs typeface="Arial"/>
              </a:rPr>
              <a:t>o</a:t>
            </a:r>
            <a:r>
              <a:rPr dirty="0" sz="2000" spc="-15">
                <a:latin typeface="Arial"/>
                <a:cs typeface="Arial"/>
              </a:rPr>
              <a:t>n</a:t>
            </a:r>
            <a:r>
              <a:rPr dirty="0" sz="2000" spc="5">
                <a:latin typeface="Arial"/>
                <a:cs typeface="Arial"/>
              </a:rPr>
              <a:t>s</a:t>
            </a:r>
            <a:r>
              <a:rPr dirty="0" sz="2000">
                <a:latin typeface="Arial"/>
                <a:cs typeface="Arial"/>
              </a:rPr>
              <a:t>,</a:t>
            </a:r>
            <a:r>
              <a:rPr dirty="0" sz="2000" spc="-60">
                <a:latin typeface="Arial"/>
                <a:cs typeface="Arial"/>
              </a:rPr>
              <a:t> </a:t>
            </a:r>
            <a:r>
              <a:rPr dirty="0" sz="2000" spc="5">
                <a:latin typeface="Arial"/>
                <a:cs typeface="Arial"/>
              </a:rPr>
              <a:t>s</a:t>
            </a:r>
            <a:r>
              <a:rPr dirty="0" sz="2000">
                <a:latin typeface="Arial"/>
                <a:cs typeface="Arial"/>
              </a:rPr>
              <a:t>ub</a:t>
            </a:r>
            <a:r>
              <a:rPr dirty="0" sz="2000" spc="5">
                <a:latin typeface="Arial"/>
                <a:cs typeface="Arial"/>
              </a:rPr>
              <a:t>s</a:t>
            </a:r>
            <a:r>
              <a:rPr dirty="0" sz="2000">
                <a:latin typeface="Arial"/>
                <a:cs typeface="Arial"/>
              </a:rPr>
              <a:t>e</a:t>
            </a:r>
            <a:r>
              <a:rPr dirty="0" sz="2000" spc="-5">
                <a:latin typeface="Arial"/>
                <a:cs typeface="Arial"/>
              </a:rPr>
              <a:t>t</a:t>
            </a:r>
            <a:r>
              <a:rPr dirty="0" sz="2000" spc="-10">
                <a:latin typeface="Arial"/>
                <a:cs typeface="Arial"/>
              </a:rPr>
              <a:t>t</a:t>
            </a:r>
            <a:r>
              <a:rPr dirty="0" sz="2000" spc="-5">
                <a:latin typeface="Arial"/>
                <a:cs typeface="Arial"/>
              </a:rPr>
              <a:t>i</a:t>
            </a:r>
            <a:r>
              <a:rPr dirty="0" sz="2000">
                <a:latin typeface="Arial"/>
                <a:cs typeface="Arial"/>
              </a:rPr>
              <a:t>ng,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or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o</a:t>
            </a:r>
            <a:r>
              <a:rPr dirty="0" sz="2000" spc="-10">
                <a:latin typeface="Arial"/>
                <a:cs typeface="Arial"/>
              </a:rPr>
              <a:t>t</a:t>
            </a:r>
            <a:r>
              <a:rPr dirty="0" sz="2000">
                <a:latin typeface="Arial"/>
                <a:cs typeface="Arial"/>
              </a:rPr>
              <a:t>her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m</a:t>
            </a:r>
            <a:r>
              <a:rPr dirty="0" sz="2000">
                <a:latin typeface="Arial"/>
                <a:cs typeface="Arial"/>
              </a:rPr>
              <a:t>od</a:t>
            </a:r>
            <a:r>
              <a:rPr dirty="0" sz="2000" spc="-5">
                <a:latin typeface="Arial"/>
                <a:cs typeface="Arial"/>
              </a:rPr>
              <a:t>i</a:t>
            </a:r>
            <a:r>
              <a:rPr dirty="0" sz="2000" spc="-10">
                <a:latin typeface="Arial"/>
                <a:cs typeface="Arial"/>
              </a:rPr>
              <a:t>f</a:t>
            </a:r>
            <a:r>
              <a:rPr dirty="0" sz="2000" spc="-5">
                <a:latin typeface="Arial"/>
                <a:cs typeface="Arial"/>
              </a:rPr>
              <a:t>i</a:t>
            </a:r>
            <a:r>
              <a:rPr dirty="0" sz="2000" spc="5">
                <a:latin typeface="Arial"/>
                <a:cs typeface="Arial"/>
              </a:rPr>
              <a:t>c</a:t>
            </a:r>
            <a:r>
              <a:rPr dirty="0" sz="2000">
                <a:latin typeface="Arial"/>
                <a:cs typeface="Arial"/>
              </a:rPr>
              <a:t>a</a:t>
            </a:r>
            <a:r>
              <a:rPr dirty="0" sz="2000" spc="-5">
                <a:latin typeface="Arial"/>
                <a:cs typeface="Arial"/>
              </a:rPr>
              <a:t>ti</a:t>
            </a:r>
            <a:r>
              <a:rPr dirty="0" sz="2000">
                <a:latin typeface="Arial"/>
                <a:cs typeface="Arial"/>
              </a:rPr>
              <a:t>ons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of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 spc="5">
                <a:latin typeface="Arial"/>
                <a:cs typeface="Arial"/>
              </a:rPr>
              <a:t>s</a:t>
            </a:r>
            <a:r>
              <a:rPr dirty="0" sz="2000" spc="-10">
                <a:latin typeface="Arial"/>
                <a:cs typeface="Arial"/>
              </a:rPr>
              <a:t>t</a:t>
            </a:r>
            <a:r>
              <a:rPr dirty="0" sz="2000">
                <a:latin typeface="Arial"/>
                <a:cs typeface="Arial"/>
              </a:rPr>
              <a:t>andard</a:t>
            </a:r>
            <a:r>
              <a:rPr dirty="0" sz="2000" spc="5">
                <a:latin typeface="Arial"/>
                <a:cs typeface="Arial"/>
              </a:rPr>
              <a:t>s</a:t>
            </a:r>
            <a:r>
              <a:rPr dirty="0" sz="2000"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914400"/>
          </a:xfrm>
          <a:custGeom>
            <a:avLst/>
            <a:gdLst/>
            <a:ahLst/>
            <a:cxnLst/>
            <a:rect l="l" t="t" r="r" b="b"/>
            <a:pathLst>
              <a:path w="9144000" h="914400">
                <a:moveTo>
                  <a:pt x="0" y="914400"/>
                </a:moveTo>
                <a:lnTo>
                  <a:pt x="9144000" y="914400"/>
                </a:lnTo>
                <a:lnTo>
                  <a:pt x="9144000" y="0"/>
                </a:lnTo>
                <a:lnTo>
                  <a:pt x="0" y="0"/>
                </a:lnTo>
                <a:lnTo>
                  <a:pt x="0" y="914400"/>
                </a:lnTo>
                <a:close/>
              </a:path>
            </a:pathLst>
          </a:custGeom>
          <a:solidFill>
            <a:srgbClr val="DADAD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165730" y="265652"/>
            <a:ext cx="4807585" cy="43243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3200">
                <a:latin typeface="Arial"/>
                <a:cs typeface="Arial"/>
              </a:rPr>
              <a:t>C</a:t>
            </a:r>
            <a:r>
              <a:rPr dirty="0" sz="3200" spc="-10">
                <a:latin typeface="Arial"/>
                <a:cs typeface="Arial"/>
              </a:rPr>
              <a:t>ommun</a:t>
            </a:r>
            <a:r>
              <a:rPr dirty="0" sz="3200" spc="-5">
                <a:latin typeface="Arial"/>
                <a:cs typeface="Arial"/>
              </a:rPr>
              <a:t>i</a:t>
            </a:r>
            <a:r>
              <a:rPr dirty="0" sz="3200" spc="5">
                <a:latin typeface="Arial"/>
                <a:cs typeface="Arial"/>
              </a:rPr>
              <a:t>c</a:t>
            </a:r>
            <a:r>
              <a:rPr dirty="0" sz="3200" spc="-10">
                <a:latin typeface="Arial"/>
                <a:cs typeface="Arial"/>
              </a:rPr>
              <a:t>a</a:t>
            </a:r>
            <a:r>
              <a:rPr dirty="0" sz="3200" spc="-5">
                <a:latin typeface="Arial"/>
                <a:cs typeface="Arial"/>
              </a:rPr>
              <a:t>ti</a:t>
            </a:r>
            <a:r>
              <a:rPr dirty="0" sz="3200" spc="-10">
                <a:latin typeface="Arial"/>
                <a:cs typeface="Arial"/>
              </a:rPr>
              <a:t>n</a:t>
            </a:r>
            <a:r>
              <a:rPr dirty="0" sz="3200">
                <a:latin typeface="Arial"/>
                <a:cs typeface="Arial"/>
              </a:rPr>
              <a:t>g</a:t>
            </a:r>
            <a:r>
              <a:rPr dirty="0" sz="3200" spc="-20">
                <a:latin typeface="Arial"/>
                <a:cs typeface="Arial"/>
              </a:rPr>
              <a:t> </a:t>
            </a:r>
            <a:r>
              <a:rPr dirty="0" sz="3200" spc="-5">
                <a:latin typeface="Arial"/>
                <a:cs typeface="Arial"/>
              </a:rPr>
              <a:t>t</a:t>
            </a:r>
            <a:r>
              <a:rPr dirty="0" sz="3200" spc="-10">
                <a:latin typeface="Arial"/>
                <a:cs typeface="Arial"/>
              </a:rPr>
              <a:t>h</a:t>
            </a:r>
            <a:r>
              <a:rPr dirty="0" sz="3200">
                <a:latin typeface="Arial"/>
                <a:cs typeface="Arial"/>
              </a:rPr>
              <a:t>e</a:t>
            </a:r>
            <a:r>
              <a:rPr dirty="0" sz="3200" spc="-10">
                <a:latin typeface="Arial"/>
                <a:cs typeface="Arial"/>
              </a:rPr>
              <a:t> </a:t>
            </a:r>
            <a:r>
              <a:rPr dirty="0" sz="3200" spc="5">
                <a:latin typeface="Arial"/>
                <a:cs typeface="Arial"/>
              </a:rPr>
              <a:t>sy</a:t>
            </a:r>
            <a:r>
              <a:rPr dirty="0" sz="3200" spc="-10">
                <a:latin typeface="Arial"/>
                <a:cs typeface="Arial"/>
              </a:rPr>
              <a:t>n</a:t>
            </a:r>
            <a:r>
              <a:rPr dirty="0" sz="3200" spc="-5">
                <a:latin typeface="Arial"/>
                <a:cs typeface="Arial"/>
              </a:rPr>
              <a:t>t</a:t>
            </a:r>
            <a:r>
              <a:rPr dirty="0" sz="3200" spc="-10">
                <a:latin typeface="Arial"/>
                <a:cs typeface="Arial"/>
              </a:rPr>
              <a:t>ax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7122" y="1224323"/>
            <a:ext cx="8570595" cy="42576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ct val="120000"/>
              </a:lnSpc>
            </a:pPr>
            <a:r>
              <a:rPr dirty="0" sz="2000">
                <a:latin typeface="Arial"/>
                <a:cs typeface="Arial"/>
              </a:rPr>
              <a:t>A</a:t>
            </a:r>
            <a:r>
              <a:rPr dirty="0" sz="2000" spc="-120">
                <a:latin typeface="Arial"/>
                <a:cs typeface="Arial"/>
              </a:rPr>
              <a:t> </a:t>
            </a:r>
            <a:r>
              <a:rPr dirty="0" sz="2000" spc="5">
                <a:latin typeface="Arial"/>
                <a:cs typeface="Arial"/>
              </a:rPr>
              <a:t>sc</a:t>
            </a:r>
            <a:r>
              <a:rPr dirty="0" sz="2000">
                <a:latin typeface="Arial"/>
                <a:cs typeface="Arial"/>
              </a:rPr>
              <a:t>he</a:t>
            </a:r>
            <a:r>
              <a:rPr dirty="0" sz="2000" spc="-5">
                <a:latin typeface="Arial"/>
                <a:cs typeface="Arial"/>
              </a:rPr>
              <a:t>m</a:t>
            </a:r>
            <a:r>
              <a:rPr dirty="0" sz="2000">
                <a:latin typeface="Arial"/>
                <a:cs typeface="Arial"/>
              </a:rPr>
              <a:t>a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t</a:t>
            </a:r>
            <a:r>
              <a:rPr dirty="0" sz="2000">
                <a:latin typeface="Arial"/>
                <a:cs typeface="Arial"/>
              </a:rPr>
              <a:t>hat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i</a:t>
            </a:r>
            <a:r>
              <a:rPr dirty="0" sz="2000">
                <a:latin typeface="Arial"/>
                <a:cs typeface="Arial"/>
              </a:rPr>
              <a:t>den</a:t>
            </a:r>
            <a:r>
              <a:rPr dirty="0" sz="2000" spc="-5">
                <a:latin typeface="Arial"/>
                <a:cs typeface="Arial"/>
              </a:rPr>
              <a:t>tifi</a:t>
            </a:r>
            <a:r>
              <a:rPr dirty="0" sz="2000">
                <a:latin typeface="Arial"/>
                <a:cs typeface="Arial"/>
              </a:rPr>
              <a:t>es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t</a:t>
            </a:r>
            <a:r>
              <a:rPr dirty="0" sz="2000">
                <a:latin typeface="Arial"/>
                <a:cs typeface="Arial"/>
              </a:rPr>
              <a:t>he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 spc="5">
                <a:latin typeface="Arial"/>
                <a:cs typeface="Arial"/>
              </a:rPr>
              <a:t>s</a:t>
            </a:r>
            <a:r>
              <a:rPr dirty="0" sz="2000" spc="-10">
                <a:latin typeface="Arial"/>
                <a:cs typeface="Arial"/>
              </a:rPr>
              <a:t>t</a:t>
            </a:r>
            <a:r>
              <a:rPr dirty="0" sz="2000">
                <a:latin typeface="Arial"/>
                <a:cs typeface="Arial"/>
              </a:rPr>
              <a:t>ru</a:t>
            </a:r>
            <a:r>
              <a:rPr dirty="0" sz="2000" spc="5">
                <a:latin typeface="Arial"/>
                <a:cs typeface="Arial"/>
              </a:rPr>
              <a:t>c</a:t>
            </a:r>
            <a:r>
              <a:rPr dirty="0" sz="2000" spc="-5">
                <a:latin typeface="Arial"/>
                <a:cs typeface="Arial"/>
              </a:rPr>
              <a:t>t</a:t>
            </a:r>
            <a:r>
              <a:rPr dirty="0" sz="2000">
                <a:latin typeface="Arial"/>
                <a:cs typeface="Arial"/>
              </a:rPr>
              <a:t>ure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of</a:t>
            </a:r>
            <a:r>
              <a:rPr dirty="0" sz="2000" spc="-10">
                <a:latin typeface="Arial"/>
                <a:cs typeface="Arial"/>
              </a:rPr>
              <a:t> t</a:t>
            </a:r>
            <a:r>
              <a:rPr dirty="0" sz="2000">
                <a:latin typeface="Arial"/>
                <a:cs typeface="Arial"/>
              </a:rPr>
              <a:t>he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da</a:t>
            </a:r>
            <a:r>
              <a:rPr dirty="0" sz="2000" spc="-10">
                <a:latin typeface="Arial"/>
                <a:cs typeface="Arial"/>
              </a:rPr>
              <a:t>t</a:t>
            </a:r>
            <a:r>
              <a:rPr dirty="0" sz="2000">
                <a:latin typeface="Arial"/>
                <a:cs typeface="Arial"/>
              </a:rPr>
              <a:t>a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 spc="5">
                <a:latin typeface="Arial"/>
                <a:cs typeface="Arial"/>
              </a:rPr>
              <a:t>s</a:t>
            </a:r>
            <a:r>
              <a:rPr dirty="0" sz="2000" spc="-10">
                <a:latin typeface="Arial"/>
                <a:cs typeface="Arial"/>
              </a:rPr>
              <a:t>t</a:t>
            </a:r>
            <a:r>
              <a:rPr dirty="0" sz="2000">
                <a:latin typeface="Arial"/>
                <a:cs typeface="Arial"/>
              </a:rPr>
              <a:t>a</a:t>
            </a:r>
            <a:r>
              <a:rPr dirty="0" sz="2000" spc="-10">
                <a:latin typeface="Arial"/>
                <a:cs typeface="Arial"/>
              </a:rPr>
              <a:t>t</a:t>
            </a:r>
            <a:r>
              <a:rPr dirty="0" sz="2000">
                <a:latin typeface="Arial"/>
                <a:cs typeface="Arial"/>
              </a:rPr>
              <a:t>e</a:t>
            </a:r>
            <a:r>
              <a:rPr dirty="0" sz="2000" spc="-5">
                <a:latin typeface="Arial"/>
                <a:cs typeface="Arial"/>
              </a:rPr>
              <a:t>m</a:t>
            </a:r>
            <a:r>
              <a:rPr dirty="0" sz="2000">
                <a:latin typeface="Arial"/>
                <a:cs typeface="Arial"/>
              </a:rPr>
              <a:t>en</a:t>
            </a:r>
            <a:r>
              <a:rPr dirty="0" sz="2000" spc="-10">
                <a:latin typeface="Arial"/>
                <a:cs typeface="Arial"/>
              </a:rPr>
              <a:t>t</a:t>
            </a:r>
            <a:r>
              <a:rPr dirty="0" sz="2000">
                <a:latin typeface="Arial"/>
                <a:cs typeface="Arial"/>
              </a:rPr>
              <a:t>s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and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do</a:t>
            </a:r>
            <a:r>
              <a:rPr dirty="0" sz="2000" spc="5">
                <a:latin typeface="Arial"/>
                <a:cs typeface="Arial"/>
              </a:rPr>
              <a:t>c</a:t>
            </a:r>
            <a:r>
              <a:rPr dirty="0" sz="2000">
                <a:latin typeface="Arial"/>
                <a:cs typeface="Arial"/>
              </a:rPr>
              <a:t>u</a:t>
            </a:r>
            <a:r>
              <a:rPr dirty="0" sz="2000" spc="-5">
                <a:latin typeface="Arial"/>
                <a:cs typeface="Arial"/>
              </a:rPr>
              <a:t>m</a:t>
            </a:r>
            <a:r>
              <a:rPr dirty="0" sz="2000">
                <a:latin typeface="Arial"/>
                <a:cs typeface="Arial"/>
              </a:rPr>
              <a:t>en</a:t>
            </a:r>
            <a:r>
              <a:rPr dirty="0" sz="2000" spc="-5">
                <a:latin typeface="Arial"/>
                <a:cs typeface="Arial"/>
              </a:rPr>
              <a:t>t</a:t>
            </a:r>
            <a:r>
              <a:rPr dirty="0" sz="2000">
                <a:latin typeface="Arial"/>
                <a:cs typeface="Arial"/>
              </a:rPr>
              <a:t>s</a:t>
            </a:r>
            <a:r>
              <a:rPr dirty="0" sz="2000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t</a:t>
            </a:r>
            <a:r>
              <a:rPr dirty="0" sz="2000">
                <a:latin typeface="Arial"/>
                <a:cs typeface="Arial"/>
              </a:rPr>
              <a:t>he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 spc="5">
                <a:latin typeface="Arial"/>
                <a:cs typeface="Arial"/>
              </a:rPr>
              <a:t>c</a:t>
            </a:r>
            <a:r>
              <a:rPr dirty="0" sz="2000">
                <a:latin typeface="Arial"/>
                <a:cs typeface="Arial"/>
              </a:rPr>
              <a:t>on</a:t>
            </a:r>
            <a:r>
              <a:rPr dirty="0" sz="2000" spc="-10">
                <a:latin typeface="Arial"/>
                <a:cs typeface="Arial"/>
              </a:rPr>
              <a:t>t</a:t>
            </a:r>
            <a:r>
              <a:rPr dirty="0" sz="2000">
                <a:latin typeface="Arial"/>
                <a:cs typeface="Arial"/>
              </a:rPr>
              <a:t>ro</a:t>
            </a:r>
            <a:r>
              <a:rPr dirty="0" sz="2000" spc="-5">
                <a:latin typeface="Arial"/>
                <a:cs typeface="Arial"/>
              </a:rPr>
              <a:t>ll</a:t>
            </a:r>
            <a:r>
              <a:rPr dirty="0" sz="2000">
                <a:latin typeface="Arial"/>
                <a:cs typeface="Arial"/>
              </a:rPr>
              <a:t>ed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v</a:t>
            </a:r>
            <a:r>
              <a:rPr dirty="0" sz="2000">
                <a:latin typeface="Arial"/>
                <a:cs typeface="Arial"/>
              </a:rPr>
              <a:t>o</a:t>
            </a:r>
            <a:r>
              <a:rPr dirty="0" sz="2000" spc="5">
                <a:latin typeface="Arial"/>
                <a:cs typeface="Arial"/>
              </a:rPr>
              <a:t>c</a:t>
            </a:r>
            <a:r>
              <a:rPr dirty="0" sz="2000">
                <a:latin typeface="Arial"/>
                <a:cs typeface="Arial"/>
              </a:rPr>
              <a:t>abu</a:t>
            </a:r>
            <a:r>
              <a:rPr dirty="0" sz="2000" spc="-5">
                <a:latin typeface="Arial"/>
                <a:cs typeface="Arial"/>
              </a:rPr>
              <a:t>l</a:t>
            </a:r>
            <a:r>
              <a:rPr dirty="0" sz="2000">
                <a:latin typeface="Arial"/>
                <a:cs typeface="Arial"/>
              </a:rPr>
              <a:t>ary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of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a</a:t>
            </a:r>
            <a:r>
              <a:rPr dirty="0" sz="2000" spc="-5">
                <a:latin typeface="Arial"/>
                <a:cs typeface="Arial"/>
              </a:rPr>
              <a:t>t</a:t>
            </a:r>
            <a:r>
              <a:rPr dirty="0" sz="2000" spc="-10">
                <a:latin typeface="Arial"/>
                <a:cs typeface="Arial"/>
              </a:rPr>
              <a:t>t</a:t>
            </a:r>
            <a:r>
              <a:rPr dirty="0" sz="2000">
                <a:latin typeface="Arial"/>
                <a:cs typeface="Arial"/>
              </a:rPr>
              <a:t>r</a:t>
            </a:r>
            <a:r>
              <a:rPr dirty="0" sz="2000" spc="-5">
                <a:latin typeface="Arial"/>
                <a:cs typeface="Arial"/>
              </a:rPr>
              <a:t>i</a:t>
            </a:r>
            <a:r>
              <a:rPr dirty="0" sz="2000">
                <a:latin typeface="Arial"/>
                <a:cs typeface="Arial"/>
              </a:rPr>
              <a:t>bu</a:t>
            </a:r>
            <a:r>
              <a:rPr dirty="0" sz="2000" spc="-10">
                <a:latin typeface="Arial"/>
                <a:cs typeface="Arial"/>
              </a:rPr>
              <a:t>t</a:t>
            </a:r>
            <a:r>
              <a:rPr dirty="0" sz="2000">
                <a:latin typeface="Arial"/>
                <a:cs typeface="Arial"/>
              </a:rPr>
              <a:t>e</a:t>
            </a:r>
            <a:r>
              <a:rPr dirty="0" sz="2000" spc="5">
                <a:latin typeface="Arial"/>
                <a:cs typeface="Arial"/>
              </a:rPr>
              <a:t>s</a:t>
            </a:r>
            <a:r>
              <a:rPr dirty="0" sz="2000">
                <a:latin typeface="Arial"/>
                <a:cs typeface="Arial"/>
              </a:rPr>
              <a:t>,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i</a:t>
            </a:r>
            <a:r>
              <a:rPr dirty="0" sz="2000">
                <a:latin typeface="Arial"/>
                <a:cs typeface="Arial"/>
              </a:rPr>
              <a:t>den</a:t>
            </a:r>
            <a:r>
              <a:rPr dirty="0" sz="2000" spc="-10">
                <a:latin typeface="Arial"/>
                <a:cs typeface="Arial"/>
              </a:rPr>
              <a:t>t</a:t>
            </a:r>
            <a:r>
              <a:rPr dirty="0" sz="2000" spc="-5">
                <a:latin typeface="Arial"/>
                <a:cs typeface="Arial"/>
              </a:rPr>
              <a:t>i</a:t>
            </a:r>
            <a:r>
              <a:rPr dirty="0" sz="2000" spc="-10">
                <a:latin typeface="Arial"/>
                <a:cs typeface="Arial"/>
              </a:rPr>
              <a:t>f</a:t>
            </a:r>
            <a:r>
              <a:rPr dirty="0" sz="2000" spc="-5">
                <a:latin typeface="Arial"/>
                <a:cs typeface="Arial"/>
              </a:rPr>
              <a:t>i</a:t>
            </a:r>
            <a:r>
              <a:rPr dirty="0" sz="2000">
                <a:latin typeface="Arial"/>
                <a:cs typeface="Arial"/>
              </a:rPr>
              <a:t>er</a:t>
            </a:r>
            <a:r>
              <a:rPr dirty="0" sz="2000" spc="5">
                <a:latin typeface="Arial"/>
                <a:cs typeface="Arial"/>
              </a:rPr>
              <a:t>s</a:t>
            </a:r>
            <a:r>
              <a:rPr dirty="0" sz="2000">
                <a:latin typeface="Arial"/>
                <a:cs typeface="Arial"/>
              </a:rPr>
              <a:t>,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and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v</a:t>
            </a:r>
            <a:r>
              <a:rPr dirty="0" sz="2000">
                <a:latin typeface="Arial"/>
                <a:cs typeface="Arial"/>
              </a:rPr>
              <a:t>a</a:t>
            </a:r>
            <a:r>
              <a:rPr dirty="0" sz="2000" spc="-5">
                <a:latin typeface="Arial"/>
                <a:cs typeface="Arial"/>
              </a:rPr>
              <a:t>l</a:t>
            </a:r>
            <a:r>
              <a:rPr dirty="0" sz="2000">
                <a:latin typeface="Arial"/>
                <a:cs typeface="Arial"/>
              </a:rPr>
              <a:t>ues</a:t>
            </a:r>
            <a:r>
              <a:rPr dirty="0" sz="2000" spc="-1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i</a:t>
            </a:r>
            <a:r>
              <a:rPr dirty="0" sz="2000">
                <a:latin typeface="Arial"/>
                <a:cs typeface="Arial"/>
              </a:rPr>
              <a:t>s</a:t>
            </a:r>
            <a:r>
              <a:rPr dirty="0" sz="2000" spc="-1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e</a:t>
            </a:r>
            <a:r>
              <a:rPr dirty="0" sz="2000" spc="5">
                <a:latin typeface="Arial"/>
                <a:cs typeface="Arial"/>
              </a:rPr>
              <a:t>ss</a:t>
            </a:r>
            <a:r>
              <a:rPr dirty="0" sz="2000">
                <a:latin typeface="Arial"/>
                <a:cs typeface="Arial"/>
              </a:rPr>
              <a:t>en</a:t>
            </a:r>
            <a:r>
              <a:rPr dirty="0" sz="2000" spc="-10">
                <a:latin typeface="Arial"/>
                <a:cs typeface="Arial"/>
              </a:rPr>
              <a:t>t</a:t>
            </a:r>
            <a:r>
              <a:rPr dirty="0" sz="2000" spc="-5">
                <a:latin typeface="Arial"/>
                <a:cs typeface="Arial"/>
              </a:rPr>
              <a:t>i</a:t>
            </a:r>
            <a:r>
              <a:rPr dirty="0" sz="2000">
                <a:latin typeface="Arial"/>
                <a:cs typeface="Arial"/>
              </a:rPr>
              <a:t>a</a:t>
            </a:r>
            <a:r>
              <a:rPr dirty="0" sz="2000" spc="-5">
                <a:latin typeface="Arial"/>
                <a:cs typeface="Arial"/>
              </a:rPr>
              <a:t>l</a:t>
            </a:r>
            <a:r>
              <a:rPr dirty="0" sz="2000"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  <a:p>
            <a:pPr marL="472440" marR="109220">
              <a:lnSpc>
                <a:spcPct val="120000"/>
              </a:lnSpc>
              <a:spcBef>
                <a:spcPts val="1800"/>
              </a:spcBef>
            </a:pPr>
            <a:r>
              <a:rPr dirty="0" sz="2000" spc="-5">
                <a:latin typeface="Arial"/>
                <a:cs typeface="Arial"/>
              </a:rPr>
              <a:t>T</a:t>
            </a:r>
            <a:r>
              <a:rPr dirty="0" sz="2000">
                <a:latin typeface="Arial"/>
                <a:cs typeface="Arial"/>
              </a:rPr>
              <a:t>h</a:t>
            </a:r>
            <a:r>
              <a:rPr dirty="0" sz="2000" spc="-5">
                <a:latin typeface="Arial"/>
                <a:cs typeface="Arial"/>
              </a:rPr>
              <a:t>i</a:t>
            </a:r>
            <a:r>
              <a:rPr dirty="0" sz="2000">
                <a:latin typeface="Arial"/>
                <a:cs typeface="Arial"/>
              </a:rPr>
              <a:t>s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 spc="5">
                <a:latin typeface="Arial"/>
                <a:cs typeface="Arial"/>
              </a:rPr>
              <a:t>sc</a:t>
            </a:r>
            <a:r>
              <a:rPr dirty="0" sz="2000">
                <a:latin typeface="Arial"/>
                <a:cs typeface="Arial"/>
              </a:rPr>
              <a:t>he</a:t>
            </a:r>
            <a:r>
              <a:rPr dirty="0" sz="2000" spc="-5">
                <a:latin typeface="Arial"/>
                <a:cs typeface="Arial"/>
              </a:rPr>
              <a:t>m</a:t>
            </a:r>
            <a:r>
              <a:rPr dirty="0" sz="2000">
                <a:latin typeface="Arial"/>
                <a:cs typeface="Arial"/>
              </a:rPr>
              <a:t>a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 spc="5">
                <a:latin typeface="Arial"/>
                <a:cs typeface="Arial"/>
              </a:rPr>
              <a:t>s</a:t>
            </a:r>
            <a:r>
              <a:rPr dirty="0" sz="2000">
                <a:latin typeface="Arial"/>
                <a:cs typeface="Arial"/>
              </a:rPr>
              <a:t>hou</a:t>
            </a:r>
            <a:r>
              <a:rPr dirty="0" sz="2000" spc="-5">
                <a:latin typeface="Arial"/>
                <a:cs typeface="Arial"/>
              </a:rPr>
              <a:t>l</a:t>
            </a:r>
            <a:r>
              <a:rPr dirty="0" sz="2000">
                <a:latin typeface="Arial"/>
                <a:cs typeface="Arial"/>
              </a:rPr>
              <a:t>d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be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 spc="5">
                <a:latin typeface="Arial"/>
                <a:cs typeface="Arial"/>
              </a:rPr>
              <a:t>c</a:t>
            </a:r>
            <a:r>
              <a:rPr dirty="0" sz="2000">
                <a:latin typeface="Arial"/>
                <a:cs typeface="Arial"/>
              </a:rPr>
              <a:t>o</a:t>
            </a:r>
            <a:r>
              <a:rPr dirty="0" sz="2000" spc="-5">
                <a:latin typeface="Arial"/>
                <a:cs typeface="Arial"/>
              </a:rPr>
              <a:t>m</a:t>
            </a:r>
            <a:r>
              <a:rPr dirty="0" sz="2000">
                <a:latin typeface="Arial"/>
                <a:cs typeface="Arial"/>
              </a:rPr>
              <a:t>pu</a:t>
            </a:r>
            <a:r>
              <a:rPr dirty="0" sz="2000" spc="-5">
                <a:latin typeface="Arial"/>
                <a:cs typeface="Arial"/>
              </a:rPr>
              <a:t>t</a:t>
            </a:r>
            <a:r>
              <a:rPr dirty="0" sz="2000">
                <a:latin typeface="Arial"/>
                <a:cs typeface="Arial"/>
              </a:rPr>
              <a:t>er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pro</a:t>
            </a:r>
            <a:r>
              <a:rPr dirty="0" sz="2000" spc="5">
                <a:latin typeface="Arial"/>
                <a:cs typeface="Arial"/>
              </a:rPr>
              <a:t>c</a:t>
            </a:r>
            <a:r>
              <a:rPr dirty="0" sz="2000">
                <a:latin typeface="Arial"/>
                <a:cs typeface="Arial"/>
              </a:rPr>
              <a:t>e</a:t>
            </a:r>
            <a:r>
              <a:rPr dirty="0" sz="2000" spc="5">
                <a:latin typeface="Arial"/>
                <a:cs typeface="Arial"/>
              </a:rPr>
              <a:t>s</a:t>
            </a:r>
            <a:r>
              <a:rPr dirty="0" sz="2000" spc="-10">
                <a:latin typeface="Arial"/>
                <a:cs typeface="Arial"/>
              </a:rPr>
              <a:t>s</a:t>
            </a:r>
            <a:r>
              <a:rPr dirty="0" sz="2000">
                <a:latin typeface="Arial"/>
                <a:cs typeface="Arial"/>
              </a:rPr>
              <a:t>ab</a:t>
            </a:r>
            <a:r>
              <a:rPr dirty="0" sz="2000" spc="-5">
                <a:latin typeface="Arial"/>
                <a:cs typeface="Arial"/>
              </a:rPr>
              <a:t>l</a:t>
            </a:r>
            <a:r>
              <a:rPr dirty="0" sz="2000">
                <a:latin typeface="Arial"/>
                <a:cs typeface="Arial"/>
              </a:rPr>
              <a:t>e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 spc="5">
                <a:latin typeface="Arial"/>
                <a:cs typeface="Arial"/>
              </a:rPr>
              <a:t>s</a:t>
            </a:r>
            <a:r>
              <a:rPr dirty="0" sz="2000">
                <a:latin typeface="Arial"/>
                <a:cs typeface="Arial"/>
              </a:rPr>
              <a:t>o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i</a:t>
            </a:r>
            <a:r>
              <a:rPr dirty="0" sz="2000">
                <a:latin typeface="Arial"/>
                <a:cs typeface="Arial"/>
              </a:rPr>
              <a:t>t</a:t>
            </a:r>
            <a:r>
              <a:rPr dirty="0" sz="2000" spc="-10">
                <a:latin typeface="Arial"/>
                <a:cs typeface="Arial"/>
              </a:rPr>
              <a:t> </a:t>
            </a:r>
            <a:r>
              <a:rPr dirty="0" sz="2000" spc="5">
                <a:latin typeface="Arial"/>
                <a:cs typeface="Arial"/>
              </a:rPr>
              <a:t>c</a:t>
            </a:r>
            <a:r>
              <a:rPr dirty="0" sz="2000">
                <a:latin typeface="Arial"/>
                <a:cs typeface="Arial"/>
              </a:rPr>
              <a:t>an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be</a:t>
            </a:r>
            <a:r>
              <a:rPr dirty="0" sz="2000" spc="-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u</a:t>
            </a:r>
            <a:r>
              <a:rPr dirty="0" sz="2000" spc="5">
                <a:latin typeface="Arial"/>
                <a:cs typeface="Arial"/>
              </a:rPr>
              <a:t>s</a:t>
            </a:r>
            <a:r>
              <a:rPr dirty="0" sz="2000">
                <a:latin typeface="Arial"/>
                <a:cs typeface="Arial"/>
              </a:rPr>
              <a:t>ed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t</a:t>
            </a:r>
            <a:r>
              <a:rPr dirty="0" sz="2000">
                <a:latin typeface="Arial"/>
                <a:cs typeface="Arial"/>
              </a:rPr>
              <a:t>o</a:t>
            </a:r>
            <a:r>
              <a:rPr dirty="0" sz="2000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v</a:t>
            </a:r>
            <a:r>
              <a:rPr dirty="0" sz="2000">
                <a:latin typeface="Arial"/>
                <a:cs typeface="Arial"/>
              </a:rPr>
              <a:t>a</a:t>
            </a:r>
            <a:r>
              <a:rPr dirty="0" sz="2000" spc="-5">
                <a:latin typeface="Arial"/>
                <a:cs typeface="Arial"/>
              </a:rPr>
              <a:t>li</a:t>
            </a:r>
            <a:r>
              <a:rPr dirty="0" sz="2000">
                <a:latin typeface="Arial"/>
                <a:cs typeface="Arial"/>
              </a:rPr>
              <a:t>da</a:t>
            </a:r>
            <a:r>
              <a:rPr dirty="0" sz="2000" spc="-5">
                <a:latin typeface="Arial"/>
                <a:cs typeface="Arial"/>
              </a:rPr>
              <a:t>t</a:t>
            </a:r>
            <a:r>
              <a:rPr dirty="0" sz="2000">
                <a:latin typeface="Arial"/>
                <a:cs typeface="Arial"/>
              </a:rPr>
              <a:t>e</a:t>
            </a:r>
            <a:r>
              <a:rPr dirty="0" sz="2000" spc="-5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t</a:t>
            </a:r>
            <a:r>
              <a:rPr dirty="0" sz="2000">
                <a:latin typeface="Arial"/>
                <a:cs typeface="Arial"/>
              </a:rPr>
              <a:t>he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 spc="5">
                <a:latin typeface="Arial"/>
                <a:cs typeface="Arial"/>
              </a:rPr>
              <a:t>s</a:t>
            </a:r>
            <a:r>
              <a:rPr dirty="0" sz="2000" spc="-5">
                <a:latin typeface="Arial"/>
                <a:cs typeface="Arial"/>
              </a:rPr>
              <a:t>t</a:t>
            </a:r>
            <a:r>
              <a:rPr dirty="0" sz="2000">
                <a:latin typeface="Arial"/>
                <a:cs typeface="Arial"/>
              </a:rPr>
              <a:t>ru</a:t>
            </a:r>
            <a:r>
              <a:rPr dirty="0" sz="2000" spc="5">
                <a:latin typeface="Arial"/>
                <a:cs typeface="Arial"/>
              </a:rPr>
              <a:t>c</a:t>
            </a:r>
            <a:r>
              <a:rPr dirty="0" sz="2000" spc="-10">
                <a:latin typeface="Arial"/>
                <a:cs typeface="Arial"/>
              </a:rPr>
              <a:t>t</a:t>
            </a:r>
            <a:r>
              <a:rPr dirty="0" sz="2000">
                <a:latin typeface="Arial"/>
                <a:cs typeface="Arial"/>
              </a:rPr>
              <a:t>u</a:t>
            </a:r>
            <a:r>
              <a:rPr dirty="0" sz="2000" spc="-10">
                <a:latin typeface="Arial"/>
                <a:cs typeface="Arial"/>
              </a:rPr>
              <a:t>r</a:t>
            </a:r>
            <a:r>
              <a:rPr dirty="0" sz="2000">
                <a:latin typeface="Arial"/>
                <a:cs typeface="Arial"/>
              </a:rPr>
              <a:t>e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of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t</a:t>
            </a:r>
            <a:r>
              <a:rPr dirty="0" sz="2000">
                <a:latin typeface="Arial"/>
                <a:cs typeface="Arial"/>
              </a:rPr>
              <a:t>he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da</a:t>
            </a:r>
            <a:r>
              <a:rPr dirty="0" sz="2000" spc="-10">
                <a:latin typeface="Arial"/>
                <a:cs typeface="Arial"/>
              </a:rPr>
              <a:t>t</a:t>
            </a:r>
            <a:r>
              <a:rPr dirty="0" sz="2000">
                <a:latin typeface="Arial"/>
                <a:cs typeface="Arial"/>
              </a:rPr>
              <a:t>a,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t</a:t>
            </a:r>
            <a:r>
              <a:rPr dirty="0" sz="2000">
                <a:latin typeface="Arial"/>
                <a:cs typeface="Arial"/>
              </a:rPr>
              <a:t>o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 spc="5">
                <a:latin typeface="Arial"/>
                <a:cs typeface="Arial"/>
              </a:rPr>
              <a:t>s</a:t>
            </a:r>
            <a:r>
              <a:rPr dirty="0" sz="2000">
                <a:latin typeface="Arial"/>
                <a:cs typeface="Arial"/>
              </a:rPr>
              <a:t>upp</a:t>
            </a:r>
            <a:r>
              <a:rPr dirty="0" sz="2000" spc="-5">
                <a:latin typeface="Arial"/>
                <a:cs typeface="Arial"/>
              </a:rPr>
              <a:t>l</a:t>
            </a:r>
            <a:r>
              <a:rPr dirty="0" sz="2000">
                <a:latin typeface="Arial"/>
                <a:cs typeface="Arial"/>
              </a:rPr>
              <a:t>y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da</a:t>
            </a:r>
            <a:r>
              <a:rPr dirty="0" sz="2000" spc="-10">
                <a:latin typeface="Arial"/>
                <a:cs typeface="Arial"/>
              </a:rPr>
              <a:t>t</a:t>
            </a:r>
            <a:r>
              <a:rPr dirty="0" sz="2000">
                <a:latin typeface="Arial"/>
                <a:cs typeface="Arial"/>
              </a:rPr>
              <a:t>a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t</a:t>
            </a:r>
            <a:r>
              <a:rPr dirty="0" sz="2000" spc="-10">
                <a:latin typeface="Arial"/>
                <a:cs typeface="Arial"/>
              </a:rPr>
              <a:t>y</a:t>
            </a:r>
            <a:r>
              <a:rPr dirty="0" sz="2000">
                <a:latin typeface="Arial"/>
                <a:cs typeface="Arial"/>
              </a:rPr>
              <a:t>pe</a:t>
            </a:r>
            <a:r>
              <a:rPr dirty="0" sz="2000" spc="5">
                <a:latin typeface="Arial"/>
                <a:cs typeface="Arial"/>
              </a:rPr>
              <a:t>s</a:t>
            </a:r>
            <a:r>
              <a:rPr dirty="0" sz="2000">
                <a:latin typeface="Arial"/>
                <a:cs typeface="Arial"/>
              </a:rPr>
              <a:t>,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and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t</a:t>
            </a:r>
            <a:r>
              <a:rPr dirty="0" sz="2000">
                <a:latin typeface="Arial"/>
                <a:cs typeface="Arial"/>
              </a:rPr>
              <a:t>o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 spc="5">
                <a:latin typeface="Arial"/>
                <a:cs typeface="Arial"/>
              </a:rPr>
              <a:t>c</a:t>
            </a:r>
            <a:r>
              <a:rPr dirty="0" sz="2000">
                <a:latin typeface="Arial"/>
                <a:cs typeface="Arial"/>
              </a:rPr>
              <a:t>on</a:t>
            </a:r>
            <a:r>
              <a:rPr dirty="0" sz="2000" spc="-10">
                <a:latin typeface="Arial"/>
                <a:cs typeface="Arial"/>
              </a:rPr>
              <a:t>f</a:t>
            </a:r>
            <a:r>
              <a:rPr dirty="0" sz="2000" spc="-5">
                <a:latin typeface="Arial"/>
                <a:cs typeface="Arial"/>
              </a:rPr>
              <a:t>i</a:t>
            </a:r>
            <a:r>
              <a:rPr dirty="0" sz="2000">
                <a:latin typeface="Arial"/>
                <a:cs typeface="Arial"/>
              </a:rPr>
              <a:t>gure</a:t>
            </a:r>
            <a:r>
              <a:rPr dirty="0" sz="2000">
                <a:latin typeface="Arial"/>
                <a:cs typeface="Arial"/>
              </a:rPr>
              <a:t> pro</a:t>
            </a:r>
            <a:r>
              <a:rPr dirty="0" sz="2000" spc="5">
                <a:latin typeface="Arial"/>
                <a:cs typeface="Arial"/>
              </a:rPr>
              <a:t>c</a:t>
            </a:r>
            <a:r>
              <a:rPr dirty="0" sz="2000">
                <a:latin typeface="Arial"/>
                <a:cs typeface="Arial"/>
              </a:rPr>
              <a:t>e</a:t>
            </a:r>
            <a:r>
              <a:rPr dirty="0" sz="2000" spc="5">
                <a:latin typeface="Arial"/>
                <a:cs typeface="Arial"/>
              </a:rPr>
              <a:t>s</a:t>
            </a:r>
            <a:r>
              <a:rPr dirty="0" sz="2000" spc="-10">
                <a:latin typeface="Arial"/>
                <a:cs typeface="Arial"/>
              </a:rPr>
              <a:t>s</a:t>
            </a:r>
            <a:r>
              <a:rPr dirty="0" sz="2000" spc="-5">
                <a:latin typeface="Arial"/>
                <a:cs typeface="Arial"/>
              </a:rPr>
              <a:t>i</a:t>
            </a:r>
            <a:r>
              <a:rPr dirty="0" sz="2000">
                <a:latin typeface="Arial"/>
                <a:cs typeface="Arial"/>
              </a:rPr>
              <a:t>ng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t</a:t>
            </a:r>
            <a:r>
              <a:rPr dirty="0" sz="2000">
                <a:latin typeface="Arial"/>
                <a:cs typeface="Arial"/>
              </a:rPr>
              <a:t>oo</a:t>
            </a:r>
            <a:r>
              <a:rPr dirty="0" sz="2000" spc="-5">
                <a:latin typeface="Arial"/>
                <a:cs typeface="Arial"/>
              </a:rPr>
              <a:t>l</a:t>
            </a:r>
            <a:r>
              <a:rPr dirty="0" sz="2000">
                <a:latin typeface="Arial"/>
                <a:cs typeface="Arial"/>
              </a:rPr>
              <a:t>s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and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app</a:t>
            </a:r>
            <a:r>
              <a:rPr dirty="0" sz="2000" spc="-5">
                <a:latin typeface="Arial"/>
                <a:cs typeface="Arial"/>
              </a:rPr>
              <a:t>li</a:t>
            </a:r>
            <a:r>
              <a:rPr dirty="0" sz="2000" spc="5">
                <a:latin typeface="Arial"/>
                <a:cs typeface="Arial"/>
              </a:rPr>
              <a:t>c</a:t>
            </a:r>
            <a:r>
              <a:rPr dirty="0" sz="2000">
                <a:latin typeface="Arial"/>
                <a:cs typeface="Arial"/>
              </a:rPr>
              <a:t>a</a:t>
            </a:r>
            <a:r>
              <a:rPr dirty="0" sz="2000" spc="-5">
                <a:latin typeface="Arial"/>
                <a:cs typeface="Arial"/>
              </a:rPr>
              <a:t>ti</a:t>
            </a:r>
            <a:r>
              <a:rPr dirty="0" sz="2000">
                <a:latin typeface="Arial"/>
                <a:cs typeface="Arial"/>
              </a:rPr>
              <a:t>on</a:t>
            </a:r>
            <a:r>
              <a:rPr dirty="0" sz="2000" spc="5">
                <a:latin typeface="Arial"/>
                <a:cs typeface="Arial"/>
              </a:rPr>
              <a:t>s</a:t>
            </a:r>
            <a:r>
              <a:rPr dirty="0" sz="2000"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  <a:p>
            <a:pPr marL="472440" marR="992505">
              <a:lnSpc>
                <a:spcPct val="120000"/>
              </a:lnSpc>
              <a:spcBef>
                <a:spcPts val="1800"/>
              </a:spcBef>
            </a:pPr>
            <a:r>
              <a:rPr dirty="0" sz="2000" spc="5">
                <a:latin typeface="Arial"/>
                <a:cs typeface="Arial"/>
              </a:rPr>
              <a:t>H</a:t>
            </a:r>
            <a:r>
              <a:rPr dirty="0" sz="2000">
                <a:latin typeface="Arial"/>
                <a:cs typeface="Arial"/>
              </a:rPr>
              <a:t>ere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aga</a:t>
            </a:r>
            <a:r>
              <a:rPr dirty="0" sz="2000" spc="-5">
                <a:latin typeface="Arial"/>
                <a:cs typeface="Arial"/>
              </a:rPr>
              <a:t>i</a:t>
            </a:r>
            <a:r>
              <a:rPr dirty="0" sz="2000">
                <a:latin typeface="Arial"/>
                <a:cs typeface="Arial"/>
              </a:rPr>
              <a:t>n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 spc="5">
                <a:latin typeface="Arial"/>
                <a:cs typeface="Arial"/>
              </a:rPr>
              <a:t>w</a:t>
            </a:r>
            <a:r>
              <a:rPr dirty="0" sz="2000">
                <a:latin typeface="Arial"/>
                <a:cs typeface="Arial"/>
              </a:rPr>
              <a:t>e</a:t>
            </a:r>
            <a:r>
              <a:rPr dirty="0" sz="2000" spc="-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en</a:t>
            </a:r>
            <a:r>
              <a:rPr dirty="0" sz="2000" spc="5">
                <a:latin typeface="Arial"/>
                <a:cs typeface="Arial"/>
              </a:rPr>
              <a:t>s</a:t>
            </a:r>
            <a:r>
              <a:rPr dirty="0" sz="2000">
                <a:latin typeface="Arial"/>
                <a:cs typeface="Arial"/>
              </a:rPr>
              <a:t>ure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 spc="5">
                <a:latin typeface="Arial"/>
                <a:cs typeface="Arial"/>
              </a:rPr>
              <a:t>c</a:t>
            </a:r>
            <a:r>
              <a:rPr dirty="0" sz="2000">
                <a:latin typeface="Arial"/>
                <a:cs typeface="Arial"/>
              </a:rPr>
              <a:t>o</a:t>
            </a:r>
            <a:r>
              <a:rPr dirty="0" sz="2000" spc="-5">
                <a:latin typeface="Arial"/>
                <a:cs typeface="Arial"/>
              </a:rPr>
              <a:t>mm</a:t>
            </a:r>
            <a:r>
              <a:rPr dirty="0" sz="2000">
                <a:latin typeface="Arial"/>
                <a:cs typeface="Arial"/>
              </a:rPr>
              <a:t>un</a:t>
            </a:r>
            <a:r>
              <a:rPr dirty="0" sz="2000" spc="-5">
                <a:latin typeface="Arial"/>
                <a:cs typeface="Arial"/>
              </a:rPr>
              <a:t>i</a:t>
            </a:r>
            <a:r>
              <a:rPr dirty="0" sz="2000" spc="5">
                <a:latin typeface="Arial"/>
                <a:cs typeface="Arial"/>
              </a:rPr>
              <a:t>c</a:t>
            </a:r>
            <a:r>
              <a:rPr dirty="0" sz="2000">
                <a:latin typeface="Arial"/>
                <a:cs typeface="Arial"/>
              </a:rPr>
              <a:t>a</a:t>
            </a:r>
            <a:r>
              <a:rPr dirty="0" sz="2000" spc="-10">
                <a:latin typeface="Arial"/>
                <a:cs typeface="Arial"/>
              </a:rPr>
              <a:t>t</a:t>
            </a:r>
            <a:r>
              <a:rPr dirty="0" sz="2000" spc="-5">
                <a:latin typeface="Arial"/>
                <a:cs typeface="Arial"/>
              </a:rPr>
              <a:t>i</a:t>
            </a:r>
            <a:r>
              <a:rPr dirty="0" sz="2000">
                <a:latin typeface="Arial"/>
                <a:cs typeface="Arial"/>
              </a:rPr>
              <a:t>on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t</a:t>
            </a:r>
            <a:r>
              <a:rPr dirty="0" sz="2000">
                <a:latin typeface="Arial"/>
                <a:cs typeface="Arial"/>
              </a:rPr>
              <a:t>hrough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do</a:t>
            </a:r>
            <a:r>
              <a:rPr dirty="0" sz="2000" spc="5">
                <a:latin typeface="Arial"/>
                <a:cs typeface="Arial"/>
              </a:rPr>
              <a:t>c</a:t>
            </a:r>
            <a:r>
              <a:rPr dirty="0" sz="2000">
                <a:latin typeface="Arial"/>
                <a:cs typeface="Arial"/>
              </a:rPr>
              <a:t>u</a:t>
            </a:r>
            <a:r>
              <a:rPr dirty="0" sz="2000" spc="-5">
                <a:latin typeface="Arial"/>
                <a:cs typeface="Arial"/>
              </a:rPr>
              <a:t>m</a:t>
            </a:r>
            <a:r>
              <a:rPr dirty="0" sz="2000">
                <a:latin typeface="Arial"/>
                <a:cs typeface="Arial"/>
              </a:rPr>
              <a:t>en</a:t>
            </a:r>
            <a:r>
              <a:rPr dirty="0" sz="2000" spc="-10">
                <a:latin typeface="Arial"/>
                <a:cs typeface="Arial"/>
              </a:rPr>
              <a:t>t</a:t>
            </a:r>
            <a:r>
              <a:rPr dirty="0" sz="2000">
                <a:latin typeface="Arial"/>
                <a:cs typeface="Arial"/>
              </a:rPr>
              <a:t>a</a:t>
            </a:r>
            <a:r>
              <a:rPr dirty="0" sz="2000" spc="-5">
                <a:latin typeface="Arial"/>
                <a:cs typeface="Arial"/>
              </a:rPr>
              <a:t>ti</a:t>
            </a:r>
            <a:r>
              <a:rPr dirty="0" sz="2000">
                <a:latin typeface="Arial"/>
                <a:cs typeface="Arial"/>
              </a:rPr>
              <a:t>on,</a:t>
            </a:r>
            <a:r>
              <a:rPr dirty="0" sz="2000">
                <a:latin typeface="Arial"/>
                <a:cs typeface="Arial"/>
              </a:rPr>
              <a:t> par</a:t>
            </a:r>
            <a:r>
              <a:rPr dirty="0" sz="2000" spc="-10">
                <a:latin typeface="Arial"/>
                <a:cs typeface="Arial"/>
              </a:rPr>
              <a:t>t</a:t>
            </a:r>
            <a:r>
              <a:rPr dirty="0" sz="2000" spc="-5">
                <a:latin typeface="Arial"/>
                <a:cs typeface="Arial"/>
              </a:rPr>
              <a:t>i</a:t>
            </a:r>
            <a:r>
              <a:rPr dirty="0" sz="2000" spc="5">
                <a:latin typeface="Arial"/>
                <a:cs typeface="Arial"/>
              </a:rPr>
              <a:t>c</a:t>
            </a:r>
            <a:r>
              <a:rPr dirty="0" sz="2000">
                <a:latin typeface="Arial"/>
                <a:cs typeface="Arial"/>
              </a:rPr>
              <a:t>u</a:t>
            </a:r>
            <a:r>
              <a:rPr dirty="0" sz="2000" spc="-5">
                <a:latin typeface="Arial"/>
                <a:cs typeface="Arial"/>
              </a:rPr>
              <a:t>l</a:t>
            </a:r>
            <a:r>
              <a:rPr dirty="0" sz="2000">
                <a:latin typeface="Arial"/>
                <a:cs typeface="Arial"/>
              </a:rPr>
              <a:t>ar</a:t>
            </a:r>
            <a:r>
              <a:rPr dirty="0" sz="2000" spc="-5">
                <a:latin typeface="Arial"/>
                <a:cs typeface="Arial"/>
              </a:rPr>
              <a:t>l</a:t>
            </a:r>
            <a:r>
              <a:rPr dirty="0" sz="2000">
                <a:latin typeface="Arial"/>
                <a:cs typeface="Arial"/>
              </a:rPr>
              <a:t>y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 spc="5">
                <a:latin typeface="Arial"/>
                <a:cs typeface="Arial"/>
              </a:rPr>
              <a:t>c</a:t>
            </a:r>
            <a:r>
              <a:rPr dirty="0" sz="2000">
                <a:latin typeface="Arial"/>
                <a:cs typeface="Arial"/>
              </a:rPr>
              <a:t>o</a:t>
            </a:r>
            <a:r>
              <a:rPr dirty="0" sz="2000" spc="-5">
                <a:latin typeface="Arial"/>
                <a:cs typeface="Arial"/>
              </a:rPr>
              <a:t>m</a:t>
            </a:r>
            <a:r>
              <a:rPr dirty="0" sz="2000">
                <a:latin typeface="Arial"/>
                <a:cs typeface="Arial"/>
              </a:rPr>
              <a:t>pu</a:t>
            </a:r>
            <a:r>
              <a:rPr dirty="0" sz="2000" spc="-10">
                <a:latin typeface="Arial"/>
                <a:cs typeface="Arial"/>
              </a:rPr>
              <a:t>t</a:t>
            </a:r>
            <a:r>
              <a:rPr dirty="0" sz="2000">
                <a:latin typeface="Arial"/>
                <a:cs typeface="Arial"/>
              </a:rPr>
              <a:t>er</a:t>
            </a:r>
            <a:r>
              <a:rPr dirty="0" sz="2000" spc="-10">
                <a:latin typeface="Arial"/>
                <a:cs typeface="Arial"/>
              </a:rPr>
              <a:t>-</a:t>
            </a:r>
            <a:r>
              <a:rPr dirty="0" sz="2000">
                <a:latin typeface="Arial"/>
                <a:cs typeface="Arial"/>
              </a:rPr>
              <a:t>p</a:t>
            </a:r>
            <a:r>
              <a:rPr dirty="0" sz="2000" spc="-10">
                <a:latin typeface="Arial"/>
                <a:cs typeface="Arial"/>
              </a:rPr>
              <a:t>r</a:t>
            </a:r>
            <a:r>
              <a:rPr dirty="0" sz="2000">
                <a:latin typeface="Arial"/>
                <a:cs typeface="Arial"/>
              </a:rPr>
              <a:t>o</a:t>
            </a:r>
            <a:r>
              <a:rPr dirty="0" sz="2000" spc="-10">
                <a:latin typeface="Arial"/>
                <a:cs typeface="Arial"/>
              </a:rPr>
              <a:t>c</a:t>
            </a:r>
            <a:r>
              <a:rPr dirty="0" sz="2000">
                <a:latin typeface="Arial"/>
                <a:cs typeface="Arial"/>
              </a:rPr>
              <a:t>e</a:t>
            </a:r>
            <a:r>
              <a:rPr dirty="0" sz="2000" spc="-10">
                <a:latin typeface="Arial"/>
                <a:cs typeface="Arial"/>
              </a:rPr>
              <a:t>ss</a:t>
            </a:r>
            <a:r>
              <a:rPr dirty="0" sz="2000">
                <a:latin typeface="Arial"/>
                <a:cs typeface="Arial"/>
              </a:rPr>
              <a:t>ab</a:t>
            </a:r>
            <a:r>
              <a:rPr dirty="0" sz="2000" spc="-5">
                <a:latin typeface="Arial"/>
                <a:cs typeface="Arial"/>
              </a:rPr>
              <a:t>l</a:t>
            </a:r>
            <a:r>
              <a:rPr dirty="0" sz="2000">
                <a:latin typeface="Arial"/>
                <a:cs typeface="Arial"/>
              </a:rPr>
              <a:t>e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m</a:t>
            </a:r>
            <a:r>
              <a:rPr dirty="0" sz="2000">
                <a:latin typeface="Arial"/>
                <a:cs typeface="Arial"/>
              </a:rPr>
              <a:t>e</a:t>
            </a:r>
            <a:r>
              <a:rPr dirty="0" sz="2000" spc="-5">
                <a:latin typeface="Arial"/>
                <a:cs typeface="Arial"/>
              </a:rPr>
              <a:t>t</a:t>
            </a:r>
            <a:r>
              <a:rPr dirty="0" sz="2000">
                <a:latin typeface="Arial"/>
                <a:cs typeface="Arial"/>
              </a:rPr>
              <a:t>ada</a:t>
            </a:r>
            <a:r>
              <a:rPr dirty="0" sz="2000" spc="-10">
                <a:latin typeface="Arial"/>
                <a:cs typeface="Arial"/>
              </a:rPr>
              <a:t>t</a:t>
            </a:r>
            <a:r>
              <a:rPr dirty="0" sz="2000">
                <a:latin typeface="Arial"/>
                <a:cs typeface="Arial"/>
              </a:rPr>
              <a:t>a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t</a:t>
            </a:r>
            <a:r>
              <a:rPr dirty="0" sz="2000">
                <a:latin typeface="Arial"/>
                <a:cs typeface="Arial"/>
              </a:rPr>
              <a:t>hat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u</a:t>
            </a:r>
            <a:r>
              <a:rPr dirty="0" sz="2000" spc="5">
                <a:latin typeface="Arial"/>
                <a:cs typeface="Arial"/>
              </a:rPr>
              <a:t>s</a:t>
            </a:r>
            <a:r>
              <a:rPr dirty="0" sz="2000">
                <a:latin typeface="Arial"/>
                <a:cs typeface="Arial"/>
              </a:rPr>
              <a:t>es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 spc="5">
                <a:latin typeface="Arial"/>
                <a:cs typeface="Arial"/>
              </a:rPr>
              <a:t>s</a:t>
            </a:r>
            <a:r>
              <a:rPr dirty="0" sz="2000" spc="-10">
                <a:latin typeface="Arial"/>
                <a:cs typeface="Arial"/>
              </a:rPr>
              <a:t>t</a:t>
            </a:r>
            <a:r>
              <a:rPr dirty="0" sz="2000">
                <a:latin typeface="Arial"/>
                <a:cs typeface="Arial"/>
              </a:rPr>
              <a:t>andard</a:t>
            </a:r>
            <a:r>
              <a:rPr dirty="0" sz="2000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v</a:t>
            </a:r>
            <a:r>
              <a:rPr dirty="0" sz="2000">
                <a:latin typeface="Arial"/>
                <a:cs typeface="Arial"/>
              </a:rPr>
              <a:t>o</a:t>
            </a:r>
            <a:r>
              <a:rPr dirty="0" sz="2000" spc="5">
                <a:latin typeface="Arial"/>
                <a:cs typeface="Arial"/>
              </a:rPr>
              <a:t>c</a:t>
            </a:r>
            <a:r>
              <a:rPr dirty="0" sz="2000">
                <a:latin typeface="Arial"/>
                <a:cs typeface="Arial"/>
              </a:rPr>
              <a:t>abu</a:t>
            </a:r>
            <a:r>
              <a:rPr dirty="0" sz="2000" spc="-5">
                <a:latin typeface="Arial"/>
                <a:cs typeface="Arial"/>
              </a:rPr>
              <a:t>l</a:t>
            </a:r>
            <a:r>
              <a:rPr dirty="0" sz="2000">
                <a:latin typeface="Arial"/>
                <a:cs typeface="Arial"/>
              </a:rPr>
              <a:t>ar</a:t>
            </a:r>
            <a:r>
              <a:rPr dirty="0" sz="2000" spc="-5">
                <a:latin typeface="Arial"/>
                <a:cs typeface="Arial"/>
              </a:rPr>
              <a:t>i</a:t>
            </a:r>
            <a:r>
              <a:rPr dirty="0" sz="2000">
                <a:latin typeface="Arial"/>
                <a:cs typeface="Arial"/>
              </a:rPr>
              <a:t>es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and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a</a:t>
            </a:r>
            <a:r>
              <a:rPr dirty="0" sz="2000" spc="-5">
                <a:latin typeface="Arial"/>
                <a:cs typeface="Arial"/>
              </a:rPr>
              <a:t> </a:t>
            </a:r>
            <a:r>
              <a:rPr dirty="0" sz="2000" spc="5">
                <a:latin typeface="Arial"/>
                <a:cs typeface="Arial"/>
              </a:rPr>
              <a:t>s</a:t>
            </a:r>
            <a:r>
              <a:rPr dirty="0" sz="2000" spc="-5">
                <a:latin typeface="Arial"/>
                <a:cs typeface="Arial"/>
              </a:rPr>
              <a:t>t</a:t>
            </a:r>
            <a:r>
              <a:rPr dirty="0" sz="2000">
                <a:latin typeface="Arial"/>
                <a:cs typeface="Arial"/>
              </a:rPr>
              <a:t>andard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 spc="5">
                <a:latin typeface="Arial"/>
                <a:cs typeface="Arial"/>
              </a:rPr>
              <a:t>s</a:t>
            </a:r>
            <a:r>
              <a:rPr dirty="0" sz="2000">
                <a:latin typeface="Arial"/>
                <a:cs typeface="Arial"/>
              </a:rPr>
              <a:t>er</a:t>
            </a:r>
            <a:r>
              <a:rPr dirty="0" sz="2000" spc="-5">
                <a:latin typeface="Arial"/>
                <a:cs typeface="Arial"/>
              </a:rPr>
              <a:t>i</a:t>
            </a:r>
            <a:r>
              <a:rPr dirty="0" sz="2000">
                <a:latin typeface="Arial"/>
                <a:cs typeface="Arial"/>
              </a:rPr>
              <a:t>a</a:t>
            </a:r>
            <a:r>
              <a:rPr dirty="0" sz="2000" spc="-5">
                <a:latin typeface="Arial"/>
                <a:cs typeface="Arial"/>
              </a:rPr>
              <a:t>li</a:t>
            </a:r>
            <a:r>
              <a:rPr dirty="0" sz="2000" spc="5">
                <a:latin typeface="Arial"/>
                <a:cs typeface="Arial"/>
              </a:rPr>
              <a:t>z</a:t>
            </a:r>
            <a:r>
              <a:rPr dirty="0" sz="2000">
                <a:latin typeface="Arial"/>
                <a:cs typeface="Arial"/>
              </a:rPr>
              <a:t>a</a:t>
            </a:r>
            <a:r>
              <a:rPr dirty="0" sz="2000" spc="-5">
                <a:latin typeface="Arial"/>
                <a:cs typeface="Arial"/>
              </a:rPr>
              <a:t>ti</a:t>
            </a:r>
            <a:r>
              <a:rPr dirty="0" sz="2000">
                <a:latin typeface="Arial"/>
                <a:cs typeface="Arial"/>
              </a:rPr>
              <a:t>on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 spc="5">
                <a:latin typeface="Arial"/>
                <a:cs typeface="Arial"/>
              </a:rPr>
              <a:t>s</a:t>
            </a:r>
            <a:r>
              <a:rPr dirty="0" sz="2000" spc="-10">
                <a:latin typeface="Arial"/>
                <a:cs typeface="Arial"/>
              </a:rPr>
              <a:t>y</a:t>
            </a:r>
            <a:r>
              <a:rPr dirty="0" sz="2000">
                <a:latin typeface="Arial"/>
                <a:cs typeface="Arial"/>
              </a:rPr>
              <a:t>n</a:t>
            </a:r>
            <a:r>
              <a:rPr dirty="0" sz="2000" spc="-5">
                <a:latin typeface="Arial"/>
                <a:cs typeface="Arial"/>
              </a:rPr>
              <a:t>t</a:t>
            </a:r>
            <a:r>
              <a:rPr dirty="0" sz="2000">
                <a:latin typeface="Arial"/>
                <a:cs typeface="Arial"/>
              </a:rPr>
              <a:t>a</a:t>
            </a:r>
            <a:r>
              <a:rPr dirty="0" sz="2000" spc="-10">
                <a:latin typeface="Arial"/>
                <a:cs typeface="Arial"/>
              </a:rPr>
              <a:t>x</a:t>
            </a:r>
            <a:r>
              <a:rPr dirty="0" sz="2000"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  <a:p>
            <a:pPr marL="934719" marR="471170" indent="-635">
              <a:lnSpc>
                <a:spcPct val="120000"/>
              </a:lnSpc>
              <a:spcBef>
                <a:spcPts val="1800"/>
              </a:spcBef>
            </a:pPr>
            <a:r>
              <a:rPr dirty="0" sz="2000" spc="-5">
                <a:latin typeface="Arial"/>
                <a:cs typeface="Arial"/>
              </a:rPr>
              <a:t>A</a:t>
            </a:r>
            <a:r>
              <a:rPr dirty="0" sz="2000">
                <a:latin typeface="Arial"/>
                <a:cs typeface="Arial"/>
              </a:rPr>
              <a:t>nd</a:t>
            </a:r>
            <a:r>
              <a:rPr dirty="0" sz="2000" spc="-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here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t</a:t>
            </a:r>
            <a:r>
              <a:rPr dirty="0" sz="2000">
                <a:latin typeface="Arial"/>
                <a:cs typeface="Arial"/>
              </a:rPr>
              <a:t>oo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t</a:t>
            </a:r>
            <a:r>
              <a:rPr dirty="0" sz="2000">
                <a:latin typeface="Arial"/>
                <a:cs typeface="Arial"/>
              </a:rPr>
              <a:t>he</a:t>
            </a:r>
            <a:r>
              <a:rPr dirty="0" sz="2000" spc="-2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m</a:t>
            </a:r>
            <a:r>
              <a:rPr dirty="0" sz="2000">
                <a:latin typeface="Arial"/>
                <a:cs typeface="Arial"/>
              </a:rPr>
              <a:t>o</a:t>
            </a:r>
            <a:r>
              <a:rPr dirty="0" sz="2000" spc="5">
                <a:latin typeface="Arial"/>
                <a:cs typeface="Arial"/>
              </a:rPr>
              <a:t>s</a:t>
            </a:r>
            <a:r>
              <a:rPr dirty="0" sz="2000">
                <a:latin typeface="Arial"/>
                <a:cs typeface="Arial"/>
              </a:rPr>
              <a:t>t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im</a:t>
            </a:r>
            <a:r>
              <a:rPr dirty="0" sz="2000">
                <a:latin typeface="Arial"/>
                <a:cs typeface="Arial"/>
              </a:rPr>
              <a:t>por</a:t>
            </a:r>
            <a:r>
              <a:rPr dirty="0" sz="2000" spc="-10">
                <a:latin typeface="Arial"/>
                <a:cs typeface="Arial"/>
              </a:rPr>
              <a:t>t</a:t>
            </a:r>
            <a:r>
              <a:rPr dirty="0" sz="2000">
                <a:latin typeface="Arial"/>
                <a:cs typeface="Arial"/>
              </a:rPr>
              <a:t>ant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ro</a:t>
            </a:r>
            <a:r>
              <a:rPr dirty="0" sz="2000" spc="-5">
                <a:latin typeface="Arial"/>
                <a:cs typeface="Arial"/>
              </a:rPr>
              <a:t>l</a:t>
            </a:r>
            <a:r>
              <a:rPr dirty="0" sz="2000">
                <a:latin typeface="Arial"/>
                <a:cs typeface="Arial"/>
              </a:rPr>
              <a:t>e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of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t</a:t>
            </a:r>
            <a:r>
              <a:rPr dirty="0" sz="2000">
                <a:latin typeface="Arial"/>
                <a:cs typeface="Arial"/>
              </a:rPr>
              <a:t>h</a:t>
            </a:r>
            <a:r>
              <a:rPr dirty="0" sz="2000" spc="-5">
                <a:latin typeface="Arial"/>
                <a:cs typeface="Arial"/>
              </a:rPr>
              <a:t>i</a:t>
            </a:r>
            <a:r>
              <a:rPr dirty="0" sz="2000">
                <a:latin typeface="Arial"/>
                <a:cs typeface="Arial"/>
              </a:rPr>
              <a:t>s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m</a:t>
            </a:r>
            <a:r>
              <a:rPr dirty="0" sz="2000">
                <a:latin typeface="Arial"/>
                <a:cs typeface="Arial"/>
              </a:rPr>
              <a:t>e</a:t>
            </a:r>
            <a:r>
              <a:rPr dirty="0" sz="2000" spc="-5">
                <a:latin typeface="Arial"/>
                <a:cs typeface="Arial"/>
              </a:rPr>
              <a:t>t</a:t>
            </a:r>
            <a:r>
              <a:rPr dirty="0" sz="2000">
                <a:latin typeface="Arial"/>
                <a:cs typeface="Arial"/>
              </a:rPr>
              <a:t>ada</a:t>
            </a:r>
            <a:r>
              <a:rPr dirty="0" sz="2000" spc="-5">
                <a:latin typeface="Arial"/>
                <a:cs typeface="Arial"/>
              </a:rPr>
              <a:t>t</a:t>
            </a:r>
            <a:r>
              <a:rPr dirty="0" sz="2000">
                <a:latin typeface="Arial"/>
                <a:cs typeface="Arial"/>
              </a:rPr>
              <a:t>a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i</a:t>
            </a:r>
            <a:r>
              <a:rPr dirty="0" sz="2000">
                <a:latin typeface="Arial"/>
                <a:cs typeface="Arial"/>
              </a:rPr>
              <a:t>s</a:t>
            </a:r>
            <a:r>
              <a:rPr dirty="0" sz="2000" spc="-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o</a:t>
            </a:r>
            <a:r>
              <a:rPr dirty="0" sz="2000" spc="-10">
                <a:latin typeface="Arial"/>
                <a:cs typeface="Arial"/>
              </a:rPr>
              <a:t>f</a:t>
            </a:r>
            <a:r>
              <a:rPr dirty="0" sz="2000" spc="-5">
                <a:latin typeface="Arial"/>
                <a:cs typeface="Arial"/>
              </a:rPr>
              <a:t>t</a:t>
            </a:r>
            <a:r>
              <a:rPr dirty="0" sz="2000">
                <a:latin typeface="Arial"/>
                <a:cs typeface="Arial"/>
              </a:rPr>
              <a:t>en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t</a:t>
            </a:r>
            <a:r>
              <a:rPr dirty="0" sz="2000">
                <a:latin typeface="Arial"/>
                <a:cs typeface="Arial"/>
              </a:rPr>
              <a:t>o</a:t>
            </a:r>
            <a:r>
              <a:rPr dirty="0" sz="200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i</a:t>
            </a:r>
            <a:r>
              <a:rPr dirty="0" sz="2000">
                <a:latin typeface="Arial"/>
                <a:cs typeface="Arial"/>
              </a:rPr>
              <a:t>nd</a:t>
            </a:r>
            <a:r>
              <a:rPr dirty="0" sz="2000" spc="-5">
                <a:latin typeface="Arial"/>
                <a:cs typeface="Arial"/>
              </a:rPr>
              <a:t>i</a:t>
            </a:r>
            <a:r>
              <a:rPr dirty="0" sz="2000" spc="5">
                <a:latin typeface="Arial"/>
                <a:cs typeface="Arial"/>
              </a:rPr>
              <a:t>c</a:t>
            </a:r>
            <a:r>
              <a:rPr dirty="0" sz="2000">
                <a:latin typeface="Arial"/>
                <a:cs typeface="Arial"/>
              </a:rPr>
              <a:t>a</a:t>
            </a:r>
            <a:r>
              <a:rPr dirty="0" sz="2000" spc="-5">
                <a:latin typeface="Arial"/>
                <a:cs typeface="Arial"/>
              </a:rPr>
              <a:t>t</a:t>
            </a:r>
            <a:r>
              <a:rPr dirty="0" sz="2000">
                <a:latin typeface="Arial"/>
                <a:cs typeface="Arial"/>
              </a:rPr>
              <a:t>e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t</a:t>
            </a:r>
            <a:r>
              <a:rPr dirty="0" sz="2000">
                <a:latin typeface="Arial"/>
                <a:cs typeface="Arial"/>
              </a:rPr>
              <a:t>he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v</a:t>
            </a:r>
            <a:r>
              <a:rPr dirty="0" sz="2000">
                <a:latin typeface="Arial"/>
                <a:cs typeface="Arial"/>
              </a:rPr>
              <a:t>ar</a:t>
            </a:r>
            <a:r>
              <a:rPr dirty="0" sz="2000" spc="-5">
                <a:latin typeface="Arial"/>
                <a:cs typeface="Arial"/>
              </a:rPr>
              <a:t>i</a:t>
            </a:r>
            <a:r>
              <a:rPr dirty="0" sz="2000">
                <a:latin typeface="Arial"/>
                <a:cs typeface="Arial"/>
              </a:rPr>
              <a:t>ous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da</a:t>
            </a:r>
            <a:r>
              <a:rPr dirty="0" sz="2000" spc="-10">
                <a:latin typeface="Arial"/>
                <a:cs typeface="Arial"/>
              </a:rPr>
              <a:t>t</a:t>
            </a:r>
            <a:r>
              <a:rPr dirty="0" sz="2000">
                <a:latin typeface="Arial"/>
                <a:cs typeface="Arial"/>
              </a:rPr>
              <a:t>a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 spc="5">
                <a:latin typeface="Arial"/>
                <a:cs typeface="Arial"/>
              </a:rPr>
              <a:t>s</a:t>
            </a:r>
            <a:r>
              <a:rPr dirty="0" sz="2000" spc="-5">
                <a:latin typeface="Arial"/>
                <a:cs typeface="Arial"/>
              </a:rPr>
              <a:t>t</a:t>
            </a:r>
            <a:r>
              <a:rPr dirty="0" sz="2000">
                <a:latin typeface="Arial"/>
                <a:cs typeface="Arial"/>
              </a:rPr>
              <a:t>andards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be</a:t>
            </a:r>
            <a:r>
              <a:rPr dirty="0" sz="2000" spc="-5">
                <a:latin typeface="Arial"/>
                <a:cs typeface="Arial"/>
              </a:rPr>
              <a:t>i</a:t>
            </a:r>
            <a:r>
              <a:rPr dirty="0" sz="2000">
                <a:latin typeface="Arial"/>
                <a:cs typeface="Arial"/>
              </a:rPr>
              <a:t>ng</a:t>
            </a:r>
            <a:r>
              <a:rPr dirty="0" sz="2000" spc="-2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u</a:t>
            </a:r>
            <a:r>
              <a:rPr dirty="0" sz="2000" spc="5">
                <a:latin typeface="Arial"/>
                <a:cs typeface="Arial"/>
              </a:rPr>
              <a:t>s</a:t>
            </a:r>
            <a:r>
              <a:rPr dirty="0" sz="2000">
                <a:latin typeface="Arial"/>
                <a:cs typeface="Arial"/>
              </a:rPr>
              <a:t>ed.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26185">
              <a:lnSpc>
                <a:spcPct val="100000"/>
              </a:lnSpc>
            </a:pPr>
            <a:r>
              <a:rPr dirty="0">
                <a:latin typeface="Arial"/>
                <a:cs typeface="Arial"/>
              </a:rPr>
              <a:t>Communica</a:t>
            </a:r>
            <a:r>
              <a:rPr dirty="0" spc="-5">
                <a:latin typeface="Arial"/>
                <a:cs typeface="Arial"/>
              </a:rPr>
              <a:t>t</a:t>
            </a:r>
            <a:r>
              <a:rPr dirty="0">
                <a:latin typeface="Arial"/>
                <a:cs typeface="Arial"/>
              </a:rPr>
              <a:t>ing</a:t>
            </a:r>
            <a:r>
              <a:rPr dirty="0" spc="-30">
                <a:latin typeface="Arial"/>
                <a:cs typeface="Arial"/>
              </a:rPr>
              <a:t> </a:t>
            </a:r>
            <a:r>
              <a:rPr dirty="0" spc="-5">
                <a:latin typeface="Arial"/>
                <a:cs typeface="Arial"/>
              </a:rPr>
              <a:t>t</a:t>
            </a:r>
            <a:r>
              <a:rPr dirty="0">
                <a:latin typeface="Arial"/>
                <a:cs typeface="Arial"/>
              </a:rPr>
              <a:t>he</a:t>
            </a:r>
            <a:r>
              <a:rPr dirty="0" spc="-5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proposi</a:t>
            </a:r>
            <a:r>
              <a:rPr dirty="0" spc="-5">
                <a:latin typeface="Arial"/>
                <a:cs typeface="Arial"/>
              </a:rPr>
              <a:t>t</a:t>
            </a:r>
            <a:r>
              <a:rPr dirty="0">
                <a:latin typeface="Arial"/>
                <a:cs typeface="Arial"/>
              </a:rPr>
              <a:t>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3540" y="1057811"/>
            <a:ext cx="8319134" cy="52774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-15">
                <a:latin typeface="Arial"/>
                <a:cs typeface="Arial"/>
              </a:rPr>
              <a:t>T</a:t>
            </a:r>
            <a:r>
              <a:rPr dirty="0" sz="1600" spc="-10">
                <a:latin typeface="Arial"/>
                <a:cs typeface="Arial"/>
              </a:rPr>
              <a:t>h</a:t>
            </a:r>
            <a:r>
              <a:rPr dirty="0" sz="1600">
                <a:latin typeface="Arial"/>
                <a:cs typeface="Arial"/>
              </a:rPr>
              <a:t>i</a:t>
            </a:r>
            <a:r>
              <a:rPr dirty="0" sz="1600" spc="-10">
                <a:latin typeface="Arial"/>
                <a:cs typeface="Arial"/>
              </a:rPr>
              <a:t>s</a:t>
            </a:r>
            <a:r>
              <a:rPr dirty="0" sz="1600" spc="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i</a:t>
            </a:r>
            <a:r>
              <a:rPr dirty="0" sz="1600" spc="-10">
                <a:latin typeface="Arial"/>
                <a:cs typeface="Arial"/>
              </a:rPr>
              <a:t>s</a:t>
            </a:r>
            <a:r>
              <a:rPr dirty="0" sz="1600" spc="-10">
                <a:latin typeface="Arial"/>
                <a:cs typeface="Arial"/>
              </a:rPr>
              <a:t> </a:t>
            </a:r>
            <a:r>
              <a:rPr dirty="0" sz="1600" spc="-30">
                <a:latin typeface="Arial"/>
                <a:cs typeface="Arial"/>
              </a:rPr>
              <a:t>w</a:t>
            </a:r>
            <a:r>
              <a:rPr dirty="0" sz="1600" spc="-10">
                <a:latin typeface="Arial"/>
                <a:cs typeface="Arial"/>
              </a:rPr>
              <a:t>hat</a:t>
            </a:r>
            <a:r>
              <a:rPr dirty="0" sz="1600" spc="2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i</a:t>
            </a:r>
            <a:r>
              <a:rPr dirty="0" sz="1600" spc="-5">
                <a:latin typeface="Arial"/>
                <a:cs typeface="Arial"/>
              </a:rPr>
              <a:t>t</a:t>
            </a:r>
            <a:r>
              <a:rPr dirty="0" sz="1600" spc="-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i</a:t>
            </a:r>
            <a:r>
              <a:rPr dirty="0" sz="1600" spc="-10">
                <a:latin typeface="Arial"/>
                <a:cs typeface="Arial"/>
              </a:rPr>
              <a:t>s</a:t>
            </a:r>
            <a:r>
              <a:rPr dirty="0" sz="1600" spc="-10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a</a:t>
            </a:r>
            <a:r>
              <a:rPr dirty="0" sz="1600">
                <a:latin typeface="Arial"/>
                <a:cs typeface="Arial"/>
              </a:rPr>
              <a:t>l</a:t>
            </a:r>
            <a:r>
              <a:rPr dirty="0" sz="1600" spc="-5">
                <a:latin typeface="Arial"/>
                <a:cs typeface="Arial"/>
              </a:rPr>
              <a:t>l</a:t>
            </a:r>
            <a:r>
              <a:rPr dirty="0" sz="1600" spc="-10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about:</a:t>
            </a:r>
            <a:r>
              <a:rPr dirty="0" sz="1600" spc="15">
                <a:latin typeface="Arial"/>
                <a:cs typeface="Arial"/>
              </a:rPr>
              <a:t> </a:t>
            </a:r>
            <a:r>
              <a:rPr dirty="0" sz="1600" spc="-10" i="1">
                <a:latin typeface="Arial"/>
                <a:cs typeface="Arial"/>
              </a:rPr>
              <a:t>En</a:t>
            </a:r>
            <a:r>
              <a:rPr dirty="0" sz="1600" spc="-5" i="1">
                <a:latin typeface="Arial"/>
                <a:cs typeface="Arial"/>
              </a:rPr>
              <a:t>s</a:t>
            </a:r>
            <a:r>
              <a:rPr dirty="0" sz="1600" spc="-10" i="1">
                <a:latin typeface="Arial"/>
                <a:cs typeface="Arial"/>
              </a:rPr>
              <a:t>u</a:t>
            </a:r>
            <a:r>
              <a:rPr dirty="0" sz="1600" spc="-15" i="1">
                <a:latin typeface="Arial"/>
                <a:cs typeface="Arial"/>
              </a:rPr>
              <a:t>r</a:t>
            </a:r>
            <a:r>
              <a:rPr dirty="0" sz="1600" i="1">
                <a:latin typeface="Arial"/>
                <a:cs typeface="Arial"/>
              </a:rPr>
              <a:t>i</a:t>
            </a:r>
            <a:r>
              <a:rPr dirty="0" sz="1600" spc="-10" i="1">
                <a:latin typeface="Arial"/>
                <a:cs typeface="Arial"/>
              </a:rPr>
              <a:t>ng</a:t>
            </a:r>
            <a:r>
              <a:rPr dirty="0" sz="1600" spc="-5" i="1">
                <a:latin typeface="Arial"/>
                <a:cs typeface="Arial"/>
              </a:rPr>
              <a:t> </a:t>
            </a:r>
            <a:r>
              <a:rPr dirty="0" sz="1600" spc="-10" i="1">
                <a:latin typeface="Arial"/>
                <a:cs typeface="Arial"/>
              </a:rPr>
              <a:t>the</a:t>
            </a:r>
            <a:r>
              <a:rPr dirty="0" sz="1600" spc="10" i="1">
                <a:latin typeface="Arial"/>
                <a:cs typeface="Arial"/>
              </a:rPr>
              <a:t> </a:t>
            </a:r>
            <a:r>
              <a:rPr dirty="0" sz="1600" spc="-15" i="1">
                <a:latin typeface="Arial"/>
                <a:cs typeface="Arial"/>
              </a:rPr>
              <a:t>r</a:t>
            </a:r>
            <a:r>
              <a:rPr dirty="0" sz="1600" spc="-10" i="1">
                <a:latin typeface="Arial"/>
                <a:cs typeface="Arial"/>
              </a:rPr>
              <a:t>e</a:t>
            </a:r>
            <a:r>
              <a:rPr dirty="0" sz="1600" i="1">
                <a:latin typeface="Arial"/>
                <a:cs typeface="Arial"/>
              </a:rPr>
              <a:t>li</a:t>
            </a:r>
            <a:r>
              <a:rPr dirty="0" sz="1600" spc="-10" i="1">
                <a:latin typeface="Arial"/>
                <a:cs typeface="Arial"/>
              </a:rPr>
              <a:t>ab</a:t>
            </a:r>
            <a:r>
              <a:rPr dirty="0" sz="1600" i="1">
                <a:latin typeface="Arial"/>
                <a:cs typeface="Arial"/>
              </a:rPr>
              <a:t>l</a:t>
            </a:r>
            <a:r>
              <a:rPr dirty="0" sz="1600" spc="-10" i="1">
                <a:latin typeface="Arial"/>
                <a:cs typeface="Arial"/>
              </a:rPr>
              <a:t>e</a:t>
            </a:r>
            <a:r>
              <a:rPr dirty="0" sz="1600" spc="-25" i="1">
                <a:latin typeface="Arial"/>
                <a:cs typeface="Arial"/>
              </a:rPr>
              <a:t> </a:t>
            </a:r>
            <a:r>
              <a:rPr dirty="0" sz="1600" spc="-5" i="1">
                <a:latin typeface="Arial"/>
                <a:cs typeface="Arial"/>
              </a:rPr>
              <a:t>c</a:t>
            </a:r>
            <a:r>
              <a:rPr dirty="0" sz="1600" spc="-10" i="1">
                <a:latin typeface="Arial"/>
                <a:cs typeface="Arial"/>
              </a:rPr>
              <a:t>o</a:t>
            </a:r>
            <a:r>
              <a:rPr dirty="0" sz="1600" spc="-25" i="1">
                <a:latin typeface="Arial"/>
                <a:cs typeface="Arial"/>
              </a:rPr>
              <a:t>mm</a:t>
            </a:r>
            <a:r>
              <a:rPr dirty="0" sz="1600" spc="-10" i="1">
                <a:latin typeface="Arial"/>
                <a:cs typeface="Arial"/>
              </a:rPr>
              <a:t>un</a:t>
            </a:r>
            <a:r>
              <a:rPr dirty="0" sz="1600" spc="-5" i="1">
                <a:latin typeface="Arial"/>
                <a:cs typeface="Arial"/>
              </a:rPr>
              <a:t>ic</a:t>
            </a:r>
            <a:r>
              <a:rPr dirty="0" sz="1600" spc="-10" i="1">
                <a:latin typeface="Arial"/>
                <a:cs typeface="Arial"/>
              </a:rPr>
              <a:t>at</a:t>
            </a:r>
            <a:r>
              <a:rPr dirty="0" sz="1600" i="1">
                <a:latin typeface="Arial"/>
                <a:cs typeface="Arial"/>
              </a:rPr>
              <a:t>i</a:t>
            </a:r>
            <a:r>
              <a:rPr dirty="0" sz="1600" spc="-10" i="1">
                <a:latin typeface="Arial"/>
                <a:cs typeface="Arial"/>
              </a:rPr>
              <a:t>on</a:t>
            </a:r>
            <a:r>
              <a:rPr dirty="0" sz="1600" spc="20" i="1">
                <a:latin typeface="Arial"/>
                <a:cs typeface="Arial"/>
              </a:rPr>
              <a:t> </a:t>
            </a:r>
            <a:r>
              <a:rPr dirty="0" sz="1600" spc="-10" i="1">
                <a:latin typeface="Arial"/>
                <a:cs typeface="Arial"/>
              </a:rPr>
              <a:t>of</a:t>
            </a:r>
            <a:r>
              <a:rPr dirty="0" sz="1600" spc="10" i="1">
                <a:latin typeface="Arial"/>
                <a:cs typeface="Arial"/>
              </a:rPr>
              <a:t> </a:t>
            </a:r>
            <a:r>
              <a:rPr dirty="0" sz="1600" spc="-10" i="1">
                <a:latin typeface="Arial"/>
                <a:cs typeface="Arial"/>
              </a:rPr>
              <a:t>what</a:t>
            </a:r>
            <a:r>
              <a:rPr dirty="0" sz="1600" spc="-5" i="1">
                <a:latin typeface="Arial"/>
                <a:cs typeface="Arial"/>
              </a:rPr>
              <a:t> </a:t>
            </a:r>
            <a:r>
              <a:rPr dirty="0" sz="1600" i="1">
                <a:latin typeface="Arial"/>
                <a:cs typeface="Arial"/>
              </a:rPr>
              <a:t>i</a:t>
            </a:r>
            <a:r>
              <a:rPr dirty="0" sz="1600" spc="-10" i="1">
                <a:latin typeface="Arial"/>
                <a:cs typeface="Arial"/>
              </a:rPr>
              <a:t>s</a:t>
            </a:r>
            <a:r>
              <a:rPr dirty="0" sz="1600" spc="5" i="1">
                <a:latin typeface="Arial"/>
                <a:cs typeface="Arial"/>
              </a:rPr>
              <a:t> </a:t>
            </a:r>
            <a:r>
              <a:rPr dirty="0" sz="1600" spc="-10" i="1">
                <a:latin typeface="Arial"/>
                <a:cs typeface="Arial"/>
              </a:rPr>
              <a:t>be</a:t>
            </a:r>
            <a:r>
              <a:rPr dirty="0" sz="1600" i="1">
                <a:latin typeface="Arial"/>
                <a:cs typeface="Arial"/>
              </a:rPr>
              <a:t>i</a:t>
            </a:r>
            <a:r>
              <a:rPr dirty="0" sz="1600" spc="-10" i="1">
                <a:latin typeface="Arial"/>
                <a:cs typeface="Arial"/>
              </a:rPr>
              <a:t>ng</a:t>
            </a:r>
            <a:r>
              <a:rPr dirty="0" sz="1600" spc="-15" i="1">
                <a:latin typeface="Arial"/>
                <a:cs typeface="Arial"/>
              </a:rPr>
              <a:t> </a:t>
            </a:r>
            <a:r>
              <a:rPr dirty="0" sz="1600" spc="-10" i="1">
                <a:latin typeface="Arial"/>
                <a:cs typeface="Arial"/>
              </a:rPr>
              <a:t>a</a:t>
            </a:r>
            <a:r>
              <a:rPr dirty="0" sz="1600" spc="-5" i="1">
                <a:latin typeface="Arial"/>
                <a:cs typeface="Arial"/>
              </a:rPr>
              <a:t>ss</a:t>
            </a:r>
            <a:r>
              <a:rPr dirty="0" sz="1600" spc="-10" i="1">
                <a:latin typeface="Arial"/>
                <a:cs typeface="Arial"/>
              </a:rPr>
              <a:t>e</a:t>
            </a:r>
            <a:r>
              <a:rPr dirty="0" sz="1600" spc="-15" i="1">
                <a:latin typeface="Arial"/>
                <a:cs typeface="Arial"/>
              </a:rPr>
              <a:t>r</a:t>
            </a:r>
            <a:r>
              <a:rPr dirty="0" sz="1600" spc="-10" i="1">
                <a:latin typeface="Arial"/>
                <a:cs typeface="Arial"/>
              </a:rPr>
              <a:t>ted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5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600" spc="-15">
                <a:latin typeface="Arial"/>
                <a:cs typeface="Arial"/>
              </a:rPr>
              <a:t>A</a:t>
            </a:r>
            <a:r>
              <a:rPr dirty="0" sz="1600">
                <a:latin typeface="Arial"/>
                <a:cs typeface="Arial"/>
              </a:rPr>
              <a:t>l</a:t>
            </a:r>
            <a:r>
              <a:rPr dirty="0" sz="1600" spc="-5">
                <a:latin typeface="Arial"/>
                <a:cs typeface="Arial"/>
              </a:rPr>
              <a:t>l</a:t>
            </a:r>
            <a:r>
              <a:rPr dirty="0" sz="1600" spc="-20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the</a:t>
            </a:r>
            <a:r>
              <a:rPr dirty="0" sz="1600" spc="10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p</a:t>
            </a:r>
            <a:r>
              <a:rPr dirty="0" sz="1600" spc="-15">
                <a:latin typeface="Arial"/>
                <a:cs typeface="Arial"/>
              </a:rPr>
              <a:t>r</a:t>
            </a:r>
            <a:r>
              <a:rPr dirty="0" sz="1600">
                <a:latin typeface="Arial"/>
                <a:cs typeface="Arial"/>
              </a:rPr>
              <a:t>i</a:t>
            </a:r>
            <a:r>
              <a:rPr dirty="0" sz="1600" spc="-10">
                <a:latin typeface="Arial"/>
                <a:cs typeface="Arial"/>
              </a:rPr>
              <a:t>or</a:t>
            </a:r>
            <a:r>
              <a:rPr dirty="0" sz="1600" spc="5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attent</a:t>
            </a:r>
            <a:r>
              <a:rPr dirty="0" sz="1600">
                <a:latin typeface="Arial"/>
                <a:cs typeface="Arial"/>
              </a:rPr>
              <a:t>i</a:t>
            </a:r>
            <a:r>
              <a:rPr dirty="0" sz="1600" spc="-10">
                <a:latin typeface="Arial"/>
                <a:cs typeface="Arial"/>
              </a:rPr>
              <a:t>on</a:t>
            </a:r>
            <a:r>
              <a:rPr dirty="0" sz="1600" spc="10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g</a:t>
            </a:r>
            <a:r>
              <a:rPr dirty="0" sz="1600" spc="-5">
                <a:latin typeface="Arial"/>
                <a:cs typeface="Arial"/>
              </a:rPr>
              <a:t>iv</a:t>
            </a:r>
            <a:r>
              <a:rPr dirty="0" sz="1600" spc="-10">
                <a:latin typeface="Arial"/>
                <a:cs typeface="Arial"/>
              </a:rPr>
              <a:t>en</a:t>
            </a:r>
            <a:r>
              <a:rPr dirty="0" sz="1600" spc="-5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to</a:t>
            </a:r>
            <a:r>
              <a:rPr dirty="0" sz="1600" spc="10">
                <a:latin typeface="Arial"/>
                <a:cs typeface="Arial"/>
              </a:rPr>
              <a:t> </a:t>
            </a:r>
            <a:r>
              <a:rPr dirty="0" sz="1600" spc="-15">
                <a:latin typeface="Arial"/>
                <a:cs typeface="Arial"/>
              </a:rPr>
              <a:t>med</a:t>
            </a:r>
            <a:r>
              <a:rPr dirty="0" sz="1600">
                <a:latin typeface="Arial"/>
                <a:cs typeface="Arial"/>
              </a:rPr>
              <a:t>i</a:t>
            </a:r>
            <a:r>
              <a:rPr dirty="0" sz="1600" spc="-10">
                <a:latin typeface="Arial"/>
                <a:cs typeface="Arial"/>
              </a:rPr>
              <a:t>a,</a:t>
            </a:r>
            <a:r>
              <a:rPr dirty="0" sz="1600" spc="-5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en</a:t>
            </a:r>
            <a:r>
              <a:rPr dirty="0" sz="1600" spc="-5">
                <a:latin typeface="Arial"/>
                <a:cs typeface="Arial"/>
              </a:rPr>
              <a:t>c</a:t>
            </a:r>
            <a:r>
              <a:rPr dirty="0" sz="1600" spc="-10">
                <a:latin typeface="Arial"/>
                <a:cs typeface="Arial"/>
              </a:rPr>
              <a:t>od</a:t>
            </a:r>
            <a:r>
              <a:rPr dirty="0" sz="1600">
                <a:latin typeface="Arial"/>
                <a:cs typeface="Arial"/>
              </a:rPr>
              <a:t>i</a:t>
            </a:r>
            <a:r>
              <a:rPr dirty="0" sz="1600" spc="-10">
                <a:latin typeface="Arial"/>
                <a:cs typeface="Arial"/>
              </a:rPr>
              <a:t>ng,</a:t>
            </a:r>
            <a:r>
              <a:rPr dirty="0" sz="1600" spc="-5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and</a:t>
            </a:r>
            <a:r>
              <a:rPr dirty="0" sz="1600" spc="-5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s</a:t>
            </a:r>
            <a:r>
              <a:rPr dirty="0" sz="1600" spc="-30">
                <a:latin typeface="Arial"/>
                <a:cs typeface="Arial"/>
              </a:rPr>
              <a:t>y</a:t>
            </a:r>
            <a:r>
              <a:rPr dirty="0" sz="1600" spc="-10">
                <a:latin typeface="Arial"/>
                <a:cs typeface="Arial"/>
              </a:rPr>
              <a:t>ntax</a:t>
            </a:r>
            <a:r>
              <a:rPr dirty="0" sz="1600" spc="25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he</a:t>
            </a:r>
            <a:r>
              <a:rPr dirty="0" sz="1600">
                <a:latin typeface="Arial"/>
                <a:cs typeface="Arial"/>
              </a:rPr>
              <a:t>l</a:t>
            </a:r>
            <a:r>
              <a:rPr dirty="0" sz="1600" spc="-10">
                <a:latin typeface="Arial"/>
                <a:cs typeface="Arial"/>
              </a:rPr>
              <a:t>p</a:t>
            </a:r>
            <a:r>
              <a:rPr dirty="0" sz="1600" spc="-5">
                <a:latin typeface="Arial"/>
                <a:cs typeface="Arial"/>
              </a:rPr>
              <a:t>s</a:t>
            </a:r>
            <a:r>
              <a:rPr dirty="0" sz="1600" spc="-5">
                <a:latin typeface="Arial"/>
                <a:cs typeface="Arial"/>
              </a:rPr>
              <a:t>.</a:t>
            </a:r>
            <a:r>
              <a:rPr dirty="0" sz="1600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But</a:t>
            </a:r>
            <a:r>
              <a:rPr dirty="0" sz="1600" spc="10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the</a:t>
            </a:r>
            <a:r>
              <a:rPr dirty="0" sz="1600" spc="-15">
                <a:latin typeface="Arial"/>
                <a:cs typeface="Arial"/>
              </a:rPr>
              <a:t>r</a:t>
            </a:r>
            <a:r>
              <a:rPr dirty="0" sz="1600" spc="-10">
                <a:latin typeface="Arial"/>
                <a:cs typeface="Arial"/>
              </a:rPr>
              <a:t>e</a:t>
            </a:r>
            <a:r>
              <a:rPr dirty="0" sz="1600" spc="1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i</a:t>
            </a:r>
            <a:r>
              <a:rPr dirty="0" sz="1600" spc="-10">
                <a:latin typeface="Arial"/>
                <a:cs typeface="Arial"/>
              </a:rPr>
              <a:t>s</a:t>
            </a:r>
            <a:r>
              <a:rPr dirty="0" sz="1600" spc="5">
                <a:latin typeface="Arial"/>
                <a:cs typeface="Arial"/>
              </a:rPr>
              <a:t> </a:t>
            </a:r>
            <a:r>
              <a:rPr dirty="0" sz="1600" spc="-15">
                <a:latin typeface="Arial"/>
                <a:cs typeface="Arial"/>
              </a:rPr>
              <a:t>mo</a:t>
            </a:r>
            <a:r>
              <a:rPr dirty="0" sz="1600" spc="-15">
                <a:latin typeface="Arial"/>
                <a:cs typeface="Arial"/>
              </a:rPr>
              <a:t>r</a:t>
            </a:r>
            <a:r>
              <a:rPr dirty="0" sz="1600" spc="-10">
                <a:latin typeface="Arial"/>
                <a:cs typeface="Arial"/>
              </a:rPr>
              <a:t>e</a:t>
            </a:r>
            <a:r>
              <a:rPr dirty="0" sz="1600" spc="10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to</a:t>
            </a:r>
            <a:r>
              <a:rPr dirty="0" sz="1600" spc="10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do.</a:t>
            </a:r>
            <a:endParaRPr sz="1600">
              <a:latin typeface="Arial"/>
              <a:cs typeface="Arial"/>
            </a:endParaRPr>
          </a:p>
          <a:p>
            <a:pPr marL="12700" marR="5080">
              <a:lnSpc>
                <a:spcPct val="120000"/>
              </a:lnSpc>
              <a:spcBef>
                <a:spcPts val="1390"/>
              </a:spcBef>
            </a:pPr>
            <a:r>
              <a:rPr dirty="0" sz="1600" spc="-15">
                <a:latin typeface="Arial"/>
                <a:cs typeface="Arial"/>
              </a:rPr>
              <a:t>T</a:t>
            </a:r>
            <a:r>
              <a:rPr dirty="0" sz="1600" spc="-10">
                <a:latin typeface="Arial"/>
                <a:cs typeface="Arial"/>
              </a:rPr>
              <a:t>he</a:t>
            </a:r>
            <a:r>
              <a:rPr dirty="0" sz="1600" spc="10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c</a:t>
            </a:r>
            <a:r>
              <a:rPr dirty="0" sz="1600" spc="-10">
                <a:latin typeface="Arial"/>
                <a:cs typeface="Arial"/>
              </a:rPr>
              <a:t>on</a:t>
            </a:r>
            <a:r>
              <a:rPr dirty="0" sz="1600" spc="-5">
                <a:latin typeface="Arial"/>
                <a:cs typeface="Arial"/>
              </a:rPr>
              <a:t>s</a:t>
            </a:r>
            <a:r>
              <a:rPr dirty="0" sz="1600" spc="-5">
                <a:latin typeface="Arial"/>
                <a:cs typeface="Arial"/>
              </a:rPr>
              <a:t>t</a:t>
            </a:r>
            <a:r>
              <a:rPr dirty="0" sz="1600">
                <a:latin typeface="Arial"/>
                <a:cs typeface="Arial"/>
              </a:rPr>
              <a:t>i</a:t>
            </a:r>
            <a:r>
              <a:rPr dirty="0" sz="1600" spc="-10">
                <a:latin typeface="Arial"/>
                <a:cs typeface="Arial"/>
              </a:rPr>
              <a:t>tuents</a:t>
            </a:r>
            <a:r>
              <a:rPr dirty="0" sz="1600" spc="5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of</a:t>
            </a:r>
            <a:r>
              <a:rPr dirty="0" sz="1600" spc="10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p</a:t>
            </a:r>
            <a:r>
              <a:rPr dirty="0" sz="1600" spc="-15">
                <a:latin typeface="Arial"/>
                <a:cs typeface="Arial"/>
              </a:rPr>
              <a:t>r</a:t>
            </a:r>
            <a:r>
              <a:rPr dirty="0" sz="1600" spc="-10">
                <a:latin typeface="Arial"/>
                <a:cs typeface="Arial"/>
              </a:rPr>
              <a:t>opo</a:t>
            </a:r>
            <a:r>
              <a:rPr dirty="0" sz="1600" spc="-5">
                <a:latin typeface="Arial"/>
                <a:cs typeface="Arial"/>
              </a:rPr>
              <a:t>si</a:t>
            </a:r>
            <a:r>
              <a:rPr dirty="0" sz="1600" spc="-5">
                <a:latin typeface="Arial"/>
                <a:cs typeface="Arial"/>
              </a:rPr>
              <a:t>t</a:t>
            </a:r>
            <a:r>
              <a:rPr dirty="0" sz="1600">
                <a:latin typeface="Arial"/>
                <a:cs typeface="Arial"/>
              </a:rPr>
              <a:t>i</a:t>
            </a:r>
            <a:r>
              <a:rPr dirty="0" sz="1600" spc="-10">
                <a:latin typeface="Arial"/>
                <a:cs typeface="Arial"/>
              </a:rPr>
              <a:t>ons</a:t>
            </a:r>
            <a:r>
              <a:rPr dirty="0" sz="1600" spc="-10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a</a:t>
            </a:r>
            <a:r>
              <a:rPr dirty="0" sz="1600" spc="-15">
                <a:latin typeface="Arial"/>
                <a:cs typeface="Arial"/>
              </a:rPr>
              <a:t>r</a:t>
            </a:r>
            <a:r>
              <a:rPr dirty="0" sz="1600" spc="-10">
                <a:latin typeface="Arial"/>
                <a:cs typeface="Arial"/>
              </a:rPr>
              <a:t>e</a:t>
            </a:r>
            <a:r>
              <a:rPr dirty="0" sz="1600" spc="15">
                <a:latin typeface="Arial"/>
                <a:cs typeface="Arial"/>
              </a:rPr>
              <a:t> </a:t>
            </a:r>
            <a:r>
              <a:rPr dirty="0" sz="1600" spc="-15" i="1">
                <a:latin typeface="Arial"/>
                <a:cs typeface="Arial"/>
              </a:rPr>
              <a:t>r</a:t>
            </a:r>
            <a:r>
              <a:rPr dirty="0" sz="1600" spc="-10" i="1">
                <a:latin typeface="Arial"/>
                <a:cs typeface="Arial"/>
              </a:rPr>
              <a:t>e</a:t>
            </a:r>
            <a:r>
              <a:rPr dirty="0" sz="1600" i="1">
                <a:latin typeface="Arial"/>
                <a:cs typeface="Arial"/>
              </a:rPr>
              <a:t>l</a:t>
            </a:r>
            <a:r>
              <a:rPr dirty="0" sz="1600" spc="-10" i="1">
                <a:latin typeface="Arial"/>
                <a:cs typeface="Arial"/>
              </a:rPr>
              <a:t>at</a:t>
            </a:r>
            <a:r>
              <a:rPr dirty="0" sz="1600" i="1">
                <a:latin typeface="Arial"/>
                <a:cs typeface="Arial"/>
              </a:rPr>
              <a:t>i</a:t>
            </a:r>
            <a:r>
              <a:rPr dirty="0" sz="1600" spc="-10" i="1">
                <a:latin typeface="Arial"/>
                <a:cs typeface="Arial"/>
              </a:rPr>
              <a:t>on</a:t>
            </a:r>
            <a:r>
              <a:rPr dirty="0" sz="1600" spc="-5" i="1">
                <a:latin typeface="Arial"/>
                <a:cs typeface="Arial"/>
              </a:rPr>
              <a:t>s</a:t>
            </a:r>
            <a:r>
              <a:rPr dirty="0" sz="1600" spc="-10" i="1">
                <a:latin typeface="Arial"/>
                <a:cs typeface="Arial"/>
              </a:rPr>
              <a:t>h</a:t>
            </a:r>
            <a:r>
              <a:rPr dirty="0" sz="1600" i="1">
                <a:latin typeface="Arial"/>
                <a:cs typeface="Arial"/>
              </a:rPr>
              <a:t>i</a:t>
            </a:r>
            <a:r>
              <a:rPr dirty="0" sz="1600" spc="-10" i="1">
                <a:latin typeface="Arial"/>
                <a:cs typeface="Arial"/>
              </a:rPr>
              <a:t>ps</a:t>
            </a:r>
            <a:r>
              <a:rPr dirty="0" sz="1600" spc="-15" i="1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and</a:t>
            </a:r>
            <a:r>
              <a:rPr dirty="0" sz="1600" spc="10">
                <a:latin typeface="Arial"/>
                <a:cs typeface="Arial"/>
              </a:rPr>
              <a:t> </a:t>
            </a:r>
            <a:r>
              <a:rPr dirty="0" sz="1600" spc="-10" i="1">
                <a:latin typeface="Arial"/>
                <a:cs typeface="Arial"/>
              </a:rPr>
              <a:t>ent</a:t>
            </a:r>
            <a:r>
              <a:rPr dirty="0" sz="1600" i="1">
                <a:latin typeface="Arial"/>
                <a:cs typeface="Arial"/>
              </a:rPr>
              <a:t>i</a:t>
            </a:r>
            <a:r>
              <a:rPr dirty="0" sz="1600" spc="-5" i="1">
                <a:latin typeface="Arial"/>
                <a:cs typeface="Arial"/>
              </a:rPr>
              <a:t>t</a:t>
            </a:r>
            <a:r>
              <a:rPr dirty="0" sz="1600" i="1">
                <a:latin typeface="Arial"/>
                <a:cs typeface="Arial"/>
              </a:rPr>
              <a:t>i</a:t>
            </a:r>
            <a:r>
              <a:rPr dirty="0" sz="1600" spc="-10" i="1">
                <a:latin typeface="Arial"/>
                <a:cs typeface="Arial"/>
              </a:rPr>
              <a:t>es</a:t>
            </a:r>
            <a:r>
              <a:rPr dirty="0" sz="1600" spc="-5" i="1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i</a:t>
            </a:r>
            <a:r>
              <a:rPr dirty="0" sz="1600" spc="-10">
                <a:latin typeface="Arial"/>
                <a:cs typeface="Arial"/>
              </a:rPr>
              <a:t>nd</a:t>
            </a:r>
            <a:r>
              <a:rPr dirty="0" sz="1600" spc="-5">
                <a:latin typeface="Arial"/>
                <a:cs typeface="Arial"/>
              </a:rPr>
              <a:t>ic</a:t>
            </a:r>
            <a:r>
              <a:rPr dirty="0" sz="1600" spc="-10">
                <a:latin typeface="Arial"/>
                <a:cs typeface="Arial"/>
              </a:rPr>
              <a:t>ated</a:t>
            </a:r>
            <a:r>
              <a:rPr dirty="0" sz="1600" spc="-1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i</a:t>
            </a:r>
            <a:r>
              <a:rPr dirty="0" sz="1600" spc="-10">
                <a:latin typeface="Arial"/>
                <a:cs typeface="Arial"/>
              </a:rPr>
              <a:t>n</a:t>
            </a:r>
            <a:r>
              <a:rPr dirty="0" sz="1600" spc="-5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the</a:t>
            </a:r>
            <a:r>
              <a:rPr dirty="0" sz="1600" spc="-5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c</a:t>
            </a:r>
            <a:r>
              <a:rPr dirty="0" sz="1600" spc="-10">
                <a:latin typeface="Arial"/>
                <a:cs typeface="Arial"/>
              </a:rPr>
              <a:t>ont</a:t>
            </a:r>
            <a:r>
              <a:rPr dirty="0" sz="1600" spc="-15">
                <a:latin typeface="Arial"/>
                <a:cs typeface="Arial"/>
              </a:rPr>
              <a:t>r</a:t>
            </a:r>
            <a:r>
              <a:rPr dirty="0" sz="1600" spc="-10">
                <a:latin typeface="Arial"/>
                <a:cs typeface="Arial"/>
              </a:rPr>
              <a:t>o</a:t>
            </a:r>
            <a:r>
              <a:rPr dirty="0" sz="1600">
                <a:latin typeface="Arial"/>
                <a:cs typeface="Arial"/>
              </a:rPr>
              <a:t>ll</a:t>
            </a:r>
            <a:r>
              <a:rPr dirty="0" sz="1600" spc="-10">
                <a:latin typeface="Arial"/>
                <a:cs typeface="Arial"/>
              </a:rPr>
              <a:t>ed</a:t>
            </a:r>
            <a:r>
              <a:rPr dirty="0" sz="1600" spc="-5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v</a:t>
            </a:r>
            <a:r>
              <a:rPr dirty="0" sz="1600" spc="-10">
                <a:latin typeface="Arial"/>
                <a:cs typeface="Arial"/>
              </a:rPr>
              <a:t>o</a:t>
            </a:r>
            <a:r>
              <a:rPr dirty="0" sz="1600" spc="-5">
                <a:latin typeface="Arial"/>
                <a:cs typeface="Arial"/>
              </a:rPr>
              <a:t>c</a:t>
            </a:r>
            <a:r>
              <a:rPr dirty="0" sz="1600" spc="-10">
                <a:latin typeface="Arial"/>
                <a:cs typeface="Arial"/>
              </a:rPr>
              <a:t>abu</a:t>
            </a:r>
            <a:r>
              <a:rPr dirty="0" sz="1600">
                <a:latin typeface="Arial"/>
                <a:cs typeface="Arial"/>
              </a:rPr>
              <a:t>l</a:t>
            </a:r>
            <a:r>
              <a:rPr dirty="0" sz="1600" spc="-10">
                <a:latin typeface="Arial"/>
                <a:cs typeface="Arial"/>
              </a:rPr>
              <a:t>a</a:t>
            </a:r>
            <a:r>
              <a:rPr dirty="0" sz="1600" spc="-15">
                <a:latin typeface="Arial"/>
                <a:cs typeface="Arial"/>
              </a:rPr>
              <a:t>r</a:t>
            </a:r>
            <a:r>
              <a:rPr dirty="0" sz="1600" spc="-10">
                <a:latin typeface="Arial"/>
                <a:cs typeface="Arial"/>
              </a:rPr>
              <a:t>y</a:t>
            </a:r>
            <a:r>
              <a:rPr dirty="0" sz="1600" spc="-10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for</a:t>
            </a:r>
            <a:r>
              <a:rPr dirty="0" sz="1600" spc="15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the</a:t>
            </a:r>
            <a:r>
              <a:rPr dirty="0" sz="1600" spc="10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top</a:t>
            </a:r>
            <a:r>
              <a:rPr dirty="0" sz="1600" spc="1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l</a:t>
            </a:r>
            <a:r>
              <a:rPr dirty="0" sz="1600" spc="-10">
                <a:latin typeface="Arial"/>
                <a:cs typeface="Arial"/>
              </a:rPr>
              <a:t>e</a:t>
            </a:r>
            <a:r>
              <a:rPr dirty="0" sz="1600" spc="-5">
                <a:latin typeface="Arial"/>
                <a:cs typeface="Arial"/>
              </a:rPr>
              <a:t>v</a:t>
            </a:r>
            <a:r>
              <a:rPr dirty="0" sz="1600" spc="-10">
                <a:latin typeface="Arial"/>
                <a:cs typeface="Arial"/>
              </a:rPr>
              <a:t>el</a:t>
            </a:r>
            <a:r>
              <a:rPr dirty="0" sz="1600" spc="-2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l</a:t>
            </a:r>
            <a:r>
              <a:rPr dirty="0" sz="1600" spc="-10">
                <a:latin typeface="Arial"/>
                <a:cs typeface="Arial"/>
              </a:rPr>
              <a:t>og</a:t>
            </a:r>
            <a:r>
              <a:rPr dirty="0" sz="1600" spc="-5">
                <a:latin typeface="Arial"/>
                <a:cs typeface="Arial"/>
              </a:rPr>
              <a:t>ic</a:t>
            </a:r>
            <a:r>
              <a:rPr dirty="0" sz="1600" spc="-10">
                <a:latin typeface="Arial"/>
                <a:cs typeface="Arial"/>
              </a:rPr>
              <a:t>al</a:t>
            </a:r>
            <a:r>
              <a:rPr dirty="0" sz="1600" spc="-20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s</a:t>
            </a:r>
            <a:r>
              <a:rPr dirty="0" sz="1600" spc="-30">
                <a:latin typeface="Arial"/>
                <a:cs typeface="Arial"/>
              </a:rPr>
              <a:t>y</a:t>
            </a:r>
            <a:r>
              <a:rPr dirty="0" sz="1600" spc="-10">
                <a:latin typeface="Arial"/>
                <a:cs typeface="Arial"/>
              </a:rPr>
              <a:t>nta</a:t>
            </a:r>
            <a:r>
              <a:rPr dirty="0" sz="1600" spc="-20">
                <a:latin typeface="Arial"/>
                <a:cs typeface="Arial"/>
              </a:rPr>
              <a:t>x</a:t>
            </a:r>
            <a:r>
              <a:rPr dirty="0" sz="1600" spc="-5">
                <a:latin typeface="Arial"/>
                <a:cs typeface="Arial"/>
              </a:rPr>
              <a:t>.</a:t>
            </a:r>
            <a:r>
              <a:rPr dirty="0" sz="1600" spc="10">
                <a:latin typeface="Arial"/>
                <a:cs typeface="Arial"/>
              </a:rPr>
              <a:t> </a:t>
            </a:r>
            <a:r>
              <a:rPr dirty="0" sz="1600" spc="-15">
                <a:latin typeface="Arial"/>
                <a:cs typeface="Arial"/>
              </a:rPr>
              <a:t>T</a:t>
            </a:r>
            <a:r>
              <a:rPr dirty="0" sz="1600" spc="-10">
                <a:latin typeface="Arial"/>
                <a:cs typeface="Arial"/>
              </a:rPr>
              <a:t>he</a:t>
            </a:r>
            <a:r>
              <a:rPr dirty="0" sz="1600" spc="-5">
                <a:latin typeface="Arial"/>
                <a:cs typeface="Arial"/>
              </a:rPr>
              <a:t>s</a:t>
            </a:r>
            <a:r>
              <a:rPr dirty="0" sz="1600" spc="-10">
                <a:latin typeface="Arial"/>
                <a:cs typeface="Arial"/>
              </a:rPr>
              <a:t>e</a:t>
            </a:r>
            <a:r>
              <a:rPr dirty="0" sz="1600" spc="-5">
                <a:latin typeface="Arial"/>
                <a:cs typeface="Arial"/>
              </a:rPr>
              <a:t> </a:t>
            </a:r>
            <a:r>
              <a:rPr dirty="0" sz="1600" spc="-15">
                <a:latin typeface="Arial"/>
                <a:cs typeface="Arial"/>
              </a:rPr>
              <a:t>mu</a:t>
            </a:r>
            <a:r>
              <a:rPr dirty="0" sz="1600" spc="-5">
                <a:latin typeface="Arial"/>
                <a:cs typeface="Arial"/>
              </a:rPr>
              <a:t>s</a:t>
            </a:r>
            <a:r>
              <a:rPr dirty="0" sz="1600" spc="-5">
                <a:latin typeface="Arial"/>
                <a:cs typeface="Arial"/>
              </a:rPr>
              <a:t>t</a:t>
            </a:r>
            <a:r>
              <a:rPr dirty="0" sz="1600" spc="10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be</a:t>
            </a:r>
            <a:r>
              <a:rPr dirty="0" sz="1600" spc="1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i</a:t>
            </a:r>
            <a:r>
              <a:rPr dirty="0" sz="1600" spc="-10">
                <a:latin typeface="Arial"/>
                <a:cs typeface="Arial"/>
              </a:rPr>
              <a:t>dent</a:t>
            </a:r>
            <a:r>
              <a:rPr dirty="0" sz="1600">
                <a:latin typeface="Arial"/>
                <a:cs typeface="Arial"/>
              </a:rPr>
              <a:t>i</a:t>
            </a:r>
            <a:r>
              <a:rPr dirty="0" sz="1600" spc="-5">
                <a:latin typeface="Arial"/>
                <a:cs typeface="Arial"/>
              </a:rPr>
              <a:t>f</a:t>
            </a:r>
            <a:r>
              <a:rPr dirty="0" sz="1600">
                <a:latin typeface="Arial"/>
                <a:cs typeface="Arial"/>
              </a:rPr>
              <a:t>i</a:t>
            </a:r>
            <a:r>
              <a:rPr dirty="0" sz="1600" spc="-10">
                <a:latin typeface="Arial"/>
                <a:cs typeface="Arial"/>
              </a:rPr>
              <a:t>ed,</a:t>
            </a:r>
            <a:r>
              <a:rPr dirty="0" sz="1600" spc="-15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e</a:t>
            </a:r>
            <a:r>
              <a:rPr dirty="0" sz="1600" spc="-20">
                <a:latin typeface="Arial"/>
                <a:cs typeface="Arial"/>
              </a:rPr>
              <a:t>x</a:t>
            </a:r>
            <a:r>
              <a:rPr dirty="0" sz="1600" spc="-10">
                <a:latin typeface="Arial"/>
                <a:cs typeface="Arial"/>
              </a:rPr>
              <a:t>p</a:t>
            </a:r>
            <a:r>
              <a:rPr dirty="0" sz="1600">
                <a:latin typeface="Arial"/>
                <a:cs typeface="Arial"/>
              </a:rPr>
              <a:t>l</a:t>
            </a:r>
            <a:r>
              <a:rPr dirty="0" sz="1600" spc="-10">
                <a:latin typeface="Arial"/>
                <a:cs typeface="Arial"/>
              </a:rPr>
              <a:t>a</a:t>
            </a:r>
            <a:r>
              <a:rPr dirty="0" sz="1600">
                <a:latin typeface="Arial"/>
                <a:cs typeface="Arial"/>
              </a:rPr>
              <a:t>i</a:t>
            </a:r>
            <a:r>
              <a:rPr dirty="0" sz="1600" spc="-10">
                <a:latin typeface="Arial"/>
                <a:cs typeface="Arial"/>
              </a:rPr>
              <a:t>ned,</a:t>
            </a:r>
            <a:r>
              <a:rPr dirty="0" sz="1600" spc="-5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do</a:t>
            </a:r>
            <a:r>
              <a:rPr dirty="0" sz="1600" spc="-5">
                <a:latin typeface="Arial"/>
                <a:cs typeface="Arial"/>
              </a:rPr>
              <a:t>c</a:t>
            </a:r>
            <a:r>
              <a:rPr dirty="0" sz="1600" spc="-10">
                <a:latin typeface="Arial"/>
                <a:cs typeface="Arial"/>
              </a:rPr>
              <a:t>umented.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550">
              <a:latin typeface="Times New Roman"/>
              <a:cs typeface="Times New Roman"/>
            </a:endParaRPr>
          </a:p>
          <a:p>
            <a:pPr marL="472440">
              <a:lnSpc>
                <a:spcPct val="100000"/>
              </a:lnSpc>
            </a:pPr>
            <a:r>
              <a:rPr dirty="0" sz="1600" spc="-15">
                <a:latin typeface="Arial"/>
                <a:cs typeface="Arial"/>
              </a:rPr>
              <a:t>F</a:t>
            </a:r>
            <a:r>
              <a:rPr dirty="0" sz="1600" spc="-10">
                <a:latin typeface="Arial"/>
                <a:cs typeface="Arial"/>
              </a:rPr>
              <a:t>or</a:t>
            </a:r>
            <a:r>
              <a:rPr dirty="0" sz="1600" spc="5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th</a:t>
            </a:r>
            <a:r>
              <a:rPr dirty="0" sz="1600">
                <a:latin typeface="Arial"/>
                <a:cs typeface="Arial"/>
              </a:rPr>
              <a:t>i</a:t>
            </a:r>
            <a:r>
              <a:rPr dirty="0" sz="1600" spc="-10">
                <a:latin typeface="Arial"/>
                <a:cs typeface="Arial"/>
              </a:rPr>
              <a:t>s</a:t>
            </a:r>
            <a:r>
              <a:rPr dirty="0" sz="1600" spc="5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a</a:t>
            </a:r>
            <a:r>
              <a:rPr dirty="0" sz="1600" spc="10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fo</a:t>
            </a:r>
            <a:r>
              <a:rPr dirty="0" sz="1600" spc="-15">
                <a:latin typeface="Arial"/>
                <a:cs typeface="Arial"/>
              </a:rPr>
              <a:t>r</a:t>
            </a:r>
            <a:r>
              <a:rPr dirty="0" sz="1600" spc="-10">
                <a:latin typeface="Arial"/>
                <a:cs typeface="Arial"/>
              </a:rPr>
              <a:t>mal</a:t>
            </a:r>
            <a:r>
              <a:rPr dirty="0" sz="1600" spc="15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model</a:t>
            </a:r>
            <a:r>
              <a:rPr dirty="0" sz="1600" spc="5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or</a:t>
            </a:r>
            <a:r>
              <a:rPr dirty="0" sz="1600" spc="5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onto</a:t>
            </a:r>
            <a:r>
              <a:rPr dirty="0" sz="1600">
                <a:latin typeface="Arial"/>
                <a:cs typeface="Arial"/>
              </a:rPr>
              <a:t>l</a:t>
            </a:r>
            <a:r>
              <a:rPr dirty="0" sz="1600" spc="-10">
                <a:latin typeface="Arial"/>
                <a:cs typeface="Arial"/>
              </a:rPr>
              <a:t>ogy</a:t>
            </a:r>
            <a:r>
              <a:rPr dirty="0" sz="1600" spc="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i</a:t>
            </a:r>
            <a:r>
              <a:rPr dirty="0" sz="1600" spc="-10">
                <a:latin typeface="Arial"/>
                <a:cs typeface="Arial"/>
              </a:rPr>
              <a:t>s</a:t>
            </a:r>
            <a:r>
              <a:rPr dirty="0" sz="1600" spc="-10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u</a:t>
            </a:r>
            <a:r>
              <a:rPr dirty="0" sz="1600" spc="-5">
                <a:latin typeface="Arial"/>
                <a:cs typeface="Arial"/>
              </a:rPr>
              <a:t>s</a:t>
            </a:r>
            <a:r>
              <a:rPr dirty="0" sz="1600" spc="-10">
                <a:latin typeface="Arial"/>
                <a:cs typeface="Arial"/>
              </a:rPr>
              <a:t>efu</a:t>
            </a:r>
            <a:r>
              <a:rPr dirty="0" sz="1600">
                <a:latin typeface="Arial"/>
                <a:cs typeface="Arial"/>
              </a:rPr>
              <a:t>l</a:t>
            </a:r>
            <a:r>
              <a:rPr dirty="0" sz="1600" spc="-5">
                <a:latin typeface="Arial"/>
                <a:cs typeface="Arial"/>
              </a:rPr>
              <a:t>.</a:t>
            </a:r>
            <a:endParaRPr sz="1600">
              <a:latin typeface="Arial"/>
              <a:cs typeface="Arial"/>
            </a:endParaRPr>
          </a:p>
          <a:p>
            <a:pPr marL="472440" marR="58419">
              <a:lnSpc>
                <a:spcPct val="120000"/>
              </a:lnSpc>
              <a:spcBef>
                <a:spcPts val="1400"/>
              </a:spcBef>
            </a:pPr>
            <a:r>
              <a:rPr dirty="0" sz="1600" spc="-15">
                <a:latin typeface="Arial"/>
                <a:cs typeface="Arial"/>
              </a:rPr>
              <a:t>T</a:t>
            </a:r>
            <a:r>
              <a:rPr dirty="0" sz="1600" spc="-10">
                <a:latin typeface="Arial"/>
                <a:cs typeface="Arial"/>
              </a:rPr>
              <a:t>he</a:t>
            </a:r>
            <a:r>
              <a:rPr dirty="0" sz="1600" spc="10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sc</a:t>
            </a:r>
            <a:r>
              <a:rPr dirty="0" sz="1600" spc="-10">
                <a:latin typeface="Arial"/>
                <a:cs typeface="Arial"/>
              </a:rPr>
              <a:t>hema</a:t>
            </a:r>
            <a:r>
              <a:rPr dirty="0" sz="1600" spc="-5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for</a:t>
            </a:r>
            <a:r>
              <a:rPr dirty="0" sz="1600" spc="15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th</a:t>
            </a:r>
            <a:r>
              <a:rPr dirty="0" sz="1600">
                <a:latin typeface="Arial"/>
                <a:cs typeface="Arial"/>
              </a:rPr>
              <a:t>i</a:t>
            </a:r>
            <a:r>
              <a:rPr dirty="0" sz="1600" spc="-10">
                <a:latin typeface="Arial"/>
                <a:cs typeface="Arial"/>
              </a:rPr>
              <a:t>s</a:t>
            </a:r>
            <a:r>
              <a:rPr dirty="0" sz="1600" spc="-10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onto</a:t>
            </a:r>
            <a:r>
              <a:rPr dirty="0" sz="1600">
                <a:latin typeface="Arial"/>
                <a:cs typeface="Arial"/>
              </a:rPr>
              <a:t>l</a:t>
            </a:r>
            <a:r>
              <a:rPr dirty="0" sz="1600" spc="-10">
                <a:latin typeface="Arial"/>
                <a:cs typeface="Arial"/>
              </a:rPr>
              <a:t>ogy</a:t>
            </a:r>
            <a:r>
              <a:rPr dirty="0" sz="1600" spc="5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s</a:t>
            </a:r>
            <a:r>
              <a:rPr dirty="0" sz="1600" spc="-10">
                <a:latin typeface="Arial"/>
                <a:cs typeface="Arial"/>
              </a:rPr>
              <a:t>hou</a:t>
            </a:r>
            <a:r>
              <a:rPr dirty="0" sz="1600">
                <a:latin typeface="Arial"/>
                <a:cs typeface="Arial"/>
              </a:rPr>
              <a:t>l</a:t>
            </a:r>
            <a:r>
              <a:rPr dirty="0" sz="1600" spc="-10">
                <a:latin typeface="Arial"/>
                <a:cs typeface="Arial"/>
              </a:rPr>
              <a:t>d</a:t>
            </a:r>
            <a:r>
              <a:rPr dirty="0" sz="1600" spc="-5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be</a:t>
            </a:r>
            <a:r>
              <a:rPr dirty="0" sz="1600" spc="10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c</a:t>
            </a:r>
            <a:r>
              <a:rPr dirty="0" sz="1600" spc="-10">
                <a:latin typeface="Arial"/>
                <a:cs typeface="Arial"/>
              </a:rPr>
              <a:t>omputer</a:t>
            </a:r>
            <a:r>
              <a:rPr dirty="0" sz="1600" spc="5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p</a:t>
            </a:r>
            <a:r>
              <a:rPr dirty="0" sz="1600" spc="-15">
                <a:latin typeface="Arial"/>
                <a:cs typeface="Arial"/>
              </a:rPr>
              <a:t>r</a:t>
            </a:r>
            <a:r>
              <a:rPr dirty="0" sz="1600" spc="-10">
                <a:latin typeface="Arial"/>
                <a:cs typeface="Arial"/>
              </a:rPr>
              <a:t>o</a:t>
            </a:r>
            <a:r>
              <a:rPr dirty="0" sz="1600" spc="-5">
                <a:latin typeface="Arial"/>
                <a:cs typeface="Arial"/>
              </a:rPr>
              <a:t>c</a:t>
            </a:r>
            <a:r>
              <a:rPr dirty="0" sz="1600" spc="-10">
                <a:latin typeface="Arial"/>
                <a:cs typeface="Arial"/>
              </a:rPr>
              <a:t>e</a:t>
            </a:r>
            <a:r>
              <a:rPr dirty="0" sz="1600" spc="-5">
                <a:latin typeface="Arial"/>
                <a:cs typeface="Arial"/>
              </a:rPr>
              <a:t>ss</a:t>
            </a:r>
            <a:r>
              <a:rPr dirty="0" sz="1600" spc="-10">
                <a:latin typeface="Arial"/>
                <a:cs typeface="Arial"/>
              </a:rPr>
              <a:t>ab</a:t>
            </a:r>
            <a:r>
              <a:rPr dirty="0" sz="1600">
                <a:latin typeface="Arial"/>
                <a:cs typeface="Arial"/>
              </a:rPr>
              <a:t>l</a:t>
            </a:r>
            <a:r>
              <a:rPr dirty="0" sz="1600" spc="-10">
                <a:latin typeface="Arial"/>
                <a:cs typeface="Arial"/>
              </a:rPr>
              <a:t>e</a:t>
            </a:r>
            <a:r>
              <a:rPr dirty="0" sz="1600" spc="-5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s</a:t>
            </a:r>
            <a:r>
              <a:rPr dirty="0" sz="1600" spc="-10">
                <a:latin typeface="Arial"/>
                <a:cs typeface="Arial"/>
              </a:rPr>
              <a:t>o</a:t>
            </a:r>
            <a:r>
              <a:rPr dirty="0" sz="1600" spc="-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i</a:t>
            </a:r>
            <a:r>
              <a:rPr dirty="0" sz="1600" spc="-5">
                <a:latin typeface="Arial"/>
                <a:cs typeface="Arial"/>
              </a:rPr>
              <a:t>t</a:t>
            </a:r>
            <a:r>
              <a:rPr dirty="0" sz="1600" spc="-5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c</a:t>
            </a:r>
            <a:r>
              <a:rPr dirty="0" sz="1600" spc="-10">
                <a:latin typeface="Arial"/>
                <a:cs typeface="Arial"/>
              </a:rPr>
              <a:t>an</a:t>
            </a:r>
            <a:r>
              <a:rPr dirty="0" sz="1600" spc="-5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be</a:t>
            </a:r>
            <a:r>
              <a:rPr dirty="0" sz="1600" spc="-5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u</a:t>
            </a:r>
            <a:r>
              <a:rPr dirty="0" sz="1600" spc="-5">
                <a:latin typeface="Arial"/>
                <a:cs typeface="Arial"/>
              </a:rPr>
              <a:t>s</a:t>
            </a:r>
            <a:r>
              <a:rPr dirty="0" sz="1600" spc="-10">
                <a:latin typeface="Arial"/>
                <a:cs typeface="Arial"/>
              </a:rPr>
              <a:t>ed</a:t>
            </a:r>
            <a:r>
              <a:rPr dirty="0" sz="1600" spc="-5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for</a:t>
            </a:r>
            <a:r>
              <a:rPr dirty="0" sz="1600" spc="-5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v</a:t>
            </a:r>
            <a:r>
              <a:rPr dirty="0" sz="1600" spc="-10">
                <a:latin typeface="Arial"/>
                <a:cs typeface="Arial"/>
              </a:rPr>
              <a:t>a</a:t>
            </a:r>
            <a:r>
              <a:rPr dirty="0" sz="1600">
                <a:latin typeface="Arial"/>
                <a:cs typeface="Arial"/>
              </a:rPr>
              <a:t>li</a:t>
            </a:r>
            <a:r>
              <a:rPr dirty="0" sz="1600" spc="-10">
                <a:latin typeface="Arial"/>
                <a:cs typeface="Arial"/>
              </a:rPr>
              <a:t>dat</a:t>
            </a:r>
            <a:r>
              <a:rPr dirty="0" sz="1600">
                <a:latin typeface="Arial"/>
                <a:cs typeface="Arial"/>
              </a:rPr>
              <a:t>i</a:t>
            </a:r>
            <a:r>
              <a:rPr dirty="0" sz="1600" spc="-10">
                <a:latin typeface="Arial"/>
                <a:cs typeface="Arial"/>
              </a:rPr>
              <a:t>on,</a:t>
            </a:r>
            <a:r>
              <a:rPr dirty="0" sz="1600" spc="-25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data</a:t>
            </a:r>
            <a:r>
              <a:rPr dirty="0" sz="1600" spc="1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i</a:t>
            </a:r>
            <a:r>
              <a:rPr dirty="0" sz="1600" spc="-10">
                <a:latin typeface="Arial"/>
                <a:cs typeface="Arial"/>
              </a:rPr>
              <a:t>nteg</a:t>
            </a:r>
            <a:r>
              <a:rPr dirty="0" sz="1600" spc="-15">
                <a:latin typeface="Arial"/>
                <a:cs typeface="Arial"/>
              </a:rPr>
              <a:t>r</a:t>
            </a:r>
            <a:r>
              <a:rPr dirty="0" sz="1600" spc="-10">
                <a:latin typeface="Arial"/>
                <a:cs typeface="Arial"/>
              </a:rPr>
              <a:t>at</a:t>
            </a:r>
            <a:r>
              <a:rPr dirty="0" sz="1600">
                <a:latin typeface="Arial"/>
                <a:cs typeface="Arial"/>
              </a:rPr>
              <a:t>i</a:t>
            </a:r>
            <a:r>
              <a:rPr dirty="0" sz="1600" spc="-10">
                <a:latin typeface="Arial"/>
                <a:cs typeface="Arial"/>
              </a:rPr>
              <a:t>on,</a:t>
            </a:r>
            <a:r>
              <a:rPr dirty="0" sz="1600" spc="10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and</a:t>
            </a:r>
            <a:r>
              <a:rPr dirty="0" sz="1600" spc="10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management</a:t>
            </a:r>
            <a:r>
              <a:rPr dirty="0" sz="1600" spc="10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of</a:t>
            </a:r>
            <a:r>
              <a:rPr dirty="0" sz="1600" spc="10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t</a:t>
            </a:r>
            <a:r>
              <a:rPr dirty="0" sz="1600" spc="-15">
                <a:latin typeface="Arial"/>
                <a:cs typeface="Arial"/>
              </a:rPr>
              <a:t>r</a:t>
            </a:r>
            <a:r>
              <a:rPr dirty="0" sz="1600" spc="-10">
                <a:latin typeface="Arial"/>
                <a:cs typeface="Arial"/>
              </a:rPr>
              <a:t>an</a:t>
            </a:r>
            <a:r>
              <a:rPr dirty="0" sz="1600" spc="-5">
                <a:latin typeface="Arial"/>
                <a:cs typeface="Arial"/>
              </a:rPr>
              <a:t>s</a:t>
            </a:r>
            <a:r>
              <a:rPr dirty="0" sz="1600" spc="-10">
                <a:latin typeface="Arial"/>
                <a:cs typeface="Arial"/>
              </a:rPr>
              <a:t>fo</a:t>
            </a:r>
            <a:r>
              <a:rPr dirty="0" sz="1600" spc="-15">
                <a:latin typeface="Arial"/>
                <a:cs typeface="Arial"/>
              </a:rPr>
              <a:t>r</a:t>
            </a:r>
            <a:r>
              <a:rPr dirty="0" sz="1600" spc="-10">
                <a:latin typeface="Arial"/>
                <a:cs typeface="Arial"/>
              </a:rPr>
              <a:t>mat</a:t>
            </a:r>
            <a:r>
              <a:rPr dirty="0" sz="1600">
                <a:latin typeface="Arial"/>
                <a:cs typeface="Arial"/>
              </a:rPr>
              <a:t>i</a:t>
            </a:r>
            <a:r>
              <a:rPr dirty="0" sz="1600" spc="-10">
                <a:latin typeface="Arial"/>
                <a:cs typeface="Arial"/>
              </a:rPr>
              <a:t>on</a:t>
            </a:r>
            <a:r>
              <a:rPr dirty="0" sz="1600" spc="35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to</a:t>
            </a:r>
            <a:r>
              <a:rPr dirty="0" sz="1600" spc="10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a</a:t>
            </a:r>
            <a:r>
              <a:rPr dirty="0" sz="1600">
                <a:latin typeface="Arial"/>
                <a:cs typeface="Arial"/>
              </a:rPr>
              <a:t>l</a:t>
            </a:r>
            <a:r>
              <a:rPr dirty="0" sz="1600" spc="-10">
                <a:latin typeface="Arial"/>
                <a:cs typeface="Arial"/>
              </a:rPr>
              <a:t>te</a:t>
            </a:r>
            <a:r>
              <a:rPr dirty="0" sz="1600" spc="-15">
                <a:latin typeface="Arial"/>
                <a:cs typeface="Arial"/>
              </a:rPr>
              <a:t>r</a:t>
            </a:r>
            <a:r>
              <a:rPr dirty="0" sz="1600" spc="-10">
                <a:latin typeface="Arial"/>
                <a:cs typeface="Arial"/>
              </a:rPr>
              <a:t>nat</a:t>
            </a:r>
            <a:r>
              <a:rPr dirty="0" sz="1600" spc="-5">
                <a:latin typeface="Arial"/>
                <a:cs typeface="Arial"/>
              </a:rPr>
              <a:t>iv</a:t>
            </a:r>
            <a:r>
              <a:rPr dirty="0" sz="1600" spc="-10">
                <a:latin typeface="Arial"/>
                <a:cs typeface="Arial"/>
              </a:rPr>
              <a:t>e</a:t>
            </a:r>
            <a:r>
              <a:rPr dirty="0" sz="1600" spc="-5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s</a:t>
            </a:r>
            <a:r>
              <a:rPr dirty="0" sz="1600" spc="-30">
                <a:latin typeface="Arial"/>
                <a:cs typeface="Arial"/>
              </a:rPr>
              <a:t>y</a:t>
            </a:r>
            <a:r>
              <a:rPr dirty="0" sz="1600" spc="-10">
                <a:latin typeface="Arial"/>
                <a:cs typeface="Arial"/>
              </a:rPr>
              <a:t>nta</a:t>
            </a:r>
            <a:r>
              <a:rPr dirty="0" sz="1600" spc="-20">
                <a:latin typeface="Arial"/>
                <a:cs typeface="Arial"/>
              </a:rPr>
              <a:t>x</a:t>
            </a:r>
            <a:r>
              <a:rPr dirty="0" sz="1600" spc="-10">
                <a:latin typeface="Arial"/>
                <a:cs typeface="Arial"/>
              </a:rPr>
              <a:t>e</a:t>
            </a:r>
            <a:r>
              <a:rPr dirty="0" sz="1600" spc="-5">
                <a:latin typeface="Arial"/>
                <a:cs typeface="Arial"/>
              </a:rPr>
              <a:t>s</a:t>
            </a:r>
            <a:r>
              <a:rPr dirty="0" sz="1600" spc="-5">
                <a:latin typeface="Arial"/>
                <a:cs typeface="Arial"/>
              </a:rPr>
              <a:t>.</a:t>
            </a:r>
            <a:endParaRPr sz="1600">
              <a:latin typeface="Arial"/>
              <a:cs typeface="Arial"/>
            </a:endParaRPr>
          </a:p>
          <a:p>
            <a:pPr marL="472440" marR="195580">
              <a:lnSpc>
                <a:spcPct val="120000"/>
              </a:lnSpc>
              <a:spcBef>
                <a:spcPts val="1390"/>
              </a:spcBef>
            </a:pPr>
            <a:r>
              <a:rPr dirty="0" sz="1600" spc="-10">
                <a:latin typeface="Arial"/>
                <a:cs typeface="Arial"/>
              </a:rPr>
              <a:t>Aga</a:t>
            </a:r>
            <a:r>
              <a:rPr dirty="0" sz="1600">
                <a:latin typeface="Arial"/>
                <a:cs typeface="Arial"/>
              </a:rPr>
              <a:t>i</a:t>
            </a:r>
            <a:r>
              <a:rPr dirty="0" sz="1600" spc="-10">
                <a:latin typeface="Arial"/>
                <a:cs typeface="Arial"/>
              </a:rPr>
              <a:t>n</a:t>
            </a:r>
            <a:r>
              <a:rPr dirty="0" sz="1600" spc="-15">
                <a:latin typeface="Arial"/>
                <a:cs typeface="Arial"/>
              </a:rPr>
              <a:t> </a:t>
            </a:r>
            <a:r>
              <a:rPr dirty="0" sz="1600" spc="-30">
                <a:latin typeface="Arial"/>
                <a:cs typeface="Arial"/>
              </a:rPr>
              <a:t>w</a:t>
            </a:r>
            <a:r>
              <a:rPr dirty="0" sz="1600" spc="-10">
                <a:latin typeface="Arial"/>
                <a:cs typeface="Arial"/>
              </a:rPr>
              <a:t>e</a:t>
            </a:r>
            <a:r>
              <a:rPr dirty="0" sz="1600" spc="10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a</a:t>
            </a:r>
            <a:r>
              <a:rPr dirty="0" sz="1600" spc="-15">
                <a:latin typeface="Arial"/>
                <a:cs typeface="Arial"/>
              </a:rPr>
              <a:t>r</a:t>
            </a:r>
            <a:r>
              <a:rPr dirty="0" sz="1600" spc="-10">
                <a:latin typeface="Arial"/>
                <a:cs typeface="Arial"/>
              </a:rPr>
              <a:t>e</a:t>
            </a:r>
            <a:r>
              <a:rPr dirty="0" sz="1600" spc="20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en</a:t>
            </a:r>
            <a:r>
              <a:rPr dirty="0" sz="1600" spc="-5">
                <a:latin typeface="Arial"/>
                <a:cs typeface="Arial"/>
              </a:rPr>
              <a:t>s</a:t>
            </a:r>
            <a:r>
              <a:rPr dirty="0" sz="1600" spc="-10">
                <a:latin typeface="Arial"/>
                <a:cs typeface="Arial"/>
              </a:rPr>
              <a:t>u</a:t>
            </a:r>
            <a:r>
              <a:rPr dirty="0" sz="1600" spc="-15">
                <a:latin typeface="Arial"/>
                <a:cs typeface="Arial"/>
              </a:rPr>
              <a:t>r</a:t>
            </a:r>
            <a:r>
              <a:rPr dirty="0" sz="1600">
                <a:latin typeface="Arial"/>
                <a:cs typeface="Arial"/>
              </a:rPr>
              <a:t>i</a:t>
            </a:r>
            <a:r>
              <a:rPr dirty="0" sz="1600" spc="-10">
                <a:latin typeface="Arial"/>
                <a:cs typeface="Arial"/>
              </a:rPr>
              <a:t>ng</a:t>
            </a:r>
            <a:r>
              <a:rPr dirty="0" sz="1600" spc="-5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c</a:t>
            </a:r>
            <a:r>
              <a:rPr dirty="0" sz="1600" spc="-15">
                <a:latin typeface="Arial"/>
                <a:cs typeface="Arial"/>
              </a:rPr>
              <a:t>ommun</a:t>
            </a:r>
            <a:r>
              <a:rPr dirty="0" sz="1600" spc="-5">
                <a:latin typeface="Arial"/>
                <a:cs typeface="Arial"/>
              </a:rPr>
              <a:t>ic</a:t>
            </a:r>
            <a:r>
              <a:rPr dirty="0" sz="1600" spc="-10">
                <a:latin typeface="Arial"/>
                <a:cs typeface="Arial"/>
              </a:rPr>
              <a:t>at</a:t>
            </a:r>
            <a:r>
              <a:rPr dirty="0" sz="1600">
                <a:latin typeface="Arial"/>
                <a:cs typeface="Arial"/>
              </a:rPr>
              <a:t>i</a:t>
            </a:r>
            <a:r>
              <a:rPr dirty="0" sz="1600" spc="-10">
                <a:latin typeface="Arial"/>
                <a:cs typeface="Arial"/>
              </a:rPr>
              <a:t>on</a:t>
            </a:r>
            <a:r>
              <a:rPr dirty="0" sz="1600" spc="-5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th</a:t>
            </a:r>
            <a:r>
              <a:rPr dirty="0" sz="1600" spc="-15">
                <a:latin typeface="Arial"/>
                <a:cs typeface="Arial"/>
              </a:rPr>
              <a:t>r</a:t>
            </a:r>
            <a:r>
              <a:rPr dirty="0" sz="1600" spc="-10">
                <a:latin typeface="Arial"/>
                <a:cs typeface="Arial"/>
              </a:rPr>
              <a:t>ough</a:t>
            </a:r>
            <a:r>
              <a:rPr dirty="0" sz="1600" spc="10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do</a:t>
            </a:r>
            <a:r>
              <a:rPr dirty="0" sz="1600" spc="-5">
                <a:latin typeface="Arial"/>
                <a:cs typeface="Arial"/>
              </a:rPr>
              <a:t>c</a:t>
            </a:r>
            <a:r>
              <a:rPr dirty="0" sz="1600" spc="-10">
                <a:latin typeface="Arial"/>
                <a:cs typeface="Arial"/>
              </a:rPr>
              <a:t>umentat</a:t>
            </a:r>
            <a:r>
              <a:rPr dirty="0" sz="1600">
                <a:latin typeface="Arial"/>
                <a:cs typeface="Arial"/>
              </a:rPr>
              <a:t>i</a:t>
            </a:r>
            <a:r>
              <a:rPr dirty="0" sz="1600" spc="-10">
                <a:latin typeface="Arial"/>
                <a:cs typeface="Arial"/>
              </a:rPr>
              <a:t>on,</a:t>
            </a:r>
            <a:r>
              <a:rPr dirty="0" sz="1600" spc="10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pa</a:t>
            </a:r>
            <a:r>
              <a:rPr dirty="0" sz="1600" spc="-15">
                <a:latin typeface="Arial"/>
                <a:cs typeface="Arial"/>
              </a:rPr>
              <a:t>r</a:t>
            </a:r>
            <a:r>
              <a:rPr dirty="0" sz="1600" spc="-5">
                <a:latin typeface="Arial"/>
                <a:cs typeface="Arial"/>
              </a:rPr>
              <a:t>t</a:t>
            </a:r>
            <a:r>
              <a:rPr dirty="0" sz="1600" spc="-5">
                <a:latin typeface="Arial"/>
                <a:cs typeface="Arial"/>
              </a:rPr>
              <a:t>ic</a:t>
            </a:r>
            <a:r>
              <a:rPr dirty="0" sz="1600" spc="-10">
                <a:latin typeface="Arial"/>
                <a:cs typeface="Arial"/>
              </a:rPr>
              <a:t>u</a:t>
            </a:r>
            <a:r>
              <a:rPr dirty="0" sz="1600">
                <a:latin typeface="Arial"/>
                <a:cs typeface="Arial"/>
              </a:rPr>
              <a:t>l</a:t>
            </a:r>
            <a:r>
              <a:rPr dirty="0" sz="1600" spc="-10">
                <a:latin typeface="Arial"/>
                <a:cs typeface="Arial"/>
              </a:rPr>
              <a:t>a</a:t>
            </a:r>
            <a:r>
              <a:rPr dirty="0" sz="1600" spc="-15">
                <a:latin typeface="Arial"/>
                <a:cs typeface="Arial"/>
              </a:rPr>
              <a:t>r</a:t>
            </a:r>
            <a:r>
              <a:rPr dirty="0" sz="1600">
                <a:latin typeface="Arial"/>
                <a:cs typeface="Arial"/>
              </a:rPr>
              <a:t>l</a:t>
            </a:r>
            <a:r>
              <a:rPr dirty="0" sz="1600" spc="-10">
                <a:latin typeface="Arial"/>
                <a:cs typeface="Arial"/>
              </a:rPr>
              <a:t>y</a:t>
            </a:r>
            <a:r>
              <a:rPr dirty="0" sz="1600" spc="5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c</a:t>
            </a:r>
            <a:r>
              <a:rPr dirty="0" sz="1600" spc="-10">
                <a:latin typeface="Arial"/>
                <a:cs typeface="Arial"/>
              </a:rPr>
              <a:t>ompute</a:t>
            </a:r>
            <a:r>
              <a:rPr dirty="0" sz="1600">
                <a:latin typeface="Arial"/>
                <a:cs typeface="Arial"/>
              </a:rPr>
              <a:t>r</a:t>
            </a:r>
            <a:r>
              <a:rPr dirty="0" sz="1600" spc="-10">
                <a:latin typeface="Arial"/>
                <a:cs typeface="Arial"/>
              </a:rPr>
              <a:t>-</a:t>
            </a:r>
            <a:r>
              <a:rPr dirty="0" sz="1600" spc="-10">
                <a:latin typeface="Arial"/>
                <a:cs typeface="Arial"/>
              </a:rPr>
              <a:t> p</a:t>
            </a:r>
            <a:r>
              <a:rPr dirty="0" sz="1600" spc="-15">
                <a:latin typeface="Arial"/>
                <a:cs typeface="Arial"/>
              </a:rPr>
              <a:t>r</a:t>
            </a:r>
            <a:r>
              <a:rPr dirty="0" sz="1600" spc="-10">
                <a:latin typeface="Arial"/>
                <a:cs typeface="Arial"/>
              </a:rPr>
              <a:t>o</a:t>
            </a:r>
            <a:r>
              <a:rPr dirty="0" sz="1600" spc="-5">
                <a:latin typeface="Arial"/>
                <a:cs typeface="Arial"/>
              </a:rPr>
              <a:t>c</a:t>
            </a:r>
            <a:r>
              <a:rPr dirty="0" sz="1600" spc="-10">
                <a:latin typeface="Arial"/>
                <a:cs typeface="Arial"/>
              </a:rPr>
              <a:t>e</a:t>
            </a:r>
            <a:r>
              <a:rPr dirty="0" sz="1600" spc="-5">
                <a:latin typeface="Arial"/>
                <a:cs typeface="Arial"/>
              </a:rPr>
              <a:t>ss</a:t>
            </a:r>
            <a:r>
              <a:rPr dirty="0" sz="1600" spc="-10">
                <a:latin typeface="Arial"/>
                <a:cs typeface="Arial"/>
              </a:rPr>
              <a:t>ab</a:t>
            </a:r>
            <a:r>
              <a:rPr dirty="0" sz="1600">
                <a:latin typeface="Arial"/>
                <a:cs typeface="Arial"/>
              </a:rPr>
              <a:t>l</a:t>
            </a:r>
            <a:r>
              <a:rPr dirty="0" sz="1600" spc="-10">
                <a:latin typeface="Arial"/>
                <a:cs typeface="Arial"/>
              </a:rPr>
              <a:t>e</a:t>
            </a:r>
            <a:r>
              <a:rPr dirty="0" sz="1600" spc="-10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metadata</a:t>
            </a:r>
            <a:r>
              <a:rPr dirty="0" sz="1600" spc="25">
                <a:latin typeface="Arial"/>
                <a:cs typeface="Arial"/>
              </a:rPr>
              <a:t> </a:t>
            </a:r>
            <a:r>
              <a:rPr dirty="0" sz="1600" spc="-30">
                <a:latin typeface="Arial"/>
                <a:cs typeface="Arial"/>
              </a:rPr>
              <a:t>w</a:t>
            </a:r>
            <a:r>
              <a:rPr dirty="0" sz="1600">
                <a:latin typeface="Arial"/>
                <a:cs typeface="Arial"/>
              </a:rPr>
              <a:t>i</a:t>
            </a:r>
            <a:r>
              <a:rPr dirty="0" sz="1600" spc="-10">
                <a:latin typeface="Arial"/>
                <a:cs typeface="Arial"/>
              </a:rPr>
              <a:t>th</a:t>
            </a:r>
            <a:r>
              <a:rPr dirty="0" sz="1600" spc="10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s</a:t>
            </a:r>
            <a:r>
              <a:rPr dirty="0" sz="1600" spc="-10">
                <a:latin typeface="Arial"/>
                <a:cs typeface="Arial"/>
              </a:rPr>
              <a:t>tanda</a:t>
            </a:r>
            <a:r>
              <a:rPr dirty="0" sz="1600" spc="-15">
                <a:latin typeface="Arial"/>
                <a:cs typeface="Arial"/>
              </a:rPr>
              <a:t>r</a:t>
            </a:r>
            <a:r>
              <a:rPr dirty="0" sz="1600" spc="-10">
                <a:latin typeface="Arial"/>
                <a:cs typeface="Arial"/>
              </a:rPr>
              <a:t>d</a:t>
            </a:r>
            <a:r>
              <a:rPr dirty="0" sz="1600" spc="10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v</a:t>
            </a:r>
            <a:r>
              <a:rPr dirty="0" sz="1600" spc="-10">
                <a:latin typeface="Arial"/>
                <a:cs typeface="Arial"/>
              </a:rPr>
              <a:t>o</a:t>
            </a:r>
            <a:r>
              <a:rPr dirty="0" sz="1600" spc="-5">
                <a:latin typeface="Arial"/>
                <a:cs typeface="Arial"/>
              </a:rPr>
              <a:t>c</a:t>
            </a:r>
            <a:r>
              <a:rPr dirty="0" sz="1600" spc="-10">
                <a:latin typeface="Arial"/>
                <a:cs typeface="Arial"/>
              </a:rPr>
              <a:t>abu</a:t>
            </a:r>
            <a:r>
              <a:rPr dirty="0" sz="1600">
                <a:latin typeface="Arial"/>
                <a:cs typeface="Arial"/>
              </a:rPr>
              <a:t>l</a:t>
            </a:r>
            <a:r>
              <a:rPr dirty="0" sz="1600" spc="-10">
                <a:latin typeface="Arial"/>
                <a:cs typeface="Arial"/>
              </a:rPr>
              <a:t>a</a:t>
            </a:r>
            <a:r>
              <a:rPr dirty="0" sz="1600" spc="-15">
                <a:latin typeface="Arial"/>
                <a:cs typeface="Arial"/>
              </a:rPr>
              <a:t>r</a:t>
            </a:r>
            <a:r>
              <a:rPr dirty="0" sz="1600">
                <a:latin typeface="Arial"/>
                <a:cs typeface="Arial"/>
              </a:rPr>
              <a:t>i</a:t>
            </a:r>
            <a:r>
              <a:rPr dirty="0" sz="1600" spc="-10">
                <a:latin typeface="Arial"/>
                <a:cs typeface="Arial"/>
              </a:rPr>
              <a:t>es</a:t>
            </a:r>
            <a:r>
              <a:rPr dirty="0" sz="1600" spc="-10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and</a:t>
            </a:r>
            <a:r>
              <a:rPr dirty="0" sz="1600" spc="5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s</a:t>
            </a:r>
            <a:r>
              <a:rPr dirty="0" sz="1600" spc="-10">
                <a:latin typeface="Arial"/>
                <a:cs typeface="Arial"/>
              </a:rPr>
              <a:t>tanda</a:t>
            </a:r>
            <a:r>
              <a:rPr dirty="0" sz="1600" spc="-15">
                <a:latin typeface="Arial"/>
                <a:cs typeface="Arial"/>
              </a:rPr>
              <a:t>r</a:t>
            </a:r>
            <a:r>
              <a:rPr dirty="0" sz="1600" spc="-10">
                <a:latin typeface="Arial"/>
                <a:cs typeface="Arial"/>
              </a:rPr>
              <a:t>d</a:t>
            </a:r>
            <a:r>
              <a:rPr dirty="0" sz="1600" spc="10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s</a:t>
            </a:r>
            <a:r>
              <a:rPr dirty="0" sz="1600" spc="-10">
                <a:latin typeface="Arial"/>
                <a:cs typeface="Arial"/>
              </a:rPr>
              <a:t>e</a:t>
            </a:r>
            <a:r>
              <a:rPr dirty="0" sz="1600" spc="-15">
                <a:latin typeface="Arial"/>
                <a:cs typeface="Arial"/>
              </a:rPr>
              <a:t>r</a:t>
            </a:r>
            <a:r>
              <a:rPr dirty="0" sz="1600">
                <a:latin typeface="Arial"/>
                <a:cs typeface="Arial"/>
              </a:rPr>
              <a:t>i</a:t>
            </a:r>
            <a:r>
              <a:rPr dirty="0" sz="1600" spc="-10">
                <a:latin typeface="Arial"/>
                <a:cs typeface="Arial"/>
              </a:rPr>
              <a:t>a</a:t>
            </a:r>
            <a:r>
              <a:rPr dirty="0" sz="1600">
                <a:latin typeface="Arial"/>
                <a:cs typeface="Arial"/>
              </a:rPr>
              <a:t>liz</a:t>
            </a:r>
            <a:r>
              <a:rPr dirty="0" sz="1600" spc="-10">
                <a:latin typeface="Arial"/>
                <a:cs typeface="Arial"/>
              </a:rPr>
              <a:t>at</a:t>
            </a:r>
            <a:r>
              <a:rPr dirty="0" sz="1600">
                <a:latin typeface="Arial"/>
                <a:cs typeface="Arial"/>
              </a:rPr>
              <a:t>i</a:t>
            </a:r>
            <a:r>
              <a:rPr dirty="0" sz="1600" spc="-10">
                <a:latin typeface="Arial"/>
                <a:cs typeface="Arial"/>
              </a:rPr>
              <a:t>on</a:t>
            </a:r>
            <a:r>
              <a:rPr dirty="0" sz="1600" spc="-25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s</a:t>
            </a:r>
            <a:r>
              <a:rPr dirty="0" sz="1600" spc="-30">
                <a:latin typeface="Arial"/>
                <a:cs typeface="Arial"/>
              </a:rPr>
              <a:t>y</a:t>
            </a:r>
            <a:r>
              <a:rPr dirty="0" sz="1600" spc="-10">
                <a:latin typeface="Arial"/>
                <a:cs typeface="Arial"/>
              </a:rPr>
              <a:t>nta</a:t>
            </a:r>
            <a:r>
              <a:rPr dirty="0" sz="1600" spc="-20">
                <a:latin typeface="Arial"/>
                <a:cs typeface="Arial"/>
              </a:rPr>
              <a:t>x</a:t>
            </a:r>
            <a:r>
              <a:rPr dirty="0" sz="1600" spc="-5">
                <a:latin typeface="Arial"/>
                <a:cs typeface="Arial"/>
              </a:rPr>
              <a:t>.</a:t>
            </a:r>
            <a:endParaRPr sz="1600">
              <a:latin typeface="Arial"/>
              <a:cs typeface="Arial"/>
            </a:endParaRPr>
          </a:p>
          <a:p>
            <a:pPr marL="934085" marR="117475">
              <a:lnSpc>
                <a:spcPct val="120000"/>
              </a:lnSpc>
              <a:spcBef>
                <a:spcPts val="1400"/>
              </a:spcBef>
            </a:pPr>
            <a:r>
              <a:rPr dirty="0" sz="1600" spc="-10">
                <a:latin typeface="Arial"/>
                <a:cs typeface="Arial"/>
              </a:rPr>
              <a:t>And</a:t>
            </a:r>
            <a:r>
              <a:rPr dirty="0" sz="1600" spc="-5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he</a:t>
            </a:r>
            <a:r>
              <a:rPr dirty="0" sz="1600" spc="-15">
                <a:latin typeface="Arial"/>
                <a:cs typeface="Arial"/>
              </a:rPr>
              <a:t>r</a:t>
            </a:r>
            <a:r>
              <a:rPr dirty="0" sz="1600" spc="-10">
                <a:latin typeface="Arial"/>
                <a:cs typeface="Arial"/>
              </a:rPr>
              <a:t>e</a:t>
            </a:r>
            <a:r>
              <a:rPr dirty="0" sz="1600" spc="10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too</a:t>
            </a:r>
            <a:r>
              <a:rPr dirty="0" sz="1600" spc="10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the</a:t>
            </a:r>
            <a:r>
              <a:rPr dirty="0" sz="1600" spc="15">
                <a:latin typeface="Arial"/>
                <a:cs typeface="Arial"/>
              </a:rPr>
              <a:t> </a:t>
            </a:r>
            <a:r>
              <a:rPr dirty="0" sz="1600" spc="-15">
                <a:latin typeface="Arial"/>
                <a:cs typeface="Arial"/>
              </a:rPr>
              <a:t>mo</a:t>
            </a:r>
            <a:r>
              <a:rPr dirty="0" sz="1600" spc="-5">
                <a:latin typeface="Arial"/>
                <a:cs typeface="Arial"/>
              </a:rPr>
              <a:t>s</a:t>
            </a:r>
            <a:r>
              <a:rPr dirty="0" sz="1600" spc="-5">
                <a:latin typeface="Arial"/>
                <a:cs typeface="Arial"/>
              </a:rPr>
              <a:t>t</a:t>
            </a:r>
            <a:r>
              <a:rPr dirty="0" sz="1600" spc="1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i</a:t>
            </a:r>
            <a:r>
              <a:rPr dirty="0" sz="1600" spc="-15">
                <a:latin typeface="Arial"/>
                <a:cs typeface="Arial"/>
              </a:rPr>
              <a:t>mpo</a:t>
            </a:r>
            <a:r>
              <a:rPr dirty="0" sz="1600" spc="-15">
                <a:latin typeface="Arial"/>
                <a:cs typeface="Arial"/>
              </a:rPr>
              <a:t>r</a:t>
            </a:r>
            <a:r>
              <a:rPr dirty="0" sz="1600" spc="-10">
                <a:latin typeface="Arial"/>
                <a:cs typeface="Arial"/>
              </a:rPr>
              <a:t>tant</a:t>
            </a:r>
            <a:r>
              <a:rPr dirty="0" sz="1600" spc="20">
                <a:latin typeface="Arial"/>
                <a:cs typeface="Arial"/>
              </a:rPr>
              <a:t> </a:t>
            </a:r>
            <a:r>
              <a:rPr dirty="0" sz="1600" spc="-15">
                <a:latin typeface="Arial"/>
                <a:cs typeface="Arial"/>
              </a:rPr>
              <a:t>r</a:t>
            </a:r>
            <a:r>
              <a:rPr dirty="0" sz="1600" spc="-10">
                <a:latin typeface="Arial"/>
                <a:cs typeface="Arial"/>
              </a:rPr>
              <a:t>o</a:t>
            </a:r>
            <a:r>
              <a:rPr dirty="0" sz="1600">
                <a:latin typeface="Arial"/>
                <a:cs typeface="Arial"/>
              </a:rPr>
              <a:t>l</a:t>
            </a:r>
            <a:r>
              <a:rPr dirty="0" sz="1600" spc="-10">
                <a:latin typeface="Arial"/>
                <a:cs typeface="Arial"/>
              </a:rPr>
              <a:t>e</a:t>
            </a:r>
            <a:r>
              <a:rPr dirty="0" sz="1600" spc="-5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of</a:t>
            </a:r>
            <a:r>
              <a:rPr dirty="0" sz="1600" spc="10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th</a:t>
            </a:r>
            <a:r>
              <a:rPr dirty="0" sz="1600">
                <a:latin typeface="Arial"/>
                <a:cs typeface="Arial"/>
              </a:rPr>
              <a:t>i</a:t>
            </a:r>
            <a:r>
              <a:rPr dirty="0" sz="1600" spc="-10">
                <a:latin typeface="Arial"/>
                <a:cs typeface="Arial"/>
              </a:rPr>
              <a:t>s</a:t>
            </a:r>
            <a:r>
              <a:rPr dirty="0" sz="1600" spc="5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metadata</a:t>
            </a:r>
            <a:r>
              <a:rPr dirty="0" sz="1600" spc="2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i</a:t>
            </a:r>
            <a:r>
              <a:rPr dirty="0" sz="1600" spc="-10">
                <a:latin typeface="Arial"/>
                <a:cs typeface="Arial"/>
              </a:rPr>
              <a:t>s</a:t>
            </a:r>
            <a:r>
              <a:rPr dirty="0" sz="1600" spc="-10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often</a:t>
            </a:r>
            <a:r>
              <a:rPr dirty="0" sz="1600" spc="10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to</a:t>
            </a:r>
            <a:r>
              <a:rPr dirty="0" sz="1600" spc="1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i</a:t>
            </a:r>
            <a:r>
              <a:rPr dirty="0" sz="1600" spc="-10">
                <a:latin typeface="Arial"/>
                <a:cs typeface="Arial"/>
              </a:rPr>
              <a:t>nd</a:t>
            </a:r>
            <a:r>
              <a:rPr dirty="0" sz="1600" spc="-5">
                <a:latin typeface="Arial"/>
                <a:cs typeface="Arial"/>
              </a:rPr>
              <a:t>ic</a:t>
            </a:r>
            <a:r>
              <a:rPr dirty="0" sz="1600" spc="-10">
                <a:latin typeface="Arial"/>
                <a:cs typeface="Arial"/>
              </a:rPr>
              <a:t>ate</a:t>
            </a:r>
            <a:r>
              <a:rPr dirty="0" sz="1600" spc="-15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the</a:t>
            </a:r>
            <a:r>
              <a:rPr dirty="0" sz="1600" spc="-5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v</a:t>
            </a:r>
            <a:r>
              <a:rPr dirty="0" sz="1600" spc="-10">
                <a:latin typeface="Arial"/>
                <a:cs typeface="Arial"/>
              </a:rPr>
              <a:t>a</a:t>
            </a:r>
            <a:r>
              <a:rPr dirty="0" sz="1600" spc="-15">
                <a:latin typeface="Arial"/>
                <a:cs typeface="Arial"/>
              </a:rPr>
              <a:t>r</a:t>
            </a:r>
            <a:r>
              <a:rPr dirty="0" sz="1600">
                <a:latin typeface="Arial"/>
                <a:cs typeface="Arial"/>
              </a:rPr>
              <a:t>i</a:t>
            </a:r>
            <a:r>
              <a:rPr dirty="0" sz="1600" spc="-10">
                <a:latin typeface="Arial"/>
                <a:cs typeface="Arial"/>
              </a:rPr>
              <a:t>ous</a:t>
            </a:r>
            <a:r>
              <a:rPr dirty="0" sz="1600" spc="5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data</a:t>
            </a:r>
            <a:r>
              <a:rPr dirty="0" sz="1600" spc="10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s</a:t>
            </a:r>
            <a:r>
              <a:rPr dirty="0" sz="1600" spc="-10">
                <a:latin typeface="Arial"/>
                <a:cs typeface="Arial"/>
              </a:rPr>
              <a:t>tanda</a:t>
            </a:r>
            <a:r>
              <a:rPr dirty="0" sz="1600" spc="-15">
                <a:latin typeface="Arial"/>
                <a:cs typeface="Arial"/>
              </a:rPr>
              <a:t>r</a:t>
            </a:r>
            <a:r>
              <a:rPr dirty="0" sz="1600" spc="-10">
                <a:latin typeface="Arial"/>
                <a:cs typeface="Arial"/>
              </a:rPr>
              <a:t>ds</a:t>
            </a:r>
            <a:r>
              <a:rPr dirty="0" sz="1600" spc="5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be</a:t>
            </a:r>
            <a:r>
              <a:rPr dirty="0" sz="1600">
                <a:latin typeface="Arial"/>
                <a:cs typeface="Arial"/>
              </a:rPr>
              <a:t>i</a:t>
            </a:r>
            <a:r>
              <a:rPr dirty="0" sz="1600" spc="-10">
                <a:latin typeface="Arial"/>
                <a:cs typeface="Arial"/>
              </a:rPr>
              <a:t>ng</a:t>
            </a:r>
            <a:r>
              <a:rPr dirty="0" sz="1600" spc="-5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u</a:t>
            </a:r>
            <a:r>
              <a:rPr dirty="0" sz="1600" spc="-5">
                <a:latin typeface="Arial"/>
                <a:cs typeface="Arial"/>
              </a:rPr>
              <a:t>s</a:t>
            </a:r>
            <a:r>
              <a:rPr dirty="0" sz="1600" spc="-10">
                <a:latin typeface="Arial"/>
                <a:cs typeface="Arial"/>
              </a:rPr>
              <a:t>ed</a:t>
            </a:r>
            <a:r>
              <a:rPr dirty="0" sz="1600" spc="-5">
                <a:latin typeface="Arial"/>
                <a:cs typeface="Arial"/>
              </a:rPr>
              <a:t> </a:t>
            </a:r>
            <a:r>
              <a:rPr dirty="0" sz="1600" spc="-15">
                <a:latin typeface="Arial"/>
                <a:cs typeface="Arial"/>
              </a:rPr>
              <a:t>(</a:t>
            </a:r>
            <a:r>
              <a:rPr dirty="0" sz="1600" spc="-10">
                <a:latin typeface="Arial"/>
                <a:cs typeface="Arial"/>
              </a:rPr>
              <a:t>he</a:t>
            </a:r>
            <a:r>
              <a:rPr dirty="0" sz="1600" spc="-15">
                <a:latin typeface="Arial"/>
                <a:cs typeface="Arial"/>
              </a:rPr>
              <a:t>r</a:t>
            </a:r>
            <a:r>
              <a:rPr dirty="0" sz="1600" spc="-10">
                <a:latin typeface="Arial"/>
                <a:cs typeface="Arial"/>
              </a:rPr>
              <a:t>e</a:t>
            </a:r>
            <a:r>
              <a:rPr dirty="0" sz="1600" spc="20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s</a:t>
            </a:r>
            <a:r>
              <a:rPr dirty="0" sz="1600" spc="-10">
                <a:latin typeface="Arial"/>
                <a:cs typeface="Arial"/>
              </a:rPr>
              <a:t>tanda</a:t>
            </a:r>
            <a:r>
              <a:rPr dirty="0" sz="1600" spc="-15">
                <a:latin typeface="Arial"/>
                <a:cs typeface="Arial"/>
              </a:rPr>
              <a:t>r</a:t>
            </a:r>
            <a:r>
              <a:rPr dirty="0" sz="1600" spc="-10">
                <a:latin typeface="Arial"/>
                <a:cs typeface="Arial"/>
              </a:rPr>
              <a:t>d</a:t>
            </a:r>
            <a:r>
              <a:rPr dirty="0" sz="1600" spc="10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onto</a:t>
            </a:r>
            <a:r>
              <a:rPr dirty="0" sz="1600">
                <a:latin typeface="Arial"/>
                <a:cs typeface="Arial"/>
              </a:rPr>
              <a:t>l</a:t>
            </a:r>
            <a:r>
              <a:rPr dirty="0" sz="1600" spc="-10">
                <a:latin typeface="Arial"/>
                <a:cs typeface="Arial"/>
              </a:rPr>
              <a:t>og</a:t>
            </a:r>
            <a:r>
              <a:rPr dirty="0" sz="1600">
                <a:latin typeface="Arial"/>
                <a:cs typeface="Arial"/>
              </a:rPr>
              <a:t>i</a:t>
            </a:r>
            <a:r>
              <a:rPr dirty="0" sz="1600" spc="-10">
                <a:latin typeface="Arial"/>
                <a:cs typeface="Arial"/>
              </a:rPr>
              <a:t>e</a:t>
            </a:r>
            <a:r>
              <a:rPr dirty="0" sz="1600" spc="-5">
                <a:latin typeface="Arial"/>
                <a:cs typeface="Arial"/>
              </a:rPr>
              <a:t>s</a:t>
            </a:r>
            <a:r>
              <a:rPr dirty="0" sz="1600" spc="-5">
                <a:latin typeface="Arial"/>
                <a:cs typeface="Arial"/>
              </a:rPr>
              <a:t>,</a:t>
            </a:r>
            <a:r>
              <a:rPr dirty="0" sz="1600" spc="-15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pe</a:t>
            </a:r>
            <a:r>
              <a:rPr dirty="0" sz="1600" spc="-15">
                <a:latin typeface="Arial"/>
                <a:cs typeface="Arial"/>
              </a:rPr>
              <a:t>r</a:t>
            </a:r>
            <a:r>
              <a:rPr dirty="0" sz="1600" spc="-10">
                <a:latin typeface="Arial"/>
                <a:cs typeface="Arial"/>
              </a:rPr>
              <a:t>haps</a:t>
            </a:r>
            <a:r>
              <a:rPr dirty="0" sz="1600" spc="15">
                <a:latin typeface="Arial"/>
                <a:cs typeface="Arial"/>
              </a:rPr>
              <a:t> </a:t>
            </a:r>
            <a:r>
              <a:rPr dirty="0" sz="1600" spc="-15">
                <a:latin typeface="Arial"/>
                <a:cs typeface="Arial"/>
              </a:rPr>
              <a:t>mod</a:t>
            </a:r>
            <a:r>
              <a:rPr dirty="0" sz="1600">
                <a:latin typeface="Arial"/>
                <a:cs typeface="Arial"/>
              </a:rPr>
              <a:t>i</a:t>
            </a:r>
            <a:r>
              <a:rPr dirty="0" sz="1600" spc="-5">
                <a:latin typeface="Arial"/>
                <a:cs typeface="Arial"/>
              </a:rPr>
              <a:t>f</a:t>
            </a:r>
            <a:r>
              <a:rPr dirty="0" sz="1600">
                <a:latin typeface="Arial"/>
                <a:cs typeface="Arial"/>
              </a:rPr>
              <a:t>i</a:t>
            </a:r>
            <a:r>
              <a:rPr dirty="0" sz="1600" spc="-10">
                <a:latin typeface="Arial"/>
                <a:cs typeface="Arial"/>
              </a:rPr>
              <a:t>ed</a:t>
            </a:r>
            <a:r>
              <a:rPr dirty="0" sz="1600" spc="-15">
                <a:latin typeface="Arial"/>
                <a:cs typeface="Arial"/>
              </a:rPr>
              <a:t>)</a:t>
            </a:r>
            <a:r>
              <a:rPr dirty="0" sz="1600" spc="-5">
                <a:latin typeface="Arial"/>
                <a:cs typeface="Arial"/>
              </a:rPr>
              <a:t>.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550">
              <a:latin typeface="Times New Roman"/>
              <a:cs typeface="Times New Roman"/>
            </a:endParaRPr>
          </a:p>
          <a:p>
            <a:pPr marL="469265">
              <a:lnSpc>
                <a:spcPct val="100000"/>
              </a:lnSpc>
            </a:pPr>
            <a:r>
              <a:rPr dirty="0" sz="1600" spc="-15">
                <a:latin typeface="Arial"/>
                <a:cs typeface="Arial"/>
              </a:rPr>
              <a:t>Ho</a:t>
            </a:r>
            <a:r>
              <a:rPr dirty="0" sz="1600" spc="-30">
                <a:latin typeface="Arial"/>
                <a:cs typeface="Arial"/>
              </a:rPr>
              <a:t>w</a:t>
            </a:r>
            <a:r>
              <a:rPr dirty="0" sz="1600" spc="-10">
                <a:latin typeface="Arial"/>
                <a:cs typeface="Arial"/>
              </a:rPr>
              <a:t>e</a:t>
            </a:r>
            <a:r>
              <a:rPr dirty="0" sz="1600" spc="-5">
                <a:latin typeface="Arial"/>
                <a:cs typeface="Arial"/>
              </a:rPr>
              <a:t>v</a:t>
            </a:r>
            <a:r>
              <a:rPr dirty="0" sz="1600" spc="-10">
                <a:latin typeface="Arial"/>
                <a:cs typeface="Arial"/>
              </a:rPr>
              <a:t>er</a:t>
            </a:r>
            <a:r>
              <a:rPr dirty="0" sz="1600" spc="5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at</a:t>
            </a:r>
            <a:r>
              <a:rPr dirty="0" sz="1600" spc="10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th</a:t>
            </a:r>
            <a:r>
              <a:rPr dirty="0" sz="1600">
                <a:latin typeface="Arial"/>
                <a:cs typeface="Arial"/>
              </a:rPr>
              <a:t>i</a:t>
            </a:r>
            <a:r>
              <a:rPr dirty="0" sz="1600" spc="-10">
                <a:latin typeface="Arial"/>
                <a:cs typeface="Arial"/>
              </a:rPr>
              <a:t>s</a:t>
            </a:r>
            <a:r>
              <a:rPr dirty="0" sz="1600" spc="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l</a:t>
            </a:r>
            <a:r>
              <a:rPr dirty="0" sz="1600" spc="-10">
                <a:latin typeface="Arial"/>
                <a:cs typeface="Arial"/>
              </a:rPr>
              <a:t>e</a:t>
            </a:r>
            <a:r>
              <a:rPr dirty="0" sz="1600" spc="-5">
                <a:latin typeface="Arial"/>
                <a:cs typeface="Arial"/>
              </a:rPr>
              <a:t>v</a:t>
            </a:r>
            <a:r>
              <a:rPr dirty="0" sz="1600" spc="-10">
                <a:latin typeface="Arial"/>
                <a:cs typeface="Arial"/>
              </a:rPr>
              <a:t>el</a:t>
            </a:r>
            <a:r>
              <a:rPr dirty="0" sz="1600" spc="-10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natu</a:t>
            </a:r>
            <a:r>
              <a:rPr dirty="0" sz="1600" spc="-15">
                <a:latin typeface="Arial"/>
                <a:cs typeface="Arial"/>
              </a:rPr>
              <a:t>r</a:t>
            </a:r>
            <a:r>
              <a:rPr dirty="0" sz="1600" spc="-10">
                <a:latin typeface="Arial"/>
                <a:cs typeface="Arial"/>
              </a:rPr>
              <a:t>al</a:t>
            </a:r>
            <a:r>
              <a:rPr dirty="0" sz="1600" spc="1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l</a:t>
            </a:r>
            <a:r>
              <a:rPr dirty="0" sz="1600" spc="-10">
                <a:latin typeface="Arial"/>
                <a:cs typeface="Arial"/>
              </a:rPr>
              <a:t>anguage</a:t>
            </a:r>
            <a:r>
              <a:rPr dirty="0" sz="1600" spc="-5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p</a:t>
            </a:r>
            <a:r>
              <a:rPr dirty="0" sz="1600" spc="-15">
                <a:latin typeface="Arial"/>
                <a:cs typeface="Arial"/>
              </a:rPr>
              <a:t>r</a:t>
            </a:r>
            <a:r>
              <a:rPr dirty="0" sz="1600" spc="-10">
                <a:latin typeface="Arial"/>
                <a:cs typeface="Arial"/>
              </a:rPr>
              <a:t>o</a:t>
            </a:r>
            <a:r>
              <a:rPr dirty="0" sz="1600" spc="-5">
                <a:latin typeface="Arial"/>
                <a:cs typeface="Arial"/>
              </a:rPr>
              <a:t>s</a:t>
            </a:r>
            <a:r>
              <a:rPr dirty="0" sz="1600" spc="-10">
                <a:latin typeface="Arial"/>
                <a:cs typeface="Arial"/>
              </a:rPr>
              <a:t>e</a:t>
            </a:r>
            <a:r>
              <a:rPr dirty="0" sz="1600" spc="15">
                <a:latin typeface="Arial"/>
                <a:cs typeface="Arial"/>
              </a:rPr>
              <a:t> </a:t>
            </a:r>
            <a:r>
              <a:rPr dirty="0" sz="1600" spc="-30">
                <a:latin typeface="Arial"/>
                <a:cs typeface="Arial"/>
              </a:rPr>
              <a:t>w</a:t>
            </a:r>
            <a:r>
              <a:rPr dirty="0" sz="1600">
                <a:latin typeface="Arial"/>
                <a:cs typeface="Arial"/>
              </a:rPr>
              <a:t>il</a:t>
            </a:r>
            <a:r>
              <a:rPr dirty="0" sz="1600" spc="-5">
                <a:latin typeface="Arial"/>
                <a:cs typeface="Arial"/>
              </a:rPr>
              <a:t>l</a:t>
            </a:r>
            <a:r>
              <a:rPr dirty="0" sz="1600" spc="-10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a</a:t>
            </a:r>
            <a:r>
              <a:rPr dirty="0" sz="1600" spc="-5">
                <a:latin typeface="Arial"/>
                <a:cs typeface="Arial"/>
              </a:rPr>
              <a:t>ls</a:t>
            </a:r>
            <a:r>
              <a:rPr dirty="0" sz="1600" spc="-10">
                <a:latin typeface="Arial"/>
                <a:cs typeface="Arial"/>
              </a:rPr>
              <a:t>o</a:t>
            </a:r>
            <a:r>
              <a:rPr dirty="0" sz="1600" spc="-15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be</a:t>
            </a:r>
            <a:r>
              <a:rPr dirty="0" sz="1600" spc="-5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e</a:t>
            </a:r>
            <a:r>
              <a:rPr dirty="0" sz="1600" spc="-5">
                <a:latin typeface="Arial"/>
                <a:cs typeface="Arial"/>
              </a:rPr>
              <a:t>ss</a:t>
            </a:r>
            <a:r>
              <a:rPr dirty="0" sz="1600" spc="-10">
                <a:latin typeface="Arial"/>
                <a:cs typeface="Arial"/>
              </a:rPr>
              <a:t>ent</a:t>
            </a:r>
            <a:r>
              <a:rPr dirty="0" sz="1600">
                <a:latin typeface="Arial"/>
                <a:cs typeface="Arial"/>
              </a:rPr>
              <a:t>i</a:t>
            </a:r>
            <a:r>
              <a:rPr dirty="0" sz="1600" spc="-10">
                <a:latin typeface="Arial"/>
                <a:cs typeface="Arial"/>
              </a:rPr>
              <a:t>a</a:t>
            </a:r>
            <a:r>
              <a:rPr dirty="0" sz="1600">
                <a:latin typeface="Arial"/>
                <a:cs typeface="Arial"/>
              </a:rPr>
              <a:t>l</a:t>
            </a:r>
            <a:r>
              <a:rPr dirty="0" sz="1600" spc="-5">
                <a:latin typeface="Arial"/>
                <a:cs typeface="Arial"/>
              </a:rPr>
              <a:t>:</a:t>
            </a:r>
            <a:endParaRPr sz="1600">
              <a:latin typeface="Arial"/>
              <a:cs typeface="Arial"/>
            </a:endParaRPr>
          </a:p>
          <a:p>
            <a:pPr marL="926465">
              <a:lnSpc>
                <a:spcPct val="100000"/>
              </a:lnSpc>
              <a:spcBef>
                <a:spcPts val="384"/>
              </a:spcBef>
            </a:pPr>
            <a:r>
              <a:rPr dirty="0" sz="1600" spc="-10" i="1">
                <a:latin typeface="Arial"/>
                <a:cs typeface="Arial"/>
              </a:rPr>
              <a:t>te</a:t>
            </a:r>
            <a:r>
              <a:rPr dirty="0" sz="1600" spc="-25" i="1">
                <a:latin typeface="Arial"/>
                <a:cs typeface="Arial"/>
              </a:rPr>
              <a:t>m</a:t>
            </a:r>
            <a:r>
              <a:rPr dirty="0" sz="1600" spc="-10" i="1">
                <a:latin typeface="Arial"/>
                <a:cs typeface="Arial"/>
              </a:rPr>
              <a:t>pe</a:t>
            </a:r>
            <a:r>
              <a:rPr dirty="0" sz="1600" spc="-15" i="1">
                <a:latin typeface="Arial"/>
                <a:cs typeface="Arial"/>
              </a:rPr>
              <a:t>r</a:t>
            </a:r>
            <a:r>
              <a:rPr dirty="0" sz="1600" spc="-10" i="1">
                <a:latin typeface="Arial"/>
                <a:cs typeface="Arial"/>
              </a:rPr>
              <a:t>atu</a:t>
            </a:r>
            <a:r>
              <a:rPr dirty="0" sz="1600" spc="-15" i="1">
                <a:latin typeface="Arial"/>
                <a:cs typeface="Arial"/>
              </a:rPr>
              <a:t>r</a:t>
            </a:r>
            <a:r>
              <a:rPr dirty="0" sz="1600" spc="-10" i="1">
                <a:latin typeface="Arial"/>
                <a:cs typeface="Arial"/>
              </a:rPr>
              <a:t>e</a:t>
            </a:r>
            <a:r>
              <a:rPr dirty="0" sz="1600" spc="-10">
                <a:latin typeface="Arial"/>
                <a:cs typeface="Arial"/>
              </a:rPr>
              <a:t>?</a:t>
            </a:r>
            <a:r>
              <a:rPr dirty="0" sz="1600" spc="50">
                <a:latin typeface="Arial"/>
                <a:cs typeface="Arial"/>
              </a:rPr>
              <a:t> </a:t>
            </a:r>
            <a:r>
              <a:rPr dirty="0" sz="1600" i="1">
                <a:latin typeface="Arial"/>
                <a:cs typeface="Arial"/>
              </a:rPr>
              <a:t>l</a:t>
            </a:r>
            <a:r>
              <a:rPr dirty="0" sz="1600" spc="-10" i="1">
                <a:latin typeface="Arial"/>
                <a:cs typeface="Arial"/>
              </a:rPr>
              <a:t>o</a:t>
            </a:r>
            <a:r>
              <a:rPr dirty="0" sz="1600" spc="-5" i="1">
                <a:latin typeface="Arial"/>
                <a:cs typeface="Arial"/>
              </a:rPr>
              <a:t>c</a:t>
            </a:r>
            <a:r>
              <a:rPr dirty="0" sz="1600" spc="-10" i="1">
                <a:latin typeface="Arial"/>
                <a:cs typeface="Arial"/>
              </a:rPr>
              <a:t>at</a:t>
            </a:r>
            <a:r>
              <a:rPr dirty="0" sz="1600" i="1">
                <a:latin typeface="Arial"/>
                <a:cs typeface="Arial"/>
              </a:rPr>
              <a:t>i</a:t>
            </a:r>
            <a:r>
              <a:rPr dirty="0" sz="1600" spc="-10" i="1">
                <a:latin typeface="Arial"/>
                <a:cs typeface="Arial"/>
              </a:rPr>
              <a:t>on</a:t>
            </a:r>
            <a:r>
              <a:rPr dirty="0" sz="1600" spc="-10">
                <a:latin typeface="Arial"/>
                <a:cs typeface="Arial"/>
              </a:rPr>
              <a:t>?</a:t>
            </a:r>
            <a:r>
              <a:rPr dirty="0" sz="1600" spc="-10">
                <a:latin typeface="Arial"/>
                <a:cs typeface="Arial"/>
              </a:rPr>
              <a:t> </a:t>
            </a:r>
            <a:r>
              <a:rPr dirty="0" sz="1600" spc="-5" i="1">
                <a:latin typeface="Arial"/>
                <a:cs typeface="Arial"/>
              </a:rPr>
              <a:t>c</a:t>
            </a:r>
            <a:r>
              <a:rPr dirty="0" sz="1600" spc="-10" i="1">
                <a:latin typeface="Arial"/>
                <a:cs typeface="Arial"/>
              </a:rPr>
              <a:t>ount</a:t>
            </a:r>
            <a:r>
              <a:rPr dirty="0" sz="1600" spc="-5" i="1">
                <a:latin typeface="Arial"/>
                <a:cs typeface="Arial"/>
              </a:rPr>
              <a:t>y</a:t>
            </a:r>
            <a:r>
              <a:rPr dirty="0" sz="1600" spc="-10">
                <a:latin typeface="Arial"/>
                <a:cs typeface="Arial"/>
              </a:rPr>
              <a:t>?</a:t>
            </a:r>
            <a:r>
              <a:rPr dirty="0" sz="1600" spc="-5">
                <a:latin typeface="Arial"/>
                <a:cs typeface="Arial"/>
              </a:rPr>
              <a:t> </a:t>
            </a:r>
            <a:r>
              <a:rPr dirty="0" sz="1600" spc="-15" i="1">
                <a:latin typeface="Arial"/>
                <a:cs typeface="Arial"/>
              </a:rPr>
              <a:t>r</a:t>
            </a:r>
            <a:r>
              <a:rPr dirty="0" sz="1600" spc="-10" i="1">
                <a:latin typeface="Arial"/>
                <a:cs typeface="Arial"/>
              </a:rPr>
              <a:t>a</a:t>
            </a:r>
            <a:r>
              <a:rPr dirty="0" sz="1600" spc="-5" i="1">
                <a:latin typeface="Arial"/>
                <a:cs typeface="Arial"/>
              </a:rPr>
              <a:t>c</a:t>
            </a:r>
            <a:r>
              <a:rPr dirty="0" sz="1600" spc="-10" i="1">
                <a:latin typeface="Arial"/>
                <a:cs typeface="Arial"/>
              </a:rPr>
              <a:t>e</a:t>
            </a:r>
            <a:r>
              <a:rPr dirty="0" sz="1600" spc="-10">
                <a:latin typeface="Arial"/>
                <a:cs typeface="Arial"/>
              </a:rPr>
              <a:t>?</a:t>
            </a:r>
            <a:r>
              <a:rPr dirty="0" sz="1600" spc="10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s</a:t>
            </a:r>
            <a:r>
              <a:rPr dirty="0" sz="1600" spc="-10">
                <a:latin typeface="Arial"/>
                <a:cs typeface="Arial"/>
              </a:rPr>
              <a:t>pe</a:t>
            </a:r>
            <a:r>
              <a:rPr dirty="0" sz="1600" spc="-5">
                <a:latin typeface="Arial"/>
                <a:cs typeface="Arial"/>
              </a:rPr>
              <a:t>ci</a:t>
            </a:r>
            <a:r>
              <a:rPr dirty="0" sz="1600" spc="-10">
                <a:latin typeface="Arial"/>
                <a:cs typeface="Arial"/>
              </a:rPr>
              <a:t>e</a:t>
            </a:r>
            <a:r>
              <a:rPr dirty="0" sz="1600" spc="-5">
                <a:latin typeface="Arial"/>
                <a:cs typeface="Arial"/>
              </a:rPr>
              <a:t>s</a:t>
            </a:r>
            <a:r>
              <a:rPr dirty="0" sz="1600" spc="-10">
                <a:latin typeface="Arial"/>
                <a:cs typeface="Arial"/>
              </a:rPr>
              <a:t>?</a:t>
            </a:r>
            <a:endParaRPr sz="1600">
              <a:latin typeface="Arial"/>
              <a:cs typeface="Arial"/>
            </a:endParaRPr>
          </a:p>
          <a:p>
            <a:pPr marL="1384300">
              <a:lnSpc>
                <a:spcPct val="100000"/>
              </a:lnSpc>
              <a:spcBef>
                <a:spcPts val="384"/>
              </a:spcBef>
            </a:pPr>
            <a:r>
              <a:rPr dirty="0" sz="1600" spc="-5">
                <a:latin typeface="Arial"/>
                <a:cs typeface="Arial"/>
              </a:rPr>
              <a:t>.</a:t>
            </a:r>
            <a:r>
              <a:rPr dirty="0" sz="1600" spc="10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.</a:t>
            </a:r>
            <a:r>
              <a:rPr dirty="0" sz="1600" spc="10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.</a:t>
            </a:r>
            <a:r>
              <a:rPr dirty="0" sz="1600" spc="10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s</a:t>
            </a:r>
            <a:r>
              <a:rPr dirty="0" sz="1600" spc="-10">
                <a:latin typeface="Arial"/>
                <a:cs typeface="Arial"/>
              </a:rPr>
              <a:t>u</a:t>
            </a:r>
            <a:r>
              <a:rPr dirty="0" sz="1600" spc="-5">
                <a:latin typeface="Arial"/>
                <a:cs typeface="Arial"/>
              </a:rPr>
              <a:t>c</a:t>
            </a:r>
            <a:r>
              <a:rPr dirty="0" sz="1600" spc="-10">
                <a:latin typeface="Arial"/>
                <a:cs typeface="Arial"/>
              </a:rPr>
              <a:t>h</a:t>
            </a:r>
            <a:r>
              <a:rPr dirty="0" sz="1600" spc="-5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th</a:t>
            </a:r>
            <a:r>
              <a:rPr dirty="0" sz="1600">
                <a:latin typeface="Arial"/>
                <a:cs typeface="Arial"/>
              </a:rPr>
              <a:t>i</a:t>
            </a:r>
            <a:r>
              <a:rPr dirty="0" sz="1600" spc="-10">
                <a:latin typeface="Arial"/>
                <a:cs typeface="Arial"/>
              </a:rPr>
              <a:t>ngs</a:t>
            </a:r>
            <a:r>
              <a:rPr dirty="0" sz="1600" spc="-5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c</a:t>
            </a:r>
            <a:r>
              <a:rPr dirty="0" sz="1600" spc="-10">
                <a:latin typeface="Arial"/>
                <a:cs typeface="Arial"/>
              </a:rPr>
              <a:t>annot</a:t>
            </a:r>
            <a:r>
              <a:rPr dirty="0" sz="1600" spc="10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be</a:t>
            </a:r>
            <a:r>
              <a:rPr dirty="0" sz="1600" spc="-5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e</a:t>
            </a:r>
            <a:r>
              <a:rPr dirty="0" sz="1600" spc="-20">
                <a:latin typeface="Arial"/>
                <a:cs typeface="Arial"/>
              </a:rPr>
              <a:t>x</a:t>
            </a:r>
            <a:r>
              <a:rPr dirty="0" sz="1600" spc="-10">
                <a:latin typeface="Arial"/>
                <a:cs typeface="Arial"/>
              </a:rPr>
              <a:t>p</a:t>
            </a:r>
            <a:r>
              <a:rPr dirty="0" sz="1600">
                <a:latin typeface="Arial"/>
                <a:cs typeface="Arial"/>
              </a:rPr>
              <a:t>l</a:t>
            </a:r>
            <a:r>
              <a:rPr dirty="0" sz="1600" spc="-10">
                <a:latin typeface="Arial"/>
                <a:cs typeface="Arial"/>
              </a:rPr>
              <a:t>a</a:t>
            </a:r>
            <a:r>
              <a:rPr dirty="0" sz="1600">
                <a:latin typeface="Arial"/>
                <a:cs typeface="Arial"/>
              </a:rPr>
              <a:t>i</a:t>
            </a:r>
            <a:r>
              <a:rPr dirty="0" sz="1600" spc="-10">
                <a:latin typeface="Arial"/>
                <a:cs typeface="Arial"/>
              </a:rPr>
              <a:t>ned</a:t>
            </a:r>
            <a:r>
              <a:rPr dirty="0" sz="1600" spc="-5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by</a:t>
            </a:r>
            <a:r>
              <a:rPr dirty="0" sz="1600" spc="5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fo</a:t>
            </a:r>
            <a:r>
              <a:rPr dirty="0" sz="1600" spc="-15">
                <a:latin typeface="Arial"/>
                <a:cs typeface="Arial"/>
              </a:rPr>
              <a:t>r</a:t>
            </a:r>
            <a:r>
              <a:rPr dirty="0" sz="1600" spc="-10">
                <a:latin typeface="Arial"/>
                <a:cs typeface="Arial"/>
              </a:rPr>
              <a:t>mal</a:t>
            </a:r>
            <a:r>
              <a:rPr dirty="0" sz="1600" spc="1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l</a:t>
            </a:r>
            <a:r>
              <a:rPr dirty="0" sz="1600" spc="-10">
                <a:latin typeface="Arial"/>
                <a:cs typeface="Arial"/>
              </a:rPr>
              <a:t>anguage</a:t>
            </a:r>
            <a:r>
              <a:rPr dirty="0" sz="1600" spc="-15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a</a:t>
            </a:r>
            <a:r>
              <a:rPr dirty="0" sz="1600">
                <a:latin typeface="Arial"/>
                <a:cs typeface="Arial"/>
              </a:rPr>
              <a:t>l</a:t>
            </a:r>
            <a:r>
              <a:rPr dirty="0" sz="1600" spc="-10">
                <a:latin typeface="Arial"/>
                <a:cs typeface="Arial"/>
              </a:rPr>
              <a:t>one.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675379">
              <a:lnSpc>
                <a:spcPct val="100000"/>
              </a:lnSpc>
            </a:pPr>
            <a:r>
              <a:rPr dirty="0" spc="-140">
                <a:latin typeface="Arial"/>
                <a:cs typeface="Arial"/>
              </a:rPr>
              <a:t>T</a:t>
            </a:r>
            <a:r>
              <a:rPr dirty="0">
                <a:latin typeface="Arial"/>
                <a:cs typeface="Arial"/>
              </a:rPr>
              <a:t>ur</a:t>
            </a:r>
            <a:r>
              <a:rPr dirty="0" spc="-5">
                <a:latin typeface="Arial"/>
                <a:cs typeface="Arial"/>
              </a:rPr>
              <a:t>t</a:t>
            </a:r>
            <a:r>
              <a:rPr dirty="0">
                <a:latin typeface="Arial"/>
                <a:cs typeface="Arial"/>
              </a:rPr>
              <a:t>les?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1832" y="1350573"/>
            <a:ext cx="8562975" cy="41605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-10">
                <a:latin typeface="Arial"/>
                <a:cs typeface="Arial"/>
              </a:rPr>
              <a:t>[No,</a:t>
            </a:r>
            <a:r>
              <a:rPr dirty="0" sz="1600" spc="10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not</a:t>
            </a:r>
            <a:r>
              <a:rPr dirty="0" sz="1600" spc="10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the</a:t>
            </a:r>
            <a:r>
              <a:rPr dirty="0" sz="1600" spc="10">
                <a:latin typeface="Arial"/>
                <a:cs typeface="Arial"/>
              </a:rPr>
              <a:t> </a:t>
            </a:r>
            <a:r>
              <a:rPr dirty="0" sz="1600" spc="-15">
                <a:latin typeface="Arial"/>
                <a:cs typeface="Arial"/>
              </a:rPr>
              <a:t>RDF</a:t>
            </a:r>
            <a:r>
              <a:rPr dirty="0" sz="1600" spc="5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s</a:t>
            </a:r>
            <a:r>
              <a:rPr dirty="0" sz="1600" spc="-10">
                <a:latin typeface="Arial"/>
                <a:cs typeface="Arial"/>
              </a:rPr>
              <a:t>e</a:t>
            </a:r>
            <a:r>
              <a:rPr dirty="0" sz="1600" spc="-15">
                <a:latin typeface="Arial"/>
                <a:cs typeface="Arial"/>
              </a:rPr>
              <a:t>r</a:t>
            </a:r>
            <a:r>
              <a:rPr dirty="0" sz="1600">
                <a:latin typeface="Arial"/>
                <a:cs typeface="Arial"/>
              </a:rPr>
              <a:t>i</a:t>
            </a:r>
            <a:r>
              <a:rPr dirty="0" sz="1600" spc="-10">
                <a:latin typeface="Arial"/>
                <a:cs typeface="Arial"/>
              </a:rPr>
              <a:t>a</a:t>
            </a:r>
            <a:r>
              <a:rPr dirty="0" sz="1600">
                <a:latin typeface="Arial"/>
                <a:cs typeface="Arial"/>
              </a:rPr>
              <a:t>liz</a:t>
            </a:r>
            <a:r>
              <a:rPr dirty="0" sz="1600" spc="-10">
                <a:latin typeface="Arial"/>
                <a:cs typeface="Arial"/>
              </a:rPr>
              <a:t>at</a:t>
            </a:r>
            <a:r>
              <a:rPr dirty="0" sz="1600">
                <a:latin typeface="Arial"/>
                <a:cs typeface="Arial"/>
              </a:rPr>
              <a:t>i</a:t>
            </a:r>
            <a:r>
              <a:rPr dirty="0" sz="1600" spc="-10">
                <a:latin typeface="Arial"/>
                <a:cs typeface="Arial"/>
              </a:rPr>
              <a:t>on</a:t>
            </a:r>
            <a:r>
              <a:rPr dirty="0" sz="1600" spc="-4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l</a:t>
            </a:r>
            <a:r>
              <a:rPr dirty="0" sz="1600" spc="-10">
                <a:latin typeface="Arial"/>
                <a:cs typeface="Arial"/>
              </a:rPr>
              <a:t>anguage]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75"/>
              </a:spcBef>
            </a:pPr>
            <a:r>
              <a:rPr dirty="0" sz="1600" spc="-10">
                <a:latin typeface="Arial"/>
                <a:cs typeface="Arial"/>
              </a:rPr>
              <a:t>As</a:t>
            </a:r>
            <a:r>
              <a:rPr dirty="0" sz="1600" spc="-10">
                <a:latin typeface="Arial"/>
                <a:cs typeface="Arial"/>
              </a:rPr>
              <a:t> </a:t>
            </a:r>
            <a:r>
              <a:rPr dirty="0" sz="1600" spc="-30">
                <a:latin typeface="Arial"/>
                <a:cs typeface="Arial"/>
              </a:rPr>
              <a:t>w</a:t>
            </a:r>
            <a:r>
              <a:rPr dirty="0" sz="1600">
                <a:latin typeface="Arial"/>
                <a:cs typeface="Arial"/>
              </a:rPr>
              <a:t>i</a:t>
            </a:r>
            <a:r>
              <a:rPr dirty="0" sz="1600" spc="-10">
                <a:latin typeface="Arial"/>
                <a:cs typeface="Arial"/>
              </a:rPr>
              <a:t>th</a:t>
            </a:r>
            <a:r>
              <a:rPr dirty="0" sz="1600" spc="10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data</a:t>
            </a:r>
            <a:r>
              <a:rPr dirty="0" sz="1600" spc="1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i</a:t>
            </a:r>
            <a:r>
              <a:rPr dirty="0" sz="1600" spc="-10">
                <a:latin typeface="Arial"/>
                <a:cs typeface="Arial"/>
              </a:rPr>
              <a:t>nteg</a:t>
            </a:r>
            <a:r>
              <a:rPr dirty="0" sz="1600" spc="-15">
                <a:latin typeface="Arial"/>
                <a:cs typeface="Arial"/>
              </a:rPr>
              <a:t>r</a:t>
            </a:r>
            <a:r>
              <a:rPr dirty="0" sz="1600" spc="-10">
                <a:latin typeface="Arial"/>
                <a:cs typeface="Arial"/>
              </a:rPr>
              <a:t>at</a:t>
            </a:r>
            <a:r>
              <a:rPr dirty="0" sz="1600">
                <a:latin typeface="Arial"/>
                <a:cs typeface="Arial"/>
              </a:rPr>
              <a:t>i</a:t>
            </a:r>
            <a:r>
              <a:rPr dirty="0" sz="1600" spc="-10">
                <a:latin typeface="Arial"/>
                <a:cs typeface="Arial"/>
              </a:rPr>
              <a:t>on</a:t>
            </a:r>
            <a:r>
              <a:rPr dirty="0" sz="1600" spc="-5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do</a:t>
            </a:r>
            <a:r>
              <a:rPr dirty="0" sz="1600" spc="-5">
                <a:latin typeface="Arial"/>
                <a:cs typeface="Arial"/>
              </a:rPr>
              <a:t>c</a:t>
            </a:r>
            <a:r>
              <a:rPr dirty="0" sz="1600" spc="-10">
                <a:latin typeface="Arial"/>
                <a:cs typeface="Arial"/>
              </a:rPr>
              <a:t>umentat</a:t>
            </a:r>
            <a:r>
              <a:rPr dirty="0" sz="1600">
                <a:latin typeface="Arial"/>
                <a:cs typeface="Arial"/>
              </a:rPr>
              <a:t>i</a:t>
            </a:r>
            <a:r>
              <a:rPr dirty="0" sz="1600" spc="-10">
                <a:latin typeface="Arial"/>
                <a:cs typeface="Arial"/>
              </a:rPr>
              <a:t>on</a:t>
            </a:r>
            <a:endParaRPr sz="1600">
              <a:latin typeface="Arial"/>
              <a:cs typeface="Arial"/>
            </a:endParaRPr>
          </a:p>
          <a:p>
            <a:pPr marL="2298700">
              <a:lnSpc>
                <a:spcPct val="100000"/>
              </a:lnSpc>
            </a:pPr>
            <a:r>
              <a:rPr dirty="0" sz="1600" spc="-10">
                <a:latin typeface="Arial"/>
                <a:cs typeface="Arial"/>
              </a:rPr>
              <a:t>the</a:t>
            </a:r>
            <a:r>
              <a:rPr dirty="0" sz="1600" spc="-15">
                <a:latin typeface="Arial"/>
                <a:cs typeface="Arial"/>
              </a:rPr>
              <a:t>r</a:t>
            </a:r>
            <a:r>
              <a:rPr dirty="0" sz="1600" spc="-10">
                <a:latin typeface="Arial"/>
                <a:cs typeface="Arial"/>
              </a:rPr>
              <a:t>e</a:t>
            </a:r>
            <a:r>
              <a:rPr dirty="0" sz="1600" spc="2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i</a:t>
            </a:r>
            <a:r>
              <a:rPr dirty="0" sz="1600" spc="-10">
                <a:latin typeface="Arial"/>
                <a:cs typeface="Arial"/>
              </a:rPr>
              <a:t>s</a:t>
            </a:r>
            <a:r>
              <a:rPr dirty="0" sz="1600" spc="-10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a</a:t>
            </a:r>
            <a:r>
              <a:rPr dirty="0" sz="1600" spc="-5">
                <a:latin typeface="Arial"/>
                <a:cs typeface="Arial"/>
              </a:rPr>
              <a:t>ls</a:t>
            </a:r>
            <a:r>
              <a:rPr dirty="0" sz="1600" spc="-10">
                <a:latin typeface="Arial"/>
                <a:cs typeface="Arial"/>
              </a:rPr>
              <a:t>o</a:t>
            </a:r>
            <a:r>
              <a:rPr dirty="0" sz="1600" spc="-15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the</a:t>
            </a:r>
            <a:r>
              <a:rPr dirty="0" sz="1600" spc="10">
                <a:latin typeface="Arial"/>
                <a:cs typeface="Arial"/>
              </a:rPr>
              <a:t> </a:t>
            </a:r>
            <a:r>
              <a:rPr dirty="0" sz="1600" spc="-15">
                <a:latin typeface="Arial"/>
                <a:cs typeface="Arial"/>
              </a:rPr>
              <a:t>r</a:t>
            </a:r>
            <a:r>
              <a:rPr dirty="0" sz="1600" spc="-10">
                <a:latin typeface="Arial"/>
                <a:cs typeface="Arial"/>
              </a:rPr>
              <a:t>eg</a:t>
            </a:r>
            <a:r>
              <a:rPr dirty="0" sz="1600" spc="-15">
                <a:latin typeface="Arial"/>
                <a:cs typeface="Arial"/>
              </a:rPr>
              <a:t>r</a:t>
            </a:r>
            <a:r>
              <a:rPr dirty="0" sz="1600" spc="-10">
                <a:latin typeface="Arial"/>
                <a:cs typeface="Arial"/>
              </a:rPr>
              <a:t>e</a:t>
            </a:r>
            <a:r>
              <a:rPr dirty="0" sz="1600" spc="-5">
                <a:latin typeface="Arial"/>
                <a:cs typeface="Arial"/>
              </a:rPr>
              <a:t>s</a:t>
            </a:r>
            <a:r>
              <a:rPr dirty="0" sz="1600" spc="-10">
                <a:latin typeface="Arial"/>
                <a:cs typeface="Arial"/>
              </a:rPr>
              <a:t>s</a:t>
            </a:r>
            <a:r>
              <a:rPr dirty="0" sz="1600" spc="15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p</a:t>
            </a:r>
            <a:r>
              <a:rPr dirty="0" sz="1600" spc="-15">
                <a:latin typeface="Arial"/>
                <a:cs typeface="Arial"/>
              </a:rPr>
              <a:t>r</a:t>
            </a:r>
            <a:r>
              <a:rPr dirty="0" sz="1600" spc="-10">
                <a:latin typeface="Arial"/>
                <a:cs typeface="Arial"/>
              </a:rPr>
              <a:t>ob</a:t>
            </a:r>
            <a:r>
              <a:rPr dirty="0" sz="1600">
                <a:latin typeface="Arial"/>
                <a:cs typeface="Arial"/>
              </a:rPr>
              <a:t>l</a:t>
            </a:r>
            <a:r>
              <a:rPr dirty="0" sz="1600" spc="-15">
                <a:latin typeface="Arial"/>
                <a:cs typeface="Arial"/>
              </a:rPr>
              <a:t>em</a:t>
            </a:r>
            <a:r>
              <a:rPr dirty="0" sz="1600" spc="10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for</a:t>
            </a:r>
            <a:r>
              <a:rPr dirty="0" sz="1600" spc="15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data</a:t>
            </a:r>
            <a:r>
              <a:rPr dirty="0" sz="1600" spc="10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p</a:t>
            </a:r>
            <a:r>
              <a:rPr dirty="0" sz="1600" spc="-15">
                <a:latin typeface="Arial"/>
                <a:cs typeface="Arial"/>
              </a:rPr>
              <a:t>r</a:t>
            </a:r>
            <a:r>
              <a:rPr dirty="0" sz="1600" spc="-10">
                <a:latin typeface="Arial"/>
                <a:cs typeface="Arial"/>
              </a:rPr>
              <a:t>e</a:t>
            </a:r>
            <a:r>
              <a:rPr dirty="0" sz="1600" spc="-5">
                <a:latin typeface="Arial"/>
                <a:cs typeface="Arial"/>
              </a:rPr>
              <a:t>s</a:t>
            </a:r>
            <a:r>
              <a:rPr dirty="0" sz="1600" spc="-10">
                <a:latin typeface="Arial"/>
                <a:cs typeface="Arial"/>
              </a:rPr>
              <a:t>e</a:t>
            </a:r>
            <a:r>
              <a:rPr dirty="0" sz="1600" spc="-15">
                <a:latin typeface="Arial"/>
                <a:cs typeface="Arial"/>
              </a:rPr>
              <a:t>r</a:t>
            </a:r>
            <a:r>
              <a:rPr dirty="0" sz="1600" spc="-5">
                <a:latin typeface="Arial"/>
                <a:cs typeface="Arial"/>
              </a:rPr>
              <a:t>v</a:t>
            </a:r>
            <a:r>
              <a:rPr dirty="0" sz="1600" spc="-10">
                <a:latin typeface="Arial"/>
                <a:cs typeface="Arial"/>
              </a:rPr>
              <a:t>at</a:t>
            </a:r>
            <a:r>
              <a:rPr dirty="0" sz="1600">
                <a:latin typeface="Arial"/>
                <a:cs typeface="Arial"/>
              </a:rPr>
              <a:t>i</a:t>
            </a:r>
            <a:r>
              <a:rPr dirty="0" sz="1600" spc="-10">
                <a:latin typeface="Arial"/>
                <a:cs typeface="Arial"/>
              </a:rPr>
              <a:t>on</a:t>
            </a:r>
            <a:r>
              <a:rPr dirty="0" sz="1600" spc="10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as</a:t>
            </a:r>
            <a:r>
              <a:rPr dirty="0" sz="1600" spc="5">
                <a:latin typeface="Arial"/>
                <a:cs typeface="Arial"/>
              </a:rPr>
              <a:t> </a:t>
            </a:r>
            <a:r>
              <a:rPr dirty="0" sz="1600" spc="-30">
                <a:latin typeface="Arial"/>
                <a:cs typeface="Arial"/>
              </a:rPr>
              <a:t>w</a:t>
            </a:r>
            <a:r>
              <a:rPr dirty="0" sz="1600" spc="-10">
                <a:latin typeface="Arial"/>
                <a:cs typeface="Arial"/>
              </a:rPr>
              <a:t>e</a:t>
            </a:r>
            <a:r>
              <a:rPr dirty="0" sz="1600">
                <a:latin typeface="Arial"/>
                <a:cs typeface="Arial"/>
              </a:rPr>
              <a:t>ll</a:t>
            </a:r>
            <a:r>
              <a:rPr dirty="0" sz="1600" spc="-5">
                <a:latin typeface="Arial"/>
                <a:cs typeface="Arial"/>
              </a:rPr>
              <a:t>.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75"/>
              </a:spcBef>
            </a:pPr>
            <a:r>
              <a:rPr dirty="0" sz="1600" spc="-10">
                <a:latin typeface="Arial"/>
                <a:cs typeface="Arial"/>
              </a:rPr>
              <a:t>Metadata</a:t>
            </a:r>
            <a:r>
              <a:rPr dirty="0" sz="1600" spc="20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for</a:t>
            </a:r>
            <a:r>
              <a:rPr dirty="0" sz="1600" spc="5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data</a:t>
            </a:r>
            <a:r>
              <a:rPr dirty="0" sz="1600" spc="1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i</a:t>
            </a:r>
            <a:r>
              <a:rPr dirty="0" sz="1600" spc="-10">
                <a:latin typeface="Arial"/>
                <a:cs typeface="Arial"/>
              </a:rPr>
              <a:t>s</a:t>
            </a:r>
            <a:r>
              <a:rPr dirty="0" sz="1600" spc="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i</a:t>
            </a:r>
            <a:r>
              <a:rPr dirty="0" sz="1600" spc="-5">
                <a:latin typeface="Arial"/>
                <a:cs typeface="Arial"/>
              </a:rPr>
              <a:t>t</a:t>
            </a:r>
            <a:r>
              <a:rPr dirty="0" sz="1600" spc="-5">
                <a:latin typeface="Arial"/>
                <a:cs typeface="Arial"/>
              </a:rPr>
              <a:t>s</a:t>
            </a:r>
            <a:r>
              <a:rPr dirty="0" sz="1600" spc="-10">
                <a:latin typeface="Arial"/>
                <a:cs typeface="Arial"/>
              </a:rPr>
              <a:t>e</a:t>
            </a:r>
            <a:r>
              <a:rPr dirty="0" sz="1600">
                <a:latin typeface="Arial"/>
                <a:cs typeface="Arial"/>
              </a:rPr>
              <a:t>l</a:t>
            </a:r>
            <a:r>
              <a:rPr dirty="0" sz="1600" spc="-5">
                <a:latin typeface="Arial"/>
                <a:cs typeface="Arial"/>
              </a:rPr>
              <a:t>f</a:t>
            </a:r>
            <a:r>
              <a:rPr dirty="0" sz="1600" spc="-15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data,</a:t>
            </a:r>
            <a:endParaRPr sz="16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</a:pPr>
            <a:r>
              <a:rPr dirty="0" sz="1600" spc="-10">
                <a:latin typeface="Arial"/>
                <a:cs typeface="Arial"/>
              </a:rPr>
              <a:t>and</a:t>
            </a:r>
            <a:r>
              <a:rPr dirty="0" sz="1600" spc="-5">
                <a:latin typeface="Arial"/>
                <a:cs typeface="Arial"/>
              </a:rPr>
              <a:t> </a:t>
            </a:r>
            <a:r>
              <a:rPr dirty="0" sz="1600" spc="-15">
                <a:latin typeface="Arial"/>
                <a:cs typeface="Arial"/>
              </a:rPr>
              <a:t>mu</a:t>
            </a:r>
            <a:r>
              <a:rPr dirty="0" sz="1600" spc="-5">
                <a:latin typeface="Arial"/>
                <a:cs typeface="Arial"/>
              </a:rPr>
              <a:t>s</a:t>
            </a:r>
            <a:r>
              <a:rPr dirty="0" sz="1600" spc="-5">
                <a:latin typeface="Arial"/>
                <a:cs typeface="Arial"/>
              </a:rPr>
              <a:t>t</a:t>
            </a:r>
            <a:r>
              <a:rPr dirty="0" sz="1600" spc="10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a</a:t>
            </a:r>
            <a:r>
              <a:rPr dirty="0" sz="1600" spc="-5">
                <a:latin typeface="Arial"/>
                <a:cs typeface="Arial"/>
              </a:rPr>
              <a:t>ls</a:t>
            </a:r>
            <a:r>
              <a:rPr dirty="0" sz="1600" spc="-10">
                <a:latin typeface="Arial"/>
                <a:cs typeface="Arial"/>
              </a:rPr>
              <a:t>o</a:t>
            </a:r>
            <a:r>
              <a:rPr dirty="0" sz="1600" spc="-5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be</a:t>
            </a:r>
            <a:r>
              <a:rPr dirty="0" sz="1600" spc="-5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p</a:t>
            </a:r>
            <a:r>
              <a:rPr dirty="0" sz="1600" spc="-15">
                <a:latin typeface="Arial"/>
                <a:cs typeface="Arial"/>
              </a:rPr>
              <a:t>r</a:t>
            </a:r>
            <a:r>
              <a:rPr dirty="0" sz="1600" spc="-10">
                <a:latin typeface="Arial"/>
                <a:cs typeface="Arial"/>
              </a:rPr>
              <a:t>e</a:t>
            </a:r>
            <a:r>
              <a:rPr dirty="0" sz="1600" spc="-5">
                <a:latin typeface="Arial"/>
                <a:cs typeface="Arial"/>
              </a:rPr>
              <a:t>s</a:t>
            </a:r>
            <a:r>
              <a:rPr dirty="0" sz="1600" spc="-10">
                <a:latin typeface="Arial"/>
                <a:cs typeface="Arial"/>
              </a:rPr>
              <a:t>e</a:t>
            </a:r>
            <a:r>
              <a:rPr dirty="0" sz="1600" spc="-15">
                <a:latin typeface="Arial"/>
                <a:cs typeface="Arial"/>
              </a:rPr>
              <a:t>r</a:t>
            </a:r>
            <a:r>
              <a:rPr dirty="0" sz="1600" spc="-5">
                <a:latin typeface="Arial"/>
                <a:cs typeface="Arial"/>
              </a:rPr>
              <a:t>v</a:t>
            </a:r>
            <a:r>
              <a:rPr dirty="0" sz="1600" spc="-10">
                <a:latin typeface="Arial"/>
                <a:cs typeface="Arial"/>
              </a:rPr>
              <a:t>ed</a:t>
            </a:r>
            <a:r>
              <a:rPr dirty="0" sz="1600" spc="10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.</a:t>
            </a:r>
            <a:r>
              <a:rPr dirty="0" sz="1600" spc="10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.</a:t>
            </a:r>
            <a:r>
              <a:rPr dirty="0" sz="1600" spc="10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.</a:t>
            </a:r>
            <a:endParaRPr sz="1600">
              <a:latin typeface="Arial"/>
              <a:cs typeface="Arial"/>
            </a:endParaRPr>
          </a:p>
          <a:p>
            <a:pPr marL="12700" indent="457200">
              <a:lnSpc>
                <a:spcPct val="100000"/>
              </a:lnSpc>
            </a:pPr>
            <a:r>
              <a:rPr dirty="0" sz="1600" spc="-10">
                <a:latin typeface="Arial"/>
                <a:cs typeface="Arial"/>
              </a:rPr>
              <a:t>and</a:t>
            </a:r>
            <a:r>
              <a:rPr dirty="0" sz="1600" spc="-5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that</a:t>
            </a:r>
            <a:r>
              <a:rPr dirty="0" sz="1600" spc="20">
                <a:latin typeface="Arial"/>
                <a:cs typeface="Arial"/>
              </a:rPr>
              <a:t> </a:t>
            </a:r>
            <a:r>
              <a:rPr dirty="0" sz="1600" spc="-30">
                <a:latin typeface="Arial"/>
                <a:cs typeface="Arial"/>
              </a:rPr>
              <a:t>w</a:t>
            </a:r>
            <a:r>
              <a:rPr dirty="0" sz="1600">
                <a:latin typeface="Arial"/>
                <a:cs typeface="Arial"/>
              </a:rPr>
              <a:t>il</a:t>
            </a:r>
            <a:r>
              <a:rPr dirty="0" sz="1600" spc="-5">
                <a:latin typeface="Arial"/>
                <a:cs typeface="Arial"/>
              </a:rPr>
              <a:t>l</a:t>
            </a:r>
            <a:r>
              <a:rPr dirty="0" sz="1600" spc="-10">
                <a:latin typeface="Arial"/>
                <a:cs typeface="Arial"/>
              </a:rPr>
              <a:t> </a:t>
            </a:r>
            <a:r>
              <a:rPr dirty="0" sz="1600" spc="-15">
                <a:latin typeface="Arial"/>
                <a:cs typeface="Arial"/>
              </a:rPr>
              <a:t>r</a:t>
            </a:r>
            <a:r>
              <a:rPr dirty="0" sz="1600" spc="-10">
                <a:latin typeface="Arial"/>
                <a:cs typeface="Arial"/>
              </a:rPr>
              <a:t>equ</a:t>
            </a:r>
            <a:r>
              <a:rPr dirty="0" sz="1600">
                <a:latin typeface="Arial"/>
                <a:cs typeface="Arial"/>
              </a:rPr>
              <a:t>i</a:t>
            </a:r>
            <a:r>
              <a:rPr dirty="0" sz="1600" spc="-15">
                <a:latin typeface="Arial"/>
                <a:cs typeface="Arial"/>
              </a:rPr>
              <a:t>r</a:t>
            </a:r>
            <a:r>
              <a:rPr dirty="0" sz="1600" spc="-10">
                <a:latin typeface="Arial"/>
                <a:cs typeface="Arial"/>
              </a:rPr>
              <a:t>e,</a:t>
            </a:r>
            <a:r>
              <a:rPr dirty="0" sz="1600" spc="10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among</a:t>
            </a:r>
            <a:r>
              <a:rPr dirty="0" sz="1600" spc="10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other</a:t>
            </a:r>
            <a:r>
              <a:rPr dirty="0" sz="1600" spc="15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th</a:t>
            </a:r>
            <a:r>
              <a:rPr dirty="0" sz="1600">
                <a:latin typeface="Arial"/>
                <a:cs typeface="Arial"/>
              </a:rPr>
              <a:t>i</a:t>
            </a:r>
            <a:r>
              <a:rPr dirty="0" sz="1600" spc="-10">
                <a:latin typeface="Arial"/>
                <a:cs typeface="Arial"/>
              </a:rPr>
              <a:t>ng</a:t>
            </a:r>
            <a:r>
              <a:rPr dirty="0" sz="1600" spc="-5">
                <a:latin typeface="Arial"/>
                <a:cs typeface="Arial"/>
              </a:rPr>
              <a:t>s</a:t>
            </a:r>
            <a:r>
              <a:rPr dirty="0" sz="1600" spc="-5">
                <a:latin typeface="Arial"/>
                <a:cs typeface="Arial"/>
              </a:rPr>
              <a:t>,</a:t>
            </a:r>
            <a:r>
              <a:rPr dirty="0" sz="1600" spc="-5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metadata</a:t>
            </a:r>
            <a:r>
              <a:rPr dirty="0" sz="1600" spc="20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for</a:t>
            </a:r>
            <a:r>
              <a:rPr dirty="0" sz="1600" spc="5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metadata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85"/>
              </a:spcBef>
            </a:pPr>
            <a:r>
              <a:rPr dirty="0" sz="1600" spc="-15">
                <a:latin typeface="Arial"/>
                <a:cs typeface="Arial"/>
              </a:rPr>
              <a:t>W</a:t>
            </a:r>
            <a:r>
              <a:rPr dirty="0" sz="1600" spc="-10">
                <a:latin typeface="Arial"/>
                <a:cs typeface="Arial"/>
              </a:rPr>
              <a:t>he</a:t>
            </a:r>
            <a:r>
              <a:rPr dirty="0" sz="1600" spc="-15">
                <a:latin typeface="Arial"/>
                <a:cs typeface="Arial"/>
              </a:rPr>
              <a:t>r</a:t>
            </a:r>
            <a:r>
              <a:rPr dirty="0" sz="1600" spc="-10">
                <a:latin typeface="Arial"/>
                <a:cs typeface="Arial"/>
              </a:rPr>
              <a:t>e</a:t>
            </a:r>
            <a:r>
              <a:rPr dirty="0" sz="1600" spc="10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to</a:t>
            </a:r>
            <a:r>
              <a:rPr dirty="0" sz="1600" spc="10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s</a:t>
            </a:r>
            <a:r>
              <a:rPr dirty="0" sz="1600" spc="-10">
                <a:latin typeface="Arial"/>
                <a:cs typeface="Arial"/>
              </a:rPr>
              <a:t>top</a:t>
            </a:r>
            <a:r>
              <a:rPr dirty="0" sz="1600" spc="1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i</a:t>
            </a:r>
            <a:r>
              <a:rPr dirty="0" sz="1600" spc="-10">
                <a:latin typeface="Arial"/>
                <a:cs typeface="Arial"/>
              </a:rPr>
              <a:t>s</a:t>
            </a:r>
            <a:r>
              <a:rPr dirty="0" sz="1600" spc="-10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a</a:t>
            </a:r>
            <a:r>
              <a:rPr dirty="0" sz="1600" spc="10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p</a:t>
            </a:r>
            <a:r>
              <a:rPr dirty="0" sz="1600" spc="-15">
                <a:latin typeface="Arial"/>
                <a:cs typeface="Arial"/>
              </a:rPr>
              <a:t>r</a:t>
            </a:r>
            <a:r>
              <a:rPr dirty="0" sz="1600" spc="-10">
                <a:latin typeface="Arial"/>
                <a:cs typeface="Arial"/>
              </a:rPr>
              <a:t>a</a:t>
            </a:r>
            <a:r>
              <a:rPr dirty="0" sz="1600" spc="-5">
                <a:latin typeface="Arial"/>
                <a:cs typeface="Arial"/>
              </a:rPr>
              <a:t>c</a:t>
            </a:r>
            <a:r>
              <a:rPr dirty="0" sz="1600" spc="-5">
                <a:latin typeface="Arial"/>
                <a:cs typeface="Arial"/>
              </a:rPr>
              <a:t>t</a:t>
            </a:r>
            <a:r>
              <a:rPr dirty="0" sz="1600" spc="-5">
                <a:latin typeface="Arial"/>
                <a:cs typeface="Arial"/>
              </a:rPr>
              <a:t>ic</a:t>
            </a:r>
            <a:r>
              <a:rPr dirty="0" sz="1600" spc="-10">
                <a:latin typeface="Arial"/>
                <a:cs typeface="Arial"/>
              </a:rPr>
              <a:t>al</a:t>
            </a:r>
            <a:r>
              <a:rPr dirty="0" sz="1600" spc="-10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matte</a:t>
            </a:r>
            <a:r>
              <a:rPr dirty="0" sz="1600" spc="-100">
                <a:latin typeface="Arial"/>
                <a:cs typeface="Arial"/>
              </a:rPr>
              <a:t>r</a:t>
            </a:r>
            <a:r>
              <a:rPr dirty="0" sz="1600" spc="-5">
                <a:latin typeface="Arial"/>
                <a:cs typeface="Arial"/>
              </a:rPr>
              <a:t>.</a:t>
            </a:r>
            <a:endParaRPr sz="16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994"/>
              </a:spcBef>
            </a:pPr>
            <a:r>
              <a:rPr dirty="0" sz="1600" spc="-10">
                <a:latin typeface="Arial"/>
                <a:cs typeface="Arial"/>
              </a:rPr>
              <a:t>And</a:t>
            </a:r>
            <a:r>
              <a:rPr dirty="0" sz="1600" spc="-5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the</a:t>
            </a:r>
            <a:r>
              <a:rPr dirty="0" sz="1600" spc="10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foundat</a:t>
            </a:r>
            <a:r>
              <a:rPr dirty="0" sz="1600">
                <a:latin typeface="Arial"/>
                <a:cs typeface="Arial"/>
              </a:rPr>
              <a:t>i</a:t>
            </a:r>
            <a:r>
              <a:rPr dirty="0" sz="1600" spc="-10">
                <a:latin typeface="Arial"/>
                <a:cs typeface="Arial"/>
              </a:rPr>
              <a:t>on</a:t>
            </a:r>
            <a:r>
              <a:rPr dirty="0" sz="1600" spc="-5">
                <a:latin typeface="Arial"/>
                <a:cs typeface="Arial"/>
              </a:rPr>
              <a:t> </a:t>
            </a:r>
            <a:r>
              <a:rPr dirty="0" sz="1600" spc="-30">
                <a:latin typeface="Arial"/>
                <a:cs typeface="Arial"/>
              </a:rPr>
              <a:t>w</a:t>
            </a:r>
            <a:r>
              <a:rPr dirty="0" sz="1600">
                <a:latin typeface="Arial"/>
                <a:cs typeface="Arial"/>
              </a:rPr>
              <a:t>il</a:t>
            </a:r>
            <a:r>
              <a:rPr dirty="0" sz="1600" spc="-5">
                <a:latin typeface="Arial"/>
                <a:cs typeface="Arial"/>
              </a:rPr>
              <a:t>l</a:t>
            </a:r>
            <a:r>
              <a:rPr dirty="0" sz="1600" spc="-10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be</a:t>
            </a:r>
            <a:r>
              <a:rPr dirty="0" sz="1600" spc="10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natu</a:t>
            </a:r>
            <a:r>
              <a:rPr dirty="0" sz="1600" spc="-15">
                <a:latin typeface="Arial"/>
                <a:cs typeface="Arial"/>
              </a:rPr>
              <a:t>r</a:t>
            </a:r>
            <a:r>
              <a:rPr dirty="0" sz="1600" spc="-10">
                <a:latin typeface="Arial"/>
                <a:cs typeface="Arial"/>
              </a:rPr>
              <a:t>al</a:t>
            </a:r>
            <a:r>
              <a:rPr dirty="0" sz="160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l</a:t>
            </a:r>
            <a:r>
              <a:rPr dirty="0" sz="1600" spc="-10">
                <a:latin typeface="Arial"/>
                <a:cs typeface="Arial"/>
              </a:rPr>
              <a:t>anguage</a:t>
            </a:r>
            <a:r>
              <a:rPr dirty="0" sz="1600" spc="-5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p</a:t>
            </a:r>
            <a:r>
              <a:rPr dirty="0" sz="1600" spc="-15">
                <a:latin typeface="Arial"/>
                <a:cs typeface="Arial"/>
              </a:rPr>
              <a:t>r</a:t>
            </a:r>
            <a:r>
              <a:rPr dirty="0" sz="1600" spc="-10">
                <a:latin typeface="Arial"/>
                <a:cs typeface="Arial"/>
              </a:rPr>
              <a:t>o</a:t>
            </a:r>
            <a:r>
              <a:rPr dirty="0" sz="1600" spc="-5">
                <a:latin typeface="Arial"/>
                <a:cs typeface="Arial"/>
              </a:rPr>
              <a:t>s</a:t>
            </a:r>
            <a:r>
              <a:rPr dirty="0" sz="1600" spc="-10">
                <a:latin typeface="Arial"/>
                <a:cs typeface="Arial"/>
              </a:rPr>
              <a:t>e.</a:t>
            </a:r>
            <a:endParaRPr sz="16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  <a:spcBef>
                <a:spcPts val="994"/>
              </a:spcBef>
            </a:pPr>
            <a:r>
              <a:rPr dirty="0" sz="1600" spc="-15">
                <a:latin typeface="Arial"/>
                <a:cs typeface="Arial"/>
              </a:rPr>
              <a:t>T</a:t>
            </a:r>
            <a:r>
              <a:rPr dirty="0" sz="1600" spc="-10">
                <a:latin typeface="Arial"/>
                <a:cs typeface="Arial"/>
              </a:rPr>
              <a:t>h</a:t>
            </a:r>
            <a:r>
              <a:rPr dirty="0" sz="1600">
                <a:latin typeface="Arial"/>
                <a:cs typeface="Arial"/>
              </a:rPr>
              <a:t>i</a:t>
            </a:r>
            <a:r>
              <a:rPr dirty="0" sz="1600" spc="-10">
                <a:latin typeface="Arial"/>
                <a:cs typeface="Arial"/>
              </a:rPr>
              <a:t>s</a:t>
            </a:r>
            <a:r>
              <a:rPr dirty="0" sz="160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i</a:t>
            </a:r>
            <a:r>
              <a:rPr dirty="0" sz="1600" spc="-10">
                <a:latin typeface="Arial"/>
                <a:cs typeface="Arial"/>
              </a:rPr>
              <a:t>s</a:t>
            </a:r>
            <a:r>
              <a:rPr dirty="0" sz="1600" spc="-10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another</a:t>
            </a:r>
            <a:r>
              <a:rPr dirty="0" sz="1600" spc="5">
                <a:latin typeface="Arial"/>
                <a:cs typeface="Arial"/>
              </a:rPr>
              <a:t> </a:t>
            </a:r>
            <a:r>
              <a:rPr dirty="0" sz="1600" spc="-15">
                <a:latin typeface="Arial"/>
                <a:cs typeface="Arial"/>
              </a:rPr>
              <a:t>r</a:t>
            </a:r>
            <a:r>
              <a:rPr dirty="0" sz="1600" spc="-10">
                <a:latin typeface="Arial"/>
                <a:cs typeface="Arial"/>
              </a:rPr>
              <a:t>ea</a:t>
            </a:r>
            <a:r>
              <a:rPr dirty="0" sz="1600" spc="-5">
                <a:latin typeface="Arial"/>
                <a:cs typeface="Arial"/>
              </a:rPr>
              <a:t>s</a:t>
            </a:r>
            <a:r>
              <a:rPr dirty="0" sz="1600" spc="-10">
                <a:latin typeface="Arial"/>
                <a:cs typeface="Arial"/>
              </a:rPr>
              <a:t>on</a:t>
            </a:r>
            <a:r>
              <a:rPr dirty="0" sz="1600" spc="10">
                <a:latin typeface="Arial"/>
                <a:cs typeface="Arial"/>
              </a:rPr>
              <a:t> </a:t>
            </a:r>
            <a:r>
              <a:rPr dirty="0" sz="1600" spc="-30">
                <a:latin typeface="Arial"/>
                <a:cs typeface="Arial"/>
              </a:rPr>
              <a:t>w</a:t>
            </a:r>
            <a:r>
              <a:rPr dirty="0" sz="1600" spc="-10">
                <a:latin typeface="Arial"/>
                <a:cs typeface="Arial"/>
              </a:rPr>
              <a:t>hy</a:t>
            </a:r>
            <a:r>
              <a:rPr dirty="0" sz="1600" spc="15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e</a:t>
            </a:r>
            <a:r>
              <a:rPr dirty="0" sz="1600" spc="-20">
                <a:latin typeface="Arial"/>
                <a:cs typeface="Arial"/>
              </a:rPr>
              <a:t>x</a:t>
            </a:r>
            <a:r>
              <a:rPr dirty="0" sz="1600" spc="-5">
                <a:latin typeface="Arial"/>
                <a:cs typeface="Arial"/>
              </a:rPr>
              <a:t>is</a:t>
            </a:r>
            <a:r>
              <a:rPr dirty="0" sz="1600" spc="-5">
                <a:latin typeface="Arial"/>
                <a:cs typeface="Arial"/>
              </a:rPr>
              <a:t>t</a:t>
            </a:r>
            <a:r>
              <a:rPr dirty="0" sz="1600">
                <a:latin typeface="Arial"/>
                <a:cs typeface="Arial"/>
              </a:rPr>
              <a:t>i</a:t>
            </a:r>
            <a:r>
              <a:rPr dirty="0" sz="1600" spc="-10">
                <a:latin typeface="Arial"/>
                <a:cs typeface="Arial"/>
              </a:rPr>
              <a:t>ng</a:t>
            </a:r>
            <a:r>
              <a:rPr dirty="0" sz="1600" spc="-5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s</a:t>
            </a:r>
            <a:r>
              <a:rPr dirty="0" sz="1600" spc="-10">
                <a:latin typeface="Arial"/>
                <a:cs typeface="Arial"/>
              </a:rPr>
              <a:t>ha</a:t>
            </a:r>
            <a:r>
              <a:rPr dirty="0" sz="1600" spc="-15">
                <a:latin typeface="Arial"/>
                <a:cs typeface="Arial"/>
              </a:rPr>
              <a:t>r</a:t>
            </a:r>
            <a:r>
              <a:rPr dirty="0" sz="1600" spc="-10">
                <a:latin typeface="Arial"/>
                <a:cs typeface="Arial"/>
              </a:rPr>
              <a:t>ed</a:t>
            </a:r>
            <a:r>
              <a:rPr dirty="0" sz="1600" spc="10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s</a:t>
            </a:r>
            <a:r>
              <a:rPr dirty="0" sz="1600" spc="-10">
                <a:latin typeface="Arial"/>
                <a:cs typeface="Arial"/>
              </a:rPr>
              <a:t>tanda</a:t>
            </a:r>
            <a:r>
              <a:rPr dirty="0" sz="1600" spc="-15">
                <a:latin typeface="Arial"/>
                <a:cs typeface="Arial"/>
              </a:rPr>
              <a:t>r</a:t>
            </a:r>
            <a:r>
              <a:rPr dirty="0" sz="1600" spc="-10">
                <a:latin typeface="Arial"/>
                <a:cs typeface="Arial"/>
              </a:rPr>
              <a:t>ds</a:t>
            </a:r>
            <a:r>
              <a:rPr dirty="0" sz="1600" spc="5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a</a:t>
            </a:r>
            <a:r>
              <a:rPr dirty="0" sz="1600" spc="-15">
                <a:latin typeface="Arial"/>
                <a:cs typeface="Arial"/>
              </a:rPr>
              <a:t>r</a:t>
            </a:r>
            <a:r>
              <a:rPr dirty="0" sz="1600" spc="-10">
                <a:latin typeface="Arial"/>
                <a:cs typeface="Arial"/>
              </a:rPr>
              <a:t>e</a:t>
            </a:r>
            <a:r>
              <a:rPr dirty="0" sz="1600" spc="20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s</a:t>
            </a:r>
            <a:r>
              <a:rPr dirty="0" sz="1600" spc="-10">
                <a:latin typeface="Arial"/>
                <a:cs typeface="Arial"/>
              </a:rPr>
              <a:t>o</a:t>
            </a:r>
            <a:r>
              <a:rPr dirty="0" sz="1600" spc="-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i</a:t>
            </a:r>
            <a:r>
              <a:rPr dirty="0" sz="1600" spc="-15">
                <a:latin typeface="Arial"/>
                <a:cs typeface="Arial"/>
              </a:rPr>
              <a:t>mpo</a:t>
            </a:r>
            <a:r>
              <a:rPr dirty="0" sz="1600" spc="-15">
                <a:latin typeface="Arial"/>
                <a:cs typeface="Arial"/>
              </a:rPr>
              <a:t>r</a:t>
            </a:r>
            <a:r>
              <a:rPr dirty="0" sz="1600" spc="-10">
                <a:latin typeface="Arial"/>
                <a:cs typeface="Arial"/>
              </a:rPr>
              <a:t>tant.</a:t>
            </a:r>
            <a:endParaRPr sz="1600">
              <a:latin typeface="Arial"/>
              <a:cs typeface="Arial"/>
            </a:endParaRPr>
          </a:p>
          <a:p>
            <a:pPr marL="1384935">
              <a:lnSpc>
                <a:spcPct val="100000"/>
              </a:lnSpc>
              <a:spcBef>
                <a:spcPts val="1005"/>
              </a:spcBef>
            </a:pPr>
            <a:r>
              <a:rPr dirty="0" sz="1600" spc="-15">
                <a:latin typeface="Arial"/>
                <a:cs typeface="Arial"/>
              </a:rPr>
              <a:t>T</a:t>
            </a:r>
            <a:r>
              <a:rPr dirty="0" sz="1600" spc="-10">
                <a:latin typeface="Arial"/>
                <a:cs typeface="Arial"/>
              </a:rPr>
              <a:t>hey</a:t>
            </a:r>
            <a:r>
              <a:rPr dirty="0" sz="1600" spc="5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a</a:t>
            </a:r>
            <a:r>
              <a:rPr dirty="0" sz="1600">
                <a:latin typeface="Arial"/>
                <a:cs typeface="Arial"/>
              </a:rPr>
              <a:t>l</a:t>
            </a:r>
            <a:r>
              <a:rPr dirty="0" sz="1600" spc="-15">
                <a:latin typeface="Arial"/>
                <a:cs typeface="Arial"/>
              </a:rPr>
              <a:t>r</a:t>
            </a:r>
            <a:r>
              <a:rPr dirty="0" sz="1600" spc="-10">
                <a:latin typeface="Arial"/>
                <a:cs typeface="Arial"/>
              </a:rPr>
              <a:t>eady</a:t>
            </a:r>
            <a:r>
              <a:rPr dirty="0" sz="1600" spc="5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ba</a:t>
            </a:r>
            <a:r>
              <a:rPr dirty="0" sz="1600" spc="-5">
                <a:latin typeface="Arial"/>
                <a:cs typeface="Arial"/>
              </a:rPr>
              <a:t>c</a:t>
            </a:r>
            <a:r>
              <a:rPr dirty="0" sz="1600" spc="-10">
                <a:latin typeface="Arial"/>
                <a:cs typeface="Arial"/>
              </a:rPr>
              <a:t>k</a:t>
            </a:r>
            <a:r>
              <a:rPr dirty="0" sz="1600" spc="5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up</a:t>
            </a:r>
            <a:r>
              <a:rPr dirty="0" sz="1600" spc="-5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mathemat</a:t>
            </a:r>
            <a:r>
              <a:rPr dirty="0" sz="1600" spc="-5">
                <a:latin typeface="Arial"/>
                <a:cs typeface="Arial"/>
              </a:rPr>
              <a:t>ic</a:t>
            </a:r>
            <a:r>
              <a:rPr dirty="0" sz="1600" spc="-10">
                <a:latin typeface="Arial"/>
                <a:cs typeface="Arial"/>
              </a:rPr>
              <a:t>al</a:t>
            </a:r>
            <a:r>
              <a:rPr dirty="0" sz="1600" spc="15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fo</a:t>
            </a:r>
            <a:r>
              <a:rPr dirty="0" sz="1600" spc="-15">
                <a:latin typeface="Arial"/>
                <a:cs typeface="Arial"/>
              </a:rPr>
              <a:t>r</a:t>
            </a:r>
            <a:r>
              <a:rPr dirty="0" sz="1600" spc="-15">
                <a:latin typeface="Arial"/>
                <a:cs typeface="Arial"/>
              </a:rPr>
              <a:t>ma</a:t>
            </a:r>
            <a:r>
              <a:rPr dirty="0" sz="1600">
                <a:latin typeface="Arial"/>
                <a:cs typeface="Arial"/>
              </a:rPr>
              <a:t>li</a:t>
            </a:r>
            <a:r>
              <a:rPr dirty="0" sz="1600" spc="-5">
                <a:latin typeface="Arial"/>
                <a:cs typeface="Arial"/>
              </a:rPr>
              <a:t>t</a:t>
            </a:r>
            <a:r>
              <a:rPr dirty="0" sz="1600">
                <a:latin typeface="Arial"/>
                <a:cs typeface="Arial"/>
              </a:rPr>
              <a:t>i</a:t>
            </a:r>
            <a:r>
              <a:rPr dirty="0" sz="1600" spc="-10">
                <a:latin typeface="Arial"/>
                <a:cs typeface="Arial"/>
              </a:rPr>
              <a:t>es</a:t>
            </a:r>
            <a:r>
              <a:rPr dirty="0" sz="1600" spc="-10">
                <a:latin typeface="Arial"/>
                <a:cs typeface="Arial"/>
              </a:rPr>
              <a:t> </a:t>
            </a:r>
            <a:r>
              <a:rPr dirty="0" sz="1600" spc="-30">
                <a:latin typeface="Arial"/>
                <a:cs typeface="Arial"/>
              </a:rPr>
              <a:t>w</a:t>
            </a:r>
            <a:r>
              <a:rPr dirty="0" sz="1600">
                <a:latin typeface="Arial"/>
                <a:cs typeface="Arial"/>
              </a:rPr>
              <a:t>i</a:t>
            </a:r>
            <a:r>
              <a:rPr dirty="0" sz="1600" spc="-10">
                <a:latin typeface="Arial"/>
                <a:cs typeface="Arial"/>
              </a:rPr>
              <a:t>th</a:t>
            </a:r>
            <a:r>
              <a:rPr dirty="0" sz="1600" spc="10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natu</a:t>
            </a:r>
            <a:r>
              <a:rPr dirty="0" sz="1600" spc="-15">
                <a:latin typeface="Arial"/>
                <a:cs typeface="Arial"/>
              </a:rPr>
              <a:t>r</a:t>
            </a:r>
            <a:r>
              <a:rPr dirty="0" sz="1600" spc="-10">
                <a:latin typeface="Arial"/>
                <a:cs typeface="Arial"/>
              </a:rPr>
              <a:t>al</a:t>
            </a:r>
            <a:r>
              <a:rPr dirty="0" sz="1600" spc="1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l</a:t>
            </a:r>
            <a:r>
              <a:rPr dirty="0" sz="1600" spc="-10">
                <a:latin typeface="Arial"/>
                <a:cs typeface="Arial"/>
              </a:rPr>
              <a:t>anguage,</a:t>
            </a:r>
            <a:endParaRPr sz="1600">
              <a:latin typeface="Arial"/>
              <a:cs typeface="Arial"/>
            </a:endParaRPr>
          </a:p>
          <a:p>
            <a:pPr marL="1842135">
              <a:lnSpc>
                <a:spcPct val="100000"/>
              </a:lnSpc>
            </a:pPr>
            <a:r>
              <a:rPr dirty="0" sz="1600" spc="-10">
                <a:latin typeface="Arial"/>
                <a:cs typeface="Arial"/>
              </a:rPr>
              <a:t>and</a:t>
            </a:r>
            <a:r>
              <a:rPr dirty="0" sz="1600" spc="-5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the</a:t>
            </a:r>
            <a:r>
              <a:rPr dirty="0" sz="1600">
                <a:latin typeface="Arial"/>
                <a:cs typeface="Arial"/>
              </a:rPr>
              <a:t>i</a:t>
            </a:r>
            <a:r>
              <a:rPr dirty="0" sz="1600" spc="-10">
                <a:latin typeface="Arial"/>
                <a:cs typeface="Arial"/>
              </a:rPr>
              <a:t>r</a:t>
            </a:r>
            <a:r>
              <a:rPr dirty="0" sz="1600" spc="5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e</a:t>
            </a:r>
            <a:r>
              <a:rPr dirty="0" sz="1600" spc="-20">
                <a:latin typeface="Arial"/>
                <a:cs typeface="Arial"/>
              </a:rPr>
              <a:t>x</a:t>
            </a:r>
            <a:r>
              <a:rPr dirty="0" sz="1600" spc="-5">
                <a:latin typeface="Arial"/>
                <a:cs typeface="Arial"/>
              </a:rPr>
              <a:t>is</a:t>
            </a:r>
            <a:r>
              <a:rPr dirty="0" sz="1600" spc="-10">
                <a:latin typeface="Arial"/>
                <a:cs typeface="Arial"/>
              </a:rPr>
              <a:t>ten</a:t>
            </a:r>
            <a:r>
              <a:rPr dirty="0" sz="1600" spc="-5">
                <a:latin typeface="Arial"/>
                <a:cs typeface="Arial"/>
              </a:rPr>
              <a:t>c</a:t>
            </a:r>
            <a:r>
              <a:rPr dirty="0" sz="1600" spc="-10">
                <a:latin typeface="Arial"/>
                <a:cs typeface="Arial"/>
              </a:rPr>
              <a:t>e</a:t>
            </a:r>
            <a:r>
              <a:rPr dirty="0" sz="1600" spc="-5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and</a:t>
            </a:r>
            <a:r>
              <a:rPr dirty="0" sz="1600" spc="10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u</a:t>
            </a:r>
            <a:r>
              <a:rPr dirty="0" sz="1600" spc="-5">
                <a:latin typeface="Arial"/>
                <a:cs typeface="Arial"/>
              </a:rPr>
              <a:t>s</a:t>
            </a:r>
            <a:r>
              <a:rPr dirty="0" sz="1600" spc="-10">
                <a:latin typeface="Arial"/>
                <a:cs typeface="Arial"/>
              </a:rPr>
              <a:t>e</a:t>
            </a:r>
            <a:r>
              <a:rPr dirty="0" sz="1600" spc="-5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c</a:t>
            </a:r>
            <a:r>
              <a:rPr dirty="0" sz="1600" spc="-15">
                <a:latin typeface="Arial"/>
                <a:cs typeface="Arial"/>
              </a:rPr>
              <a:t>r</a:t>
            </a:r>
            <a:r>
              <a:rPr dirty="0" sz="1600" spc="-10">
                <a:latin typeface="Arial"/>
                <a:cs typeface="Arial"/>
              </a:rPr>
              <a:t>eates</a:t>
            </a:r>
            <a:r>
              <a:rPr dirty="0" sz="1600" spc="15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c</a:t>
            </a:r>
            <a:r>
              <a:rPr dirty="0" sz="1600" spc="-15">
                <a:latin typeface="Arial"/>
                <a:cs typeface="Arial"/>
              </a:rPr>
              <a:t>ommun</a:t>
            </a:r>
            <a:r>
              <a:rPr dirty="0" sz="1600">
                <a:latin typeface="Arial"/>
                <a:cs typeface="Arial"/>
              </a:rPr>
              <a:t>i</a:t>
            </a:r>
            <a:r>
              <a:rPr dirty="0" sz="1600" spc="-5">
                <a:latin typeface="Arial"/>
                <a:cs typeface="Arial"/>
              </a:rPr>
              <a:t>t</a:t>
            </a:r>
            <a:r>
              <a:rPr dirty="0" sz="1600">
                <a:latin typeface="Arial"/>
                <a:cs typeface="Arial"/>
              </a:rPr>
              <a:t>i</a:t>
            </a:r>
            <a:r>
              <a:rPr dirty="0" sz="1600" spc="-10">
                <a:latin typeface="Arial"/>
                <a:cs typeface="Arial"/>
              </a:rPr>
              <a:t>es</a:t>
            </a:r>
            <a:r>
              <a:rPr dirty="0" sz="1600" spc="-10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of</a:t>
            </a:r>
            <a:r>
              <a:rPr dirty="0" sz="1600" spc="10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s</a:t>
            </a:r>
            <a:r>
              <a:rPr dirty="0" sz="1600" spc="-10">
                <a:latin typeface="Arial"/>
                <a:cs typeface="Arial"/>
              </a:rPr>
              <a:t>ha</a:t>
            </a:r>
            <a:r>
              <a:rPr dirty="0" sz="1600" spc="-15">
                <a:latin typeface="Arial"/>
                <a:cs typeface="Arial"/>
              </a:rPr>
              <a:t>r</a:t>
            </a:r>
            <a:r>
              <a:rPr dirty="0" sz="1600" spc="-10">
                <a:latin typeface="Arial"/>
                <a:cs typeface="Arial"/>
              </a:rPr>
              <a:t>ed</a:t>
            </a:r>
            <a:r>
              <a:rPr dirty="0" sz="1600" spc="10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unde</a:t>
            </a:r>
            <a:r>
              <a:rPr dirty="0" sz="1600" spc="-15">
                <a:latin typeface="Arial"/>
                <a:cs typeface="Arial"/>
              </a:rPr>
              <a:t>r</a:t>
            </a:r>
            <a:r>
              <a:rPr dirty="0" sz="1600" spc="-5">
                <a:latin typeface="Arial"/>
                <a:cs typeface="Arial"/>
              </a:rPr>
              <a:t>s</a:t>
            </a:r>
            <a:r>
              <a:rPr dirty="0" sz="1600" spc="-10">
                <a:latin typeface="Arial"/>
                <a:cs typeface="Arial"/>
              </a:rPr>
              <a:t>tand</a:t>
            </a:r>
            <a:r>
              <a:rPr dirty="0" sz="1600">
                <a:latin typeface="Arial"/>
                <a:cs typeface="Arial"/>
              </a:rPr>
              <a:t>i</a:t>
            </a:r>
            <a:r>
              <a:rPr dirty="0" sz="1600" spc="-10">
                <a:latin typeface="Arial"/>
                <a:cs typeface="Arial"/>
              </a:rPr>
              <a:t>ng.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25688" y="6463728"/>
            <a:ext cx="180975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 spc="-10">
                <a:solidFill>
                  <a:srgbClr val="8A8A8A"/>
                </a:solidFill>
                <a:latin typeface="Calibri"/>
                <a:cs typeface="Calibri"/>
              </a:rPr>
              <a:t>10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556895">
              <a:lnSpc>
                <a:spcPct val="100000"/>
              </a:lnSpc>
            </a:pPr>
            <a:r>
              <a:rPr dirty="0" sz="3200" spc="-5">
                <a:latin typeface="Arial"/>
                <a:cs typeface="Arial"/>
              </a:rPr>
              <a:t>P</a:t>
            </a:r>
            <a:r>
              <a:rPr dirty="0" sz="3200">
                <a:latin typeface="Arial"/>
                <a:cs typeface="Arial"/>
              </a:rPr>
              <a:t>r</a:t>
            </a:r>
            <a:r>
              <a:rPr dirty="0" sz="3200" spc="-10">
                <a:latin typeface="Arial"/>
                <a:cs typeface="Arial"/>
              </a:rPr>
              <a:t>e</a:t>
            </a:r>
            <a:r>
              <a:rPr dirty="0" sz="3200" spc="5">
                <a:latin typeface="Arial"/>
                <a:cs typeface="Arial"/>
              </a:rPr>
              <a:t>s</a:t>
            </a:r>
            <a:r>
              <a:rPr dirty="0" sz="3200" spc="-10">
                <a:latin typeface="Arial"/>
                <a:cs typeface="Arial"/>
              </a:rPr>
              <a:t>e</a:t>
            </a:r>
            <a:r>
              <a:rPr dirty="0" sz="3200">
                <a:latin typeface="Arial"/>
                <a:cs typeface="Arial"/>
              </a:rPr>
              <a:t>r</a:t>
            </a:r>
            <a:r>
              <a:rPr dirty="0" sz="3200" spc="5">
                <a:latin typeface="Arial"/>
                <a:cs typeface="Arial"/>
              </a:rPr>
              <a:t>v</a:t>
            </a:r>
            <a:r>
              <a:rPr dirty="0" sz="3200" spc="-10">
                <a:latin typeface="Arial"/>
                <a:cs typeface="Arial"/>
              </a:rPr>
              <a:t>a</a:t>
            </a:r>
            <a:r>
              <a:rPr dirty="0" sz="3200" spc="-5">
                <a:latin typeface="Arial"/>
                <a:cs typeface="Arial"/>
              </a:rPr>
              <a:t>ti</a:t>
            </a:r>
            <a:r>
              <a:rPr dirty="0" sz="3200" spc="-10">
                <a:latin typeface="Arial"/>
                <a:cs typeface="Arial"/>
              </a:rPr>
              <a:t>o</a:t>
            </a:r>
            <a:r>
              <a:rPr dirty="0" sz="3200">
                <a:latin typeface="Arial"/>
                <a:cs typeface="Arial"/>
              </a:rPr>
              <a:t>n</a:t>
            </a:r>
            <a:r>
              <a:rPr dirty="0" sz="3200" spc="-30">
                <a:latin typeface="Arial"/>
                <a:cs typeface="Arial"/>
              </a:rPr>
              <a:t> </a:t>
            </a:r>
            <a:r>
              <a:rPr dirty="0" sz="3200" spc="-5">
                <a:latin typeface="Arial"/>
                <a:cs typeface="Arial"/>
              </a:rPr>
              <a:t>i</a:t>
            </a:r>
            <a:r>
              <a:rPr dirty="0" sz="3200">
                <a:latin typeface="Arial"/>
                <a:cs typeface="Arial"/>
              </a:rPr>
              <a:t>s</a:t>
            </a:r>
            <a:r>
              <a:rPr dirty="0" sz="3200" spc="-10">
                <a:latin typeface="Arial"/>
                <a:cs typeface="Arial"/>
              </a:rPr>
              <a:t> a</a:t>
            </a:r>
            <a:r>
              <a:rPr dirty="0" sz="3200">
                <a:latin typeface="Arial"/>
                <a:cs typeface="Arial"/>
              </a:rPr>
              <a:t>n</a:t>
            </a:r>
            <a:r>
              <a:rPr dirty="0" sz="3200" spc="-10">
                <a:latin typeface="Arial"/>
                <a:cs typeface="Arial"/>
              </a:rPr>
              <a:t> </a:t>
            </a:r>
            <a:r>
              <a:rPr dirty="0" sz="3200" spc="-5">
                <a:latin typeface="Arial"/>
                <a:cs typeface="Arial"/>
              </a:rPr>
              <a:t>i</a:t>
            </a:r>
            <a:r>
              <a:rPr dirty="0" sz="3200" spc="-10">
                <a:latin typeface="Arial"/>
                <a:cs typeface="Arial"/>
              </a:rPr>
              <a:t>mpo</a:t>
            </a:r>
            <a:r>
              <a:rPr dirty="0" sz="3200">
                <a:latin typeface="Arial"/>
                <a:cs typeface="Arial"/>
              </a:rPr>
              <a:t>r</a:t>
            </a:r>
            <a:r>
              <a:rPr dirty="0" sz="3200" spc="-5">
                <a:latin typeface="Arial"/>
                <a:cs typeface="Arial"/>
              </a:rPr>
              <a:t>t</a:t>
            </a:r>
            <a:r>
              <a:rPr dirty="0" sz="3200" spc="-10">
                <a:latin typeface="Arial"/>
                <a:cs typeface="Arial"/>
              </a:rPr>
              <a:t>an</a:t>
            </a:r>
            <a:r>
              <a:rPr dirty="0" sz="3200">
                <a:latin typeface="Arial"/>
                <a:cs typeface="Arial"/>
              </a:rPr>
              <a:t>t</a:t>
            </a:r>
            <a:r>
              <a:rPr dirty="0" sz="3200" spc="-5">
                <a:latin typeface="Arial"/>
                <a:cs typeface="Arial"/>
              </a:rPr>
              <a:t> </a:t>
            </a:r>
            <a:r>
              <a:rPr dirty="0" sz="3200" spc="-10">
                <a:latin typeface="Arial"/>
                <a:cs typeface="Arial"/>
              </a:rPr>
              <a:t>pa</a:t>
            </a:r>
            <a:r>
              <a:rPr dirty="0" sz="3200">
                <a:latin typeface="Arial"/>
                <a:cs typeface="Arial"/>
              </a:rPr>
              <a:t>rt</a:t>
            </a:r>
            <a:r>
              <a:rPr dirty="0" sz="3200" spc="-20">
                <a:latin typeface="Arial"/>
                <a:cs typeface="Arial"/>
              </a:rPr>
              <a:t> </a:t>
            </a:r>
            <a:r>
              <a:rPr dirty="0" sz="3200" spc="-10">
                <a:latin typeface="Arial"/>
                <a:cs typeface="Arial"/>
              </a:rPr>
              <a:t>o</a:t>
            </a:r>
            <a:r>
              <a:rPr dirty="0" sz="3200">
                <a:latin typeface="Arial"/>
                <a:cs typeface="Arial"/>
              </a:rPr>
              <a:t>f</a:t>
            </a:r>
            <a:r>
              <a:rPr dirty="0" sz="3200" spc="5">
                <a:latin typeface="Arial"/>
                <a:cs typeface="Arial"/>
              </a:rPr>
              <a:t> c</a:t>
            </a:r>
            <a:r>
              <a:rPr dirty="0" sz="3200" spc="-10">
                <a:latin typeface="Arial"/>
                <a:cs typeface="Arial"/>
              </a:rPr>
              <a:t>u</a:t>
            </a:r>
            <a:r>
              <a:rPr dirty="0" sz="3200">
                <a:latin typeface="Arial"/>
                <a:cs typeface="Arial"/>
              </a:rPr>
              <a:t>r</a:t>
            </a:r>
            <a:r>
              <a:rPr dirty="0" sz="3200" spc="-10">
                <a:latin typeface="Arial"/>
                <a:cs typeface="Arial"/>
              </a:rPr>
              <a:t>a</a:t>
            </a:r>
            <a:r>
              <a:rPr dirty="0" sz="3200" spc="-5">
                <a:latin typeface="Arial"/>
                <a:cs typeface="Arial"/>
              </a:rPr>
              <a:t>ti</a:t>
            </a:r>
            <a:r>
              <a:rPr dirty="0" sz="3200" spc="-10">
                <a:latin typeface="Arial"/>
                <a:cs typeface="Arial"/>
              </a:rPr>
              <a:t>on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71536" y="1243101"/>
            <a:ext cx="7450455" cy="42583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>
                <a:latin typeface="Arial"/>
                <a:cs typeface="Arial"/>
              </a:rPr>
              <a:t>A</a:t>
            </a:r>
            <a:r>
              <a:rPr dirty="0" sz="1800" spc="-10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</a:t>
            </a:r>
            <a:r>
              <a:rPr dirty="0" sz="1800" spc="-10">
                <a:latin typeface="Arial"/>
                <a:cs typeface="Arial"/>
              </a:rPr>
              <a:t>en</a:t>
            </a:r>
            <a:r>
              <a:rPr dirty="0" sz="1800">
                <a:latin typeface="Arial"/>
                <a:cs typeface="Arial"/>
              </a:rPr>
              <a:t>tr</a:t>
            </a:r>
            <a:r>
              <a:rPr dirty="0" sz="1800" spc="-10">
                <a:latin typeface="Arial"/>
                <a:cs typeface="Arial"/>
              </a:rPr>
              <a:t>a</a:t>
            </a:r>
            <a:r>
              <a:rPr dirty="0" sz="1800">
                <a:latin typeface="Arial"/>
                <a:cs typeface="Arial"/>
              </a:rPr>
              <a:t>l</a:t>
            </a:r>
            <a:r>
              <a:rPr dirty="0" sz="1800" spc="1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ob</a:t>
            </a:r>
            <a:r>
              <a:rPr dirty="0" sz="1800" spc="-5">
                <a:latin typeface="Arial"/>
                <a:cs typeface="Arial"/>
              </a:rPr>
              <a:t>j</a:t>
            </a:r>
            <a:r>
              <a:rPr dirty="0" sz="1800" spc="-10">
                <a:latin typeface="Arial"/>
                <a:cs typeface="Arial"/>
              </a:rPr>
              <a:t>e</a:t>
            </a:r>
            <a:r>
              <a:rPr dirty="0" sz="1800">
                <a:latin typeface="Arial"/>
                <a:cs typeface="Arial"/>
              </a:rPr>
              <a:t>ct</a:t>
            </a:r>
            <a:r>
              <a:rPr dirty="0" sz="1800" spc="-5">
                <a:latin typeface="Arial"/>
                <a:cs typeface="Arial"/>
              </a:rPr>
              <a:t>i</a:t>
            </a:r>
            <a:r>
              <a:rPr dirty="0" sz="1800">
                <a:latin typeface="Arial"/>
                <a:cs typeface="Arial"/>
              </a:rPr>
              <a:t>ve</a:t>
            </a:r>
            <a:r>
              <a:rPr dirty="0" sz="1800" spc="1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o</a:t>
            </a:r>
            <a:r>
              <a:rPr dirty="0" sz="1800">
                <a:latin typeface="Arial"/>
                <a:cs typeface="Arial"/>
              </a:rPr>
              <a:t>f</a:t>
            </a:r>
            <a:r>
              <a:rPr dirty="0" sz="1800" spc="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</a:t>
            </a:r>
            <a:r>
              <a:rPr dirty="0" sz="1800" spc="-10">
                <a:latin typeface="Arial"/>
                <a:cs typeface="Arial"/>
              </a:rPr>
              <a:t>u</a:t>
            </a:r>
            <a:r>
              <a:rPr dirty="0" sz="1800">
                <a:latin typeface="Arial"/>
                <a:cs typeface="Arial"/>
              </a:rPr>
              <a:t>r</a:t>
            </a:r>
            <a:r>
              <a:rPr dirty="0" sz="1800" spc="-10">
                <a:latin typeface="Arial"/>
                <a:cs typeface="Arial"/>
              </a:rPr>
              <a:t>a</a:t>
            </a:r>
            <a:r>
              <a:rPr dirty="0" sz="1800">
                <a:latin typeface="Arial"/>
                <a:cs typeface="Arial"/>
              </a:rPr>
              <a:t>t</a:t>
            </a:r>
            <a:r>
              <a:rPr dirty="0" sz="1800" spc="-5">
                <a:latin typeface="Arial"/>
                <a:cs typeface="Arial"/>
              </a:rPr>
              <a:t>i</a:t>
            </a:r>
            <a:r>
              <a:rPr dirty="0" sz="1800" spc="-10">
                <a:latin typeface="Arial"/>
                <a:cs typeface="Arial"/>
              </a:rPr>
              <a:t>on: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6"/>
              </a:spcBef>
            </a:pPr>
            <a:endParaRPr sz="2200">
              <a:latin typeface="Times New Roman"/>
              <a:cs typeface="Times New Roman"/>
            </a:endParaRPr>
          </a:p>
          <a:p>
            <a:pPr marL="3013075" marR="496570" indent="-1170940">
              <a:lnSpc>
                <a:spcPct val="150000"/>
              </a:lnSpc>
            </a:pPr>
            <a:r>
              <a:rPr dirty="0" sz="1800" spc="-10" i="1">
                <a:latin typeface="Arial"/>
                <a:cs typeface="Arial"/>
              </a:rPr>
              <a:t>e</a:t>
            </a:r>
            <a:r>
              <a:rPr dirty="0" sz="1800" i="1">
                <a:latin typeface="Arial"/>
                <a:cs typeface="Arial"/>
              </a:rPr>
              <a:t>ff</a:t>
            </a:r>
            <a:r>
              <a:rPr dirty="0" sz="1800" spc="-5" i="1">
                <a:latin typeface="Arial"/>
                <a:cs typeface="Arial"/>
              </a:rPr>
              <a:t>i</a:t>
            </a:r>
            <a:r>
              <a:rPr dirty="0" sz="1800" i="1">
                <a:latin typeface="Arial"/>
                <a:cs typeface="Arial"/>
              </a:rPr>
              <a:t>c</a:t>
            </a:r>
            <a:r>
              <a:rPr dirty="0" sz="1800" spc="-5" i="1">
                <a:latin typeface="Arial"/>
                <a:cs typeface="Arial"/>
              </a:rPr>
              <a:t>i</a:t>
            </a:r>
            <a:r>
              <a:rPr dirty="0" sz="1800" spc="-10" i="1">
                <a:latin typeface="Arial"/>
                <a:cs typeface="Arial"/>
              </a:rPr>
              <a:t>en</a:t>
            </a:r>
            <a:r>
              <a:rPr dirty="0" sz="1800" i="1">
                <a:latin typeface="Arial"/>
                <a:cs typeface="Arial"/>
              </a:rPr>
              <a:t>t</a:t>
            </a:r>
            <a:r>
              <a:rPr dirty="0" sz="1800" spc="-5" i="1">
                <a:latin typeface="Arial"/>
                <a:cs typeface="Arial"/>
              </a:rPr>
              <a:t>l</a:t>
            </a:r>
            <a:r>
              <a:rPr dirty="0" sz="1800" i="1">
                <a:latin typeface="Arial"/>
                <a:cs typeface="Arial"/>
              </a:rPr>
              <a:t>y</a:t>
            </a:r>
            <a:r>
              <a:rPr dirty="0" sz="1800" spc="15" i="1">
                <a:latin typeface="Arial"/>
                <a:cs typeface="Arial"/>
              </a:rPr>
              <a:t> </a:t>
            </a:r>
            <a:r>
              <a:rPr dirty="0" sz="1800" spc="-10" i="1">
                <a:latin typeface="Arial"/>
                <a:cs typeface="Arial"/>
              </a:rPr>
              <a:t>an</a:t>
            </a:r>
            <a:r>
              <a:rPr dirty="0" sz="1800" i="1">
                <a:latin typeface="Arial"/>
                <a:cs typeface="Arial"/>
              </a:rPr>
              <a:t>d</a:t>
            </a:r>
            <a:r>
              <a:rPr dirty="0" sz="1800" spc="-5" i="1">
                <a:latin typeface="Arial"/>
                <a:cs typeface="Arial"/>
              </a:rPr>
              <a:t> </a:t>
            </a:r>
            <a:r>
              <a:rPr dirty="0" sz="1800" i="1">
                <a:latin typeface="Arial"/>
                <a:cs typeface="Arial"/>
              </a:rPr>
              <a:t>r</a:t>
            </a:r>
            <a:r>
              <a:rPr dirty="0" sz="1800" spc="-10" i="1">
                <a:latin typeface="Arial"/>
                <a:cs typeface="Arial"/>
              </a:rPr>
              <a:t>e</a:t>
            </a:r>
            <a:r>
              <a:rPr dirty="0" sz="1800" spc="-5" i="1">
                <a:latin typeface="Arial"/>
                <a:cs typeface="Arial"/>
              </a:rPr>
              <a:t>li</a:t>
            </a:r>
            <a:r>
              <a:rPr dirty="0" sz="1800" spc="-10" i="1">
                <a:latin typeface="Arial"/>
                <a:cs typeface="Arial"/>
              </a:rPr>
              <a:t>ab</a:t>
            </a:r>
            <a:r>
              <a:rPr dirty="0" sz="1800" spc="-5" i="1">
                <a:latin typeface="Arial"/>
                <a:cs typeface="Arial"/>
              </a:rPr>
              <a:t>l</a:t>
            </a:r>
            <a:r>
              <a:rPr dirty="0" sz="1800" i="1">
                <a:latin typeface="Arial"/>
                <a:cs typeface="Arial"/>
              </a:rPr>
              <a:t>y</a:t>
            </a:r>
            <a:r>
              <a:rPr dirty="0" sz="1800" spc="25" i="1">
                <a:latin typeface="Arial"/>
                <a:cs typeface="Arial"/>
              </a:rPr>
              <a:t> </a:t>
            </a:r>
            <a:r>
              <a:rPr dirty="0" sz="1800" i="1">
                <a:latin typeface="Arial"/>
                <a:cs typeface="Arial"/>
              </a:rPr>
              <a:t>s</a:t>
            </a:r>
            <a:r>
              <a:rPr dirty="0" sz="1800" spc="-10" i="1">
                <a:latin typeface="Arial"/>
                <a:cs typeface="Arial"/>
              </a:rPr>
              <a:t>uppo</a:t>
            </a:r>
            <a:r>
              <a:rPr dirty="0" sz="1800" i="1">
                <a:latin typeface="Arial"/>
                <a:cs typeface="Arial"/>
              </a:rPr>
              <a:t>rt</a:t>
            </a:r>
            <a:r>
              <a:rPr dirty="0" sz="1800" spc="15" i="1">
                <a:latin typeface="Arial"/>
                <a:cs typeface="Arial"/>
              </a:rPr>
              <a:t> </a:t>
            </a:r>
            <a:r>
              <a:rPr dirty="0" sz="1800" i="1">
                <a:latin typeface="Arial"/>
                <a:cs typeface="Arial"/>
              </a:rPr>
              <a:t>t</a:t>
            </a:r>
            <a:r>
              <a:rPr dirty="0" sz="1800" spc="-10" i="1">
                <a:latin typeface="Arial"/>
                <a:cs typeface="Arial"/>
              </a:rPr>
              <a:t>h</a:t>
            </a:r>
            <a:r>
              <a:rPr dirty="0" sz="1800" i="1">
                <a:latin typeface="Arial"/>
                <a:cs typeface="Arial"/>
              </a:rPr>
              <a:t>e</a:t>
            </a:r>
            <a:r>
              <a:rPr dirty="0" sz="1800" spc="-5" i="1">
                <a:latin typeface="Arial"/>
                <a:cs typeface="Arial"/>
              </a:rPr>
              <a:t> </a:t>
            </a:r>
            <a:r>
              <a:rPr dirty="0" sz="1800" spc="-10" i="1">
                <a:latin typeface="Arial"/>
                <a:cs typeface="Arial"/>
              </a:rPr>
              <a:t>ana</a:t>
            </a:r>
            <a:r>
              <a:rPr dirty="0" sz="1800" spc="-5" i="1">
                <a:latin typeface="Arial"/>
                <a:cs typeface="Arial"/>
              </a:rPr>
              <a:t>l</a:t>
            </a:r>
            <a:r>
              <a:rPr dirty="0" sz="1800" i="1">
                <a:latin typeface="Arial"/>
                <a:cs typeface="Arial"/>
              </a:rPr>
              <a:t>ys</a:t>
            </a:r>
            <a:r>
              <a:rPr dirty="0" sz="1800" spc="-5" i="1">
                <a:latin typeface="Arial"/>
                <a:cs typeface="Arial"/>
              </a:rPr>
              <a:t>i</a:t>
            </a:r>
            <a:r>
              <a:rPr dirty="0" sz="1800" i="1">
                <a:latin typeface="Arial"/>
                <a:cs typeface="Arial"/>
              </a:rPr>
              <a:t>s</a:t>
            </a:r>
            <a:r>
              <a:rPr dirty="0" sz="1800" spc="15" i="1">
                <a:latin typeface="Arial"/>
                <a:cs typeface="Arial"/>
              </a:rPr>
              <a:t> </a:t>
            </a:r>
            <a:r>
              <a:rPr dirty="0" sz="1800" spc="-10" i="1">
                <a:latin typeface="Arial"/>
                <a:cs typeface="Arial"/>
              </a:rPr>
              <a:t>o</a:t>
            </a:r>
            <a:r>
              <a:rPr dirty="0" sz="1800" i="1">
                <a:latin typeface="Arial"/>
                <a:cs typeface="Arial"/>
              </a:rPr>
              <a:t>f</a:t>
            </a:r>
            <a:r>
              <a:rPr dirty="0" sz="1800" spc="5" i="1">
                <a:latin typeface="Arial"/>
                <a:cs typeface="Arial"/>
              </a:rPr>
              <a:t> </a:t>
            </a:r>
            <a:r>
              <a:rPr dirty="0" sz="1800" spc="-10" i="1">
                <a:latin typeface="Arial"/>
                <a:cs typeface="Arial"/>
              </a:rPr>
              <a:t>da</a:t>
            </a:r>
            <a:r>
              <a:rPr dirty="0" sz="1800" i="1">
                <a:latin typeface="Arial"/>
                <a:cs typeface="Arial"/>
              </a:rPr>
              <a:t>t</a:t>
            </a:r>
            <a:r>
              <a:rPr dirty="0" sz="1800" spc="-10" i="1">
                <a:latin typeface="Arial"/>
                <a:cs typeface="Arial"/>
              </a:rPr>
              <a:t>a,</a:t>
            </a:r>
            <a:r>
              <a:rPr dirty="0" sz="1800" spc="-10" i="1">
                <a:latin typeface="Arial"/>
                <a:cs typeface="Arial"/>
              </a:rPr>
              <a:t> an</a:t>
            </a:r>
            <a:r>
              <a:rPr dirty="0" sz="1800" i="1">
                <a:latin typeface="Arial"/>
                <a:cs typeface="Arial"/>
              </a:rPr>
              <a:t>d</a:t>
            </a:r>
            <a:r>
              <a:rPr dirty="0" sz="1800" spc="10" i="1">
                <a:latin typeface="Arial"/>
                <a:cs typeface="Arial"/>
              </a:rPr>
              <a:t> </a:t>
            </a:r>
            <a:r>
              <a:rPr dirty="0" sz="1800" spc="-10" i="1">
                <a:latin typeface="Arial"/>
                <a:cs typeface="Arial"/>
              </a:rPr>
              <a:t>enab</a:t>
            </a:r>
            <a:r>
              <a:rPr dirty="0" sz="1800" spc="-5" i="1">
                <a:latin typeface="Arial"/>
                <a:cs typeface="Arial"/>
              </a:rPr>
              <a:t>l</a:t>
            </a:r>
            <a:r>
              <a:rPr dirty="0" sz="1800" i="1">
                <a:latin typeface="Arial"/>
                <a:cs typeface="Arial"/>
              </a:rPr>
              <a:t>e</a:t>
            </a:r>
            <a:r>
              <a:rPr dirty="0" sz="1800" spc="10" i="1">
                <a:latin typeface="Arial"/>
                <a:cs typeface="Arial"/>
              </a:rPr>
              <a:t> </a:t>
            </a:r>
            <a:r>
              <a:rPr dirty="0" sz="1800" i="1">
                <a:latin typeface="Arial"/>
                <a:cs typeface="Arial"/>
              </a:rPr>
              <a:t>r</a:t>
            </a:r>
            <a:r>
              <a:rPr dirty="0" sz="1800" spc="-10" i="1">
                <a:latin typeface="Arial"/>
                <a:cs typeface="Arial"/>
              </a:rPr>
              <a:t>eu</a:t>
            </a:r>
            <a:r>
              <a:rPr dirty="0" sz="1800" i="1">
                <a:latin typeface="Arial"/>
                <a:cs typeface="Arial"/>
              </a:rPr>
              <a:t>se</a:t>
            </a:r>
            <a:r>
              <a:rPr dirty="0" sz="1800" spc="10" i="1">
                <a:latin typeface="Arial"/>
                <a:cs typeface="Arial"/>
              </a:rPr>
              <a:t> </a:t>
            </a:r>
            <a:r>
              <a:rPr dirty="0" sz="1800" spc="-10" i="1">
                <a:latin typeface="Arial"/>
                <a:cs typeface="Arial"/>
              </a:rPr>
              <a:t>o</a:t>
            </a:r>
            <a:r>
              <a:rPr dirty="0" sz="1800" i="1">
                <a:latin typeface="Arial"/>
                <a:cs typeface="Arial"/>
              </a:rPr>
              <a:t>v</a:t>
            </a:r>
            <a:r>
              <a:rPr dirty="0" sz="1800" spc="-10" i="1">
                <a:latin typeface="Arial"/>
                <a:cs typeface="Arial"/>
              </a:rPr>
              <a:t>e</a:t>
            </a:r>
            <a:r>
              <a:rPr dirty="0" sz="1800" i="1">
                <a:latin typeface="Arial"/>
                <a:cs typeface="Arial"/>
              </a:rPr>
              <a:t>r t</a:t>
            </a:r>
            <a:r>
              <a:rPr dirty="0" sz="1800" spc="-5" i="1">
                <a:latin typeface="Arial"/>
                <a:cs typeface="Arial"/>
              </a:rPr>
              <a:t>i</a:t>
            </a:r>
            <a:r>
              <a:rPr dirty="0" sz="1800" spc="-15" i="1">
                <a:latin typeface="Arial"/>
                <a:cs typeface="Arial"/>
              </a:rPr>
              <a:t>m</a:t>
            </a:r>
            <a:r>
              <a:rPr dirty="0" sz="1800" i="1">
                <a:latin typeface="Arial"/>
                <a:cs typeface="Arial"/>
              </a:rPr>
              <a:t>e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8"/>
              </a:spcBef>
            </a:pP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800" spc="-5">
                <a:latin typeface="Arial"/>
                <a:cs typeface="Arial"/>
              </a:rPr>
              <a:t>D</a:t>
            </a:r>
            <a:r>
              <a:rPr dirty="0" sz="1800" spc="-10">
                <a:latin typeface="Arial"/>
                <a:cs typeface="Arial"/>
              </a:rPr>
              <a:t>e</a:t>
            </a:r>
            <a:r>
              <a:rPr dirty="0" sz="1800">
                <a:latin typeface="Arial"/>
                <a:cs typeface="Arial"/>
              </a:rPr>
              <a:t>s</a:t>
            </a:r>
            <a:r>
              <a:rPr dirty="0" sz="1800" spc="-10">
                <a:latin typeface="Arial"/>
                <a:cs typeface="Arial"/>
              </a:rPr>
              <a:t>p</a:t>
            </a:r>
            <a:r>
              <a:rPr dirty="0" sz="1800" spc="-5">
                <a:latin typeface="Arial"/>
                <a:cs typeface="Arial"/>
              </a:rPr>
              <a:t>i</a:t>
            </a:r>
            <a:r>
              <a:rPr dirty="0" sz="1800">
                <a:latin typeface="Arial"/>
                <a:cs typeface="Arial"/>
              </a:rPr>
              <a:t>t</a:t>
            </a:r>
            <a:r>
              <a:rPr dirty="0" sz="1800" spc="-10">
                <a:latin typeface="Arial"/>
                <a:cs typeface="Arial"/>
              </a:rPr>
              <a:t>e:</a:t>
            </a:r>
            <a:endParaRPr sz="1800">
              <a:latin typeface="Arial"/>
              <a:cs typeface="Arial"/>
            </a:endParaRPr>
          </a:p>
          <a:p>
            <a:pPr marL="469900" marR="1718310">
              <a:lnSpc>
                <a:spcPts val="2960"/>
              </a:lnSpc>
              <a:spcBef>
                <a:spcPts val="220"/>
              </a:spcBef>
              <a:tabLst>
                <a:tab pos="3795395" algn="l"/>
              </a:tabLst>
            </a:pPr>
            <a:r>
              <a:rPr dirty="0" sz="1800" spc="-5">
                <a:latin typeface="Arial"/>
                <a:cs typeface="Arial"/>
              </a:rPr>
              <a:t>P</a:t>
            </a:r>
            <a:r>
              <a:rPr dirty="0" sz="1800" spc="-10">
                <a:latin typeface="Arial"/>
                <a:cs typeface="Arial"/>
              </a:rPr>
              <a:t>h</a:t>
            </a:r>
            <a:r>
              <a:rPr dirty="0" sz="1800" spc="-25">
                <a:latin typeface="Arial"/>
                <a:cs typeface="Arial"/>
              </a:rPr>
              <a:t>y</a:t>
            </a:r>
            <a:r>
              <a:rPr dirty="0" sz="1800">
                <a:latin typeface="Arial"/>
                <a:cs typeface="Arial"/>
              </a:rPr>
              <a:t>s</a:t>
            </a:r>
            <a:r>
              <a:rPr dirty="0" sz="1800" spc="-5">
                <a:latin typeface="Arial"/>
                <a:cs typeface="Arial"/>
              </a:rPr>
              <a:t>i</a:t>
            </a:r>
            <a:r>
              <a:rPr dirty="0" sz="1800">
                <a:latin typeface="Arial"/>
                <a:cs typeface="Arial"/>
              </a:rPr>
              <a:t>c</a:t>
            </a:r>
            <a:r>
              <a:rPr dirty="0" sz="1800" spc="-10">
                <a:latin typeface="Arial"/>
                <a:cs typeface="Arial"/>
              </a:rPr>
              <a:t>a</a:t>
            </a:r>
            <a:r>
              <a:rPr dirty="0" sz="1800">
                <a:latin typeface="Arial"/>
                <a:cs typeface="Arial"/>
              </a:rPr>
              <a:t>l</a:t>
            </a:r>
            <a:r>
              <a:rPr dirty="0" sz="1800" spc="3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de</a:t>
            </a:r>
            <a:r>
              <a:rPr dirty="0" sz="1800">
                <a:latin typeface="Arial"/>
                <a:cs typeface="Arial"/>
              </a:rPr>
              <a:t>t</a:t>
            </a:r>
            <a:r>
              <a:rPr dirty="0" sz="1800" spc="-10">
                <a:latin typeface="Arial"/>
                <a:cs typeface="Arial"/>
              </a:rPr>
              <a:t>e</a:t>
            </a:r>
            <a:r>
              <a:rPr dirty="0" sz="1800">
                <a:latin typeface="Arial"/>
                <a:cs typeface="Arial"/>
              </a:rPr>
              <a:t>r</a:t>
            </a:r>
            <a:r>
              <a:rPr dirty="0" sz="1800" spc="-5">
                <a:latin typeface="Arial"/>
                <a:cs typeface="Arial"/>
              </a:rPr>
              <a:t>i</a:t>
            </a:r>
            <a:r>
              <a:rPr dirty="0" sz="1800" spc="-10">
                <a:latin typeface="Arial"/>
                <a:cs typeface="Arial"/>
              </a:rPr>
              <a:t>o</a:t>
            </a:r>
            <a:r>
              <a:rPr dirty="0" sz="1800">
                <a:latin typeface="Arial"/>
                <a:cs typeface="Arial"/>
              </a:rPr>
              <a:t>r</a:t>
            </a:r>
            <a:r>
              <a:rPr dirty="0" sz="1800" spc="-10">
                <a:latin typeface="Arial"/>
                <a:cs typeface="Arial"/>
              </a:rPr>
              <a:t>a</a:t>
            </a:r>
            <a:r>
              <a:rPr dirty="0" sz="1800">
                <a:latin typeface="Arial"/>
                <a:cs typeface="Arial"/>
              </a:rPr>
              <a:t>t</a:t>
            </a:r>
            <a:r>
              <a:rPr dirty="0" sz="1800" spc="-5">
                <a:latin typeface="Arial"/>
                <a:cs typeface="Arial"/>
              </a:rPr>
              <a:t>i</a:t>
            </a:r>
            <a:r>
              <a:rPr dirty="0" sz="1800" spc="-10">
                <a:latin typeface="Arial"/>
                <a:cs typeface="Arial"/>
              </a:rPr>
              <a:t>o</a:t>
            </a:r>
            <a:r>
              <a:rPr dirty="0" sz="1800">
                <a:latin typeface="Arial"/>
                <a:cs typeface="Arial"/>
              </a:rPr>
              <a:t>n</a:t>
            </a:r>
            <a:r>
              <a:rPr dirty="0" sz="1800" spc="2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o</a:t>
            </a:r>
            <a:r>
              <a:rPr dirty="0" sz="1800">
                <a:latin typeface="Arial"/>
                <a:cs typeface="Arial"/>
              </a:rPr>
              <a:t>r </a:t>
            </a:r>
            <a:r>
              <a:rPr dirty="0" sz="1800" spc="-10">
                <a:latin typeface="Arial"/>
                <a:cs typeface="Arial"/>
              </a:rPr>
              <a:t>da</a:t>
            </a:r>
            <a:r>
              <a:rPr dirty="0" sz="1800">
                <a:latin typeface="Arial"/>
                <a:cs typeface="Arial"/>
              </a:rPr>
              <a:t>m</a:t>
            </a:r>
            <a:r>
              <a:rPr dirty="0" sz="1800" spc="-10">
                <a:latin typeface="Arial"/>
                <a:cs typeface="Arial"/>
              </a:rPr>
              <a:t>ag</a:t>
            </a:r>
            <a:r>
              <a:rPr dirty="0" sz="1800">
                <a:latin typeface="Arial"/>
                <a:cs typeface="Arial"/>
              </a:rPr>
              <a:t>e</a:t>
            </a:r>
            <a:r>
              <a:rPr dirty="0" sz="1800" spc="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to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st</a:t>
            </a:r>
            <a:r>
              <a:rPr dirty="0" sz="1800" spc="-10">
                <a:latin typeface="Arial"/>
                <a:cs typeface="Arial"/>
              </a:rPr>
              <a:t>o</a:t>
            </a:r>
            <a:r>
              <a:rPr dirty="0" sz="1800">
                <a:latin typeface="Arial"/>
                <a:cs typeface="Arial"/>
              </a:rPr>
              <a:t>r</a:t>
            </a:r>
            <a:r>
              <a:rPr dirty="0" sz="1800" spc="-10">
                <a:latin typeface="Arial"/>
                <a:cs typeface="Arial"/>
              </a:rPr>
              <a:t>ag</a:t>
            </a:r>
            <a:r>
              <a:rPr dirty="0" sz="1800">
                <a:latin typeface="Arial"/>
                <a:cs typeface="Arial"/>
              </a:rPr>
              <a:t>e</a:t>
            </a:r>
            <a:r>
              <a:rPr dirty="0" sz="1800" spc="1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de</a:t>
            </a:r>
            <a:r>
              <a:rPr dirty="0" sz="1800">
                <a:latin typeface="Arial"/>
                <a:cs typeface="Arial"/>
              </a:rPr>
              <a:t>v</a:t>
            </a:r>
            <a:r>
              <a:rPr dirty="0" sz="1800" spc="-5">
                <a:latin typeface="Arial"/>
                <a:cs typeface="Arial"/>
              </a:rPr>
              <a:t>i</a:t>
            </a:r>
            <a:r>
              <a:rPr dirty="0" sz="1800">
                <a:latin typeface="Arial"/>
                <a:cs typeface="Arial"/>
              </a:rPr>
              <a:t>c</a:t>
            </a:r>
            <a:r>
              <a:rPr dirty="0" sz="1800" spc="-10">
                <a:latin typeface="Arial"/>
                <a:cs typeface="Arial"/>
              </a:rPr>
              <a:t>es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D</a:t>
            </a:r>
            <a:r>
              <a:rPr dirty="0" sz="1800" spc="-10">
                <a:latin typeface="Arial"/>
                <a:cs typeface="Arial"/>
              </a:rPr>
              <a:t>e</a:t>
            </a:r>
            <a:r>
              <a:rPr dirty="0" sz="1800">
                <a:latin typeface="Arial"/>
                <a:cs typeface="Arial"/>
              </a:rPr>
              <a:t>c</a:t>
            </a:r>
            <a:r>
              <a:rPr dirty="0" sz="1800" spc="-10">
                <a:latin typeface="Arial"/>
                <a:cs typeface="Arial"/>
              </a:rPr>
              <a:t>a</a:t>
            </a:r>
            <a:r>
              <a:rPr dirty="0" sz="1800">
                <a:latin typeface="Arial"/>
                <a:cs typeface="Arial"/>
              </a:rPr>
              <a:t>y</a:t>
            </a:r>
            <a:r>
              <a:rPr dirty="0" sz="1800" spc="1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o</a:t>
            </a:r>
            <a:r>
              <a:rPr dirty="0" sz="1800">
                <a:latin typeface="Arial"/>
                <a:cs typeface="Arial"/>
              </a:rPr>
              <a:t>f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d</a:t>
            </a:r>
            <a:r>
              <a:rPr dirty="0" sz="1800" spc="-5">
                <a:latin typeface="Arial"/>
                <a:cs typeface="Arial"/>
              </a:rPr>
              <a:t>i</a:t>
            </a:r>
            <a:r>
              <a:rPr dirty="0" sz="1800" spc="-10">
                <a:latin typeface="Arial"/>
                <a:cs typeface="Arial"/>
              </a:rPr>
              <a:t>g</a:t>
            </a:r>
            <a:r>
              <a:rPr dirty="0" sz="1800" spc="-5">
                <a:latin typeface="Arial"/>
                <a:cs typeface="Arial"/>
              </a:rPr>
              <a:t>i</a:t>
            </a:r>
            <a:r>
              <a:rPr dirty="0" sz="1800">
                <a:latin typeface="Arial"/>
                <a:cs typeface="Arial"/>
              </a:rPr>
              <a:t>t</a:t>
            </a:r>
            <a:r>
              <a:rPr dirty="0" sz="1800" spc="-10">
                <a:latin typeface="Arial"/>
                <a:cs typeface="Arial"/>
              </a:rPr>
              <a:t>a</a:t>
            </a:r>
            <a:r>
              <a:rPr dirty="0" sz="1800">
                <a:latin typeface="Arial"/>
                <a:cs typeface="Arial"/>
              </a:rPr>
              <a:t>l</a:t>
            </a:r>
            <a:r>
              <a:rPr dirty="0" sz="1800" spc="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r</a:t>
            </a:r>
            <a:r>
              <a:rPr dirty="0" sz="1800" spc="-10">
                <a:latin typeface="Arial"/>
                <a:cs typeface="Arial"/>
              </a:rPr>
              <a:t>ep</a:t>
            </a:r>
            <a:r>
              <a:rPr dirty="0" sz="1800">
                <a:latin typeface="Arial"/>
                <a:cs typeface="Arial"/>
              </a:rPr>
              <a:t>r</a:t>
            </a:r>
            <a:r>
              <a:rPr dirty="0" sz="1800" spc="-10">
                <a:latin typeface="Arial"/>
                <a:cs typeface="Arial"/>
              </a:rPr>
              <a:t>e</a:t>
            </a:r>
            <a:r>
              <a:rPr dirty="0" sz="1800">
                <a:latin typeface="Arial"/>
                <a:cs typeface="Arial"/>
              </a:rPr>
              <a:t>s</a:t>
            </a:r>
            <a:r>
              <a:rPr dirty="0" sz="1800" spc="-10">
                <a:latin typeface="Arial"/>
                <a:cs typeface="Arial"/>
              </a:rPr>
              <a:t>en</a:t>
            </a:r>
            <a:r>
              <a:rPr dirty="0" sz="1800">
                <a:latin typeface="Arial"/>
                <a:cs typeface="Arial"/>
              </a:rPr>
              <a:t>t</a:t>
            </a:r>
            <a:r>
              <a:rPr dirty="0" sz="1800" spc="-10">
                <a:latin typeface="Arial"/>
                <a:cs typeface="Arial"/>
              </a:rPr>
              <a:t>a</a:t>
            </a:r>
            <a:r>
              <a:rPr dirty="0" sz="1800">
                <a:latin typeface="Arial"/>
                <a:cs typeface="Arial"/>
              </a:rPr>
              <a:t>t</a:t>
            </a:r>
            <a:r>
              <a:rPr dirty="0" sz="1800" spc="-5">
                <a:latin typeface="Arial"/>
                <a:cs typeface="Arial"/>
              </a:rPr>
              <a:t>i</a:t>
            </a:r>
            <a:r>
              <a:rPr dirty="0" sz="1800" spc="-10">
                <a:latin typeface="Arial"/>
                <a:cs typeface="Arial"/>
              </a:rPr>
              <a:t>on</a:t>
            </a:r>
            <a:r>
              <a:rPr dirty="0" sz="1800">
                <a:latin typeface="Arial"/>
                <a:cs typeface="Arial"/>
              </a:rPr>
              <a:t>s	(</a:t>
            </a:r>
            <a:r>
              <a:rPr dirty="0" sz="1800" spc="-10">
                <a:latin typeface="Arial"/>
                <a:cs typeface="Arial"/>
              </a:rPr>
              <a:t>b</a:t>
            </a:r>
            <a:r>
              <a:rPr dirty="0" sz="1800" spc="-5">
                <a:latin typeface="Arial"/>
                <a:cs typeface="Arial"/>
              </a:rPr>
              <a:t>i</a:t>
            </a:r>
            <a:r>
              <a:rPr dirty="0" sz="1800">
                <a:latin typeface="Arial"/>
                <a:cs typeface="Arial"/>
              </a:rPr>
              <a:t>t</a:t>
            </a:r>
            <a:r>
              <a:rPr dirty="0" sz="1800" spc="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r</a:t>
            </a:r>
            <a:r>
              <a:rPr dirty="0" sz="1800" spc="-10">
                <a:latin typeface="Arial"/>
                <a:cs typeface="Arial"/>
              </a:rPr>
              <a:t>o</a:t>
            </a:r>
            <a:r>
              <a:rPr dirty="0" sz="1800">
                <a:latin typeface="Arial"/>
                <a:cs typeface="Arial"/>
              </a:rPr>
              <a:t>t)</a:t>
            </a:r>
            <a:endParaRPr sz="1800">
              <a:latin typeface="Arial"/>
              <a:cs typeface="Arial"/>
            </a:endParaRPr>
          </a:p>
          <a:p>
            <a:pPr marL="469900" marR="2621915">
              <a:lnSpc>
                <a:spcPts val="2950"/>
              </a:lnSpc>
              <a:spcBef>
                <a:spcPts val="10"/>
              </a:spcBef>
            </a:pPr>
            <a:r>
              <a:rPr dirty="0" sz="1800" spc="-5">
                <a:latin typeface="Arial"/>
                <a:cs typeface="Arial"/>
              </a:rPr>
              <a:t>C</a:t>
            </a:r>
            <a:r>
              <a:rPr dirty="0" sz="1800" spc="-10">
                <a:latin typeface="Arial"/>
                <a:cs typeface="Arial"/>
              </a:rPr>
              <a:t>hange</a:t>
            </a:r>
            <a:r>
              <a:rPr dirty="0" sz="1800">
                <a:latin typeface="Arial"/>
                <a:cs typeface="Arial"/>
              </a:rPr>
              <a:t>s</a:t>
            </a:r>
            <a:r>
              <a:rPr dirty="0" sz="1800" spc="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to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f</a:t>
            </a:r>
            <a:r>
              <a:rPr dirty="0" sz="1800" spc="-5">
                <a:latin typeface="Arial"/>
                <a:cs typeface="Arial"/>
              </a:rPr>
              <a:t>il</a:t>
            </a:r>
            <a:r>
              <a:rPr dirty="0" sz="1800">
                <a:latin typeface="Arial"/>
                <a:cs typeface="Arial"/>
              </a:rPr>
              <a:t>e</a:t>
            </a:r>
            <a:r>
              <a:rPr dirty="0" sz="1800" spc="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f</a:t>
            </a:r>
            <a:r>
              <a:rPr dirty="0" sz="1800" spc="-10">
                <a:latin typeface="Arial"/>
                <a:cs typeface="Arial"/>
              </a:rPr>
              <a:t>o</a:t>
            </a:r>
            <a:r>
              <a:rPr dirty="0" sz="1800">
                <a:latin typeface="Arial"/>
                <a:cs typeface="Arial"/>
              </a:rPr>
              <a:t>rm</a:t>
            </a:r>
            <a:r>
              <a:rPr dirty="0" sz="1800" spc="-10">
                <a:latin typeface="Arial"/>
                <a:cs typeface="Arial"/>
              </a:rPr>
              <a:t>a</a:t>
            </a:r>
            <a:r>
              <a:rPr dirty="0" sz="1800">
                <a:latin typeface="Arial"/>
                <a:cs typeface="Arial"/>
              </a:rPr>
              <a:t>ts</a:t>
            </a:r>
            <a:r>
              <a:rPr dirty="0" sz="1800" spc="-10">
                <a:latin typeface="Arial"/>
                <a:cs typeface="Arial"/>
              </a:rPr>
              <a:t> o</a:t>
            </a:r>
            <a:r>
              <a:rPr dirty="0" sz="1800">
                <a:latin typeface="Arial"/>
                <a:cs typeface="Arial"/>
              </a:rPr>
              <a:t>r </a:t>
            </a:r>
            <a:r>
              <a:rPr dirty="0" sz="1800" spc="-10">
                <a:latin typeface="Arial"/>
                <a:cs typeface="Arial"/>
              </a:rPr>
              <a:t>en</a:t>
            </a:r>
            <a:r>
              <a:rPr dirty="0" sz="1800">
                <a:latin typeface="Arial"/>
                <a:cs typeface="Arial"/>
              </a:rPr>
              <a:t>c</a:t>
            </a:r>
            <a:r>
              <a:rPr dirty="0" sz="1800" spc="-10">
                <a:latin typeface="Arial"/>
                <a:cs typeface="Arial"/>
              </a:rPr>
              <a:t>od</a:t>
            </a:r>
            <a:r>
              <a:rPr dirty="0" sz="1800" spc="-5">
                <a:latin typeface="Arial"/>
                <a:cs typeface="Arial"/>
              </a:rPr>
              <a:t>i</a:t>
            </a:r>
            <a:r>
              <a:rPr dirty="0" sz="1800" spc="-10">
                <a:latin typeface="Arial"/>
                <a:cs typeface="Arial"/>
              </a:rPr>
              <a:t>ngs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C</a:t>
            </a:r>
            <a:r>
              <a:rPr dirty="0" sz="1800" spc="-10">
                <a:latin typeface="Arial"/>
                <a:cs typeface="Arial"/>
              </a:rPr>
              <a:t>hange</a:t>
            </a:r>
            <a:r>
              <a:rPr dirty="0" sz="1800">
                <a:latin typeface="Arial"/>
                <a:cs typeface="Arial"/>
              </a:rPr>
              <a:t>s</a:t>
            </a:r>
            <a:r>
              <a:rPr dirty="0" sz="1800" spc="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to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sc</a:t>
            </a:r>
            <a:r>
              <a:rPr dirty="0" sz="1800" spc="-10">
                <a:latin typeface="Arial"/>
                <a:cs typeface="Arial"/>
              </a:rPr>
              <a:t>he</a:t>
            </a:r>
            <a:r>
              <a:rPr dirty="0" sz="1800">
                <a:latin typeface="Arial"/>
                <a:cs typeface="Arial"/>
              </a:rPr>
              <a:t>m</a:t>
            </a:r>
            <a:r>
              <a:rPr dirty="0" sz="1800" spc="-10">
                <a:latin typeface="Arial"/>
                <a:cs typeface="Arial"/>
              </a:rPr>
              <a:t>a</a:t>
            </a:r>
            <a:r>
              <a:rPr dirty="0" sz="1800">
                <a:latin typeface="Arial"/>
                <a:cs typeface="Arial"/>
              </a:rPr>
              <a:t>s</a:t>
            </a:r>
            <a:r>
              <a:rPr dirty="0" sz="1800" spc="1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an</a:t>
            </a:r>
            <a:r>
              <a:rPr dirty="0" sz="1800">
                <a:latin typeface="Arial"/>
                <a:cs typeface="Arial"/>
              </a:rPr>
              <a:t>d</a:t>
            </a:r>
            <a:r>
              <a:rPr dirty="0" sz="1800" spc="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st</a:t>
            </a:r>
            <a:r>
              <a:rPr dirty="0" sz="1800" spc="-10">
                <a:latin typeface="Arial"/>
                <a:cs typeface="Arial"/>
              </a:rPr>
              <a:t>anda</a:t>
            </a:r>
            <a:r>
              <a:rPr dirty="0" sz="1800">
                <a:latin typeface="Arial"/>
                <a:cs typeface="Arial"/>
              </a:rPr>
              <a:t>r</a:t>
            </a:r>
            <a:r>
              <a:rPr dirty="0" sz="1800" spc="-10">
                <a:latin typeface="Arial"/>
                <a:cs typeface="Arial"/>
              </a:rPr>
              <a:t>ds</a:t>
            </a:r>
            <a:endParaRPr sz="18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575"/>
              </a:spcBef>
            </a:pPr>
            <a:r>
              <a:rPr dirty="0" sz="1800" spc="-5">
                <a:latin typeface="Arial"/>
                <a:cs typeface="Arial"/>
              </a:rPr>
              <a:t>C</a:t>
            </a:r>
            <a:r>
              <a:rPr dirty="0" sz="1800" spc="-10">
                <a:latin typeface="Arial"/>
                <a:cs typeface="Arial"/>
              </a:rPr>
              <a:t>hange</a:t>
            </a:r>
            <a:r>
              <a:rPr dirty="0" sz="1800">
                <a:latin typeface="Arial"/>
                <a:cs typeface="Arial"/>
              </a:rPr>
              <a:t>s</a:t>
            </a:r>
            <a:r>
              <a:rPr dirty="0" sz="1800" spc="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to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s</a:t>
            </a:r>
            <a:r>
              <a:rPr dirty="0" sz="1800" spc="-10">
                <a:latin typeface="Arial"/>
                <a:cs typeface="Arial"/>
              </a:rPr>
              <a:t>o</a:t>
            </a:r>
            <a:r>
              <a:rPr dirty="0" sz="1800">
                <a:latin typeface="Arial"/>
                <a:cs typeface="Arial"/>
              </a:rPr>
              <a:t>ft</a:t>
            </a:r>
            <a:r>
              <a:rPr dirty="0" sz="1800" spc="-40">
                <a:latin typeface="Arial"/>
                <a:cs typeface="Arial"/>
              </a:rPr>
              <a:t>w</a:t>
            </a:r>
            <a:r>
              <a:rPr dirty="0" sz="1800" spc="-10">
                <a:latin typeface="Arial"/>
                <a:cs typeface="Arial"/>
              </a:rPr>
              <a:t>a</a:t>
            </a:r>
            <a:r>
              <a:rPr dirty="0" sz="1800">
                <a:latin typeface="Arial"/>
                <a:cs typeface="Arial"/>
              </a:rPr>
              <a:t>re</a:t>
            </a:r>
            <a:r>
              <a:rPr dirty="0" sz="1800" spc="4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</a:t>
            </a:r>
            <a:r>
              <a:rPr dirty="0" sz="1800" spc="-10">
                <a:latin typeface="Arial"/>
                <a:cs typeface="Arial"/>
              </a:rPr>
              <a:t>oo</a:t>
            </a:r>
            <a:r>
              <a:rPr dirty="0" sz="1800" spc="-5">
                <a:latin typeface="Arial"/>
                <a:cs typeface="Arial"/>
              </a:rPr>
              <a:t>l</a:t>
            </a:r>
            <a:r>
              <a:rPr dirty="0" sz="1800">
                <a:latin typeface="Arial"/>
                <a:cs typeface="Arial"/>
              </a:rPr>
              <a:t>s </a:t>
            </a:r>
            <a:r>
              <a:rPr dirty="0" sz="1800" spc="-10">
                <a:latin typeface="Arial"/>
                <a:cs typeface="Arial"/>
              </a:rPr>
              <a:t>an</a:t>
            </a:r>
            <a:r>
              <a:rPr dirty="0" sz="1800">
                <a:latin typeface="Arial"/>
                <a:cs typeface="Arial"/>
              </a:rPr>
              <a:t>d</a:t>
            </a:r>
            <a:r>
              <a:rPr dirty="0" sz="1800" spc="1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app</a:t>
            </a:r>
            <a:r>
              <a:rPr dirty="0" sz="1800" spc="-5">
                <a:latin typeface="Arial"/>
                <a:cs typeface="Arial"/>
              </a:rPr>
              <a:t>li</a:t>
            </a:r>
            <a:r>
              <a:rPr dirty="0" sz="1800">
                <a:latin typeface="Arial"/>
                <a:cs typeface="Arial"/>
              </a:rPr>
              <a:t>c</a:t>
            </a:r>
            <a:r>
              <a:rPr dirty="0" sz="1800" spc="-10">
                <a:latin typeface="Arial"/>
                <a:cs typeface="Arial"/>
              </a:rPr>
              <a:t>a</a:t>
            </a:r>
            <a:r>
              <a:rPr dirty="0" sz="1800">
                <a:latin typeface="Arial"/>
                <a:cs typeface="Arial"/>
              </a:rPr>
              <a:t>t</a:t>
            </a:r>
            <a:r>
              <a:rPr dirty="0" sz="1800" spc="-5">
                <a:latin typeface="Arial"/>
                <a:cs typeface="Arial"/>
              </a:rPr>
              <a:t>i</a:t>
            </a:r>
            <a:r>
              <a:rPr dirty="0" sz="1800" spc="-10">
                <a:latin typeface="Arial"/>
                <a:cs typeface="Arial"/>
              </a:rPr>
              <a:t>ons</a:t>
            </a:r>
            <a:endParaRPr sz="18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805"/>
              </a:spcBef>
            </a:pPr>
            <a:r>
              <a:rPr dirty="0" sz="1800" spc="-10">
                <a:latin typeface="Arial"/>
                <a:cs typeface="Arial"/>
              </a:rPr>
              <a:t>Lo</a:t>
            </a:r>
            <a:r>
              <a:rPr dirty="0" sz="1800">
                <a:latin typeface="Arial"/>
                <a:cs typeface="Arial"/>
              </a:rPr>
              <a:t>ss</a:t>
            </a:r>
            <a:r>
              <a:rPr dirty="0" sz="1800" spc="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o</a:t>
            </a:r>
            <a:r>
              <a:rPr dirty="0" sz="1800">
                <a:latin typeface="Arial"/>
                <a:cs typeface="Arial"/>
              </a:rPr>
              <a:t>r s</a:t>
            </a:r>
            <a:r>
              <a:rPr dirty="0" sz="1800" spc="-10">
                <a:latin typeface="Arial"/>
                <a:cs typeface="Arial"/>
              </a:rPr>
              <a:t>epa</a:t>
            </a:r>
            <a:r>
              <a:rPr dirty="0" sz="1800">
                <a:latin typeface="Arial"/>
                <a:cs typeface="Arial"/>
              </a:rPr>
              <a:t>r</a:t>
            </a:r>
            <a:r>
              <a:rPr dirty="0" sz="1800" spc="-10">
                <a:latin typeface="Arial"/>
                <a:cs typeface="Arial"/>
              </a:rPr>
              <a:t>a</a:t>
            </a:r>
            <a:r>
              <a:rPr dirty="0" sz="1800">
                <a:latin typeface="Arial"/>
                <a:cs typeface="Arial"/>
              </a:rPr>
              <a:t>t</a:t>
            </a:r>
            <a:r>
              <a:rPr dirty="0" sz="1800" spc="-5">
                <a:latin typeface="Arial"/>
                <a:cs typeface="Arial"/>
              </a:rPr>
              <a:t>i</a:t>
            </a:r>
            <a:r>
              <a:rPr dirty="0" sz="1800" spc="-10">
                <a:latin typeface="Arial"/>
                <a:cs typeface="Arial"/>
              </a:rPr>
              <a:t>o</a:t>
            </a:r>
            <a:r>
              <a:rPr dirty="0" sz="1800">
                <a:latin typeface="Arial"/>
                <a:cs typeface="Arial"/>
              </a:rPr>
              <a:t>n</a:t>
            </a:r>
            <a:r>
              <a:rPr dirty="0" sz="1800" spc="2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o</a:t>
            </a:r>
            <a:r>
              <a:rPr dirty="0" sz="1800">
                <a:latin typeface="Arial"/>
                <a:cs typeface="Arial"/>
              </a:rPr>
              <a:t>f</a:t>
            </a:r>
            <a:r>
              <a:rPr dirty="0" sz="1800" spc="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cr</a:t>
            </a:r>
            <a:r>
              <a:rPr dirty="0" sz="1800" spc="-5">
                <a:latin typeface="Arial"/>
                <a:cs typeface="Arial"/>
              </a:rPr>
              <a:t>i</a:t>
            </a:r>
            <a:r>
              <a:rPr dirty="0" sz="1800">
                <a:latin typeface="Arial"/>
                <a:cs typeface="Arial"/>
              </a:rPr>
              <a:t>t</a:t>
            </a:r>
            <a:r>
              <a:rPr dirty="0" sz="1800" spc="-5">
                <a:latin typeface="Arial"/>
                <a:cs typeface="Arial"/>
              </a:rPr>
              <a:t>i</a:t>
            </a:r>
            <a:r>
              <a:rPr dirty="0" sz="1800">
                <a:latin typeface="Arial"/>
                <a:cs typeface="Arial"/>
              </a:rPr>
              <a:t>c</a:t>
            </a:r>
            <a:r>
              <a:rPr dirty="0" sz="1800" spc="-10">
                <a:latin typeface="Arial"/>
                <a:cs typeface="Arial"/>
              </a:rPr>
              <a:t>a</a:t>
            </a:r>
            <a:r>
              <a:rPr dirty="0" sz="1800">
                <a:latin typeface="Arial"/>
                <a:cs typeface="Arial"/>
              </a:rPr>
              <a:t>l c</a:t>
            </a:r>
            <a:r>
              <a:rPr dirty="0" sz="1800" spc="-10">
                <a:latin typeface="Arial"/>
                <a:cs typeface="Arial"/>
              </a:rPr>
              <a:t>on</a:t>
            </a:r>
            <a:r>
              <a:rPr dirty="0" sz="1800">
                <a:latin typeface="Arial"/>
                <a:cs typeface="Arial"/>
              </a:rPr>
              <a:t>t</a:t>
            </a:r>
            <a:r>
              <a:rPr dirty="0" sz="1800" spc="-10">
                <a:latin typeface="Arial"/>
                <a:cs typeface="Arial"/>
              </a:rPr>
              <a:t>e</a:t>
            </a:r>
            <a:r>
              <a:rPr dirty="0" sz="1800" spc="-15">
                <a:latin typeface="Arial"/>
                <a:cs typeface="Arial"/>
              </a:rPr>
              <a:t>x</a:t>
            </a:r>
            <a:r>
              <a:rPr dirty="0" sz="1800">
                <a:latin typeface="Arial"/>
                <a:cs typeface="Arial"/>
              </a:rPr>
              <a:t>t</a:t>
            </a:r>
            <a:r>
              <a:rPr dirty="0" sz="1800" spc="-10">
                <a:latin typeface="Arial"/>
                <a:cs typeface="Arial"/>
              </a:rPr>
              <a:t>ua</a:t>
            </a:r>
            <a:r>
              <a:rPr dirty="0" sz="1800">
                <a:latin typeface="Arial"/>
                <a:cs typeface="Arial"/>
              </a:rPr>
              <a:t>l</a:t>
            </a:r>
            <a:r>
              <a:rPr dirty="0" sz="1800" spc="2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i</a:t>
            </a:r>
            <a:r>
              <a:rPr dirty="0" sz="1800" spc="-10">
                <a:latin typeface="Arial"/>
                <a:cs typeface="Arial"/>
              </a:rPr>
              <a:t>n</a:t>
            </a:r>
            <a:r>
              <a:rPr dirty="0" sz="1800">
                <a:latin typeface="Arial"/>
                <a:cs typeface="Arial"/>
              </a:rPr>
              <a:t>f</a:t>
            </a:r>
            <a:r>
              <a:rPr dirty="0" sz="1800" spc="-10">
                <a:latin typeface="Arial"/>
                <a:cs typeface="Arial"/>
              </a:rPr>
              <a:t>o</a:t>
            </a:r>
            <a:r>
              <a:rPr dirty="0" sz="1800">
                <a:latin typeface="Arial"/>
                <a:cs typeface="Arial"/>
              </a:rPr>
              <a:t>rm</a:t>
            </a:r>
            <a:r>
              <a:rPr dirty="0" sz="1800" spc="-10">
                <a:latin typeface="Arial"/>
                <a:cs typeface="Arial"/>
              </a:rPr>
              <a:t>a</a:t>
            </a:r>
            <a:r>
              <a:rPr dirty="0" sz="1800">
                <a:latin typeface="Arial"/>
                <a:cs typeface="Arial"/>
              </a:rPr>
              <a:t>t</a:t>
            </a:r>
            <a:r>
              <a:rPr dirty="0" sz="1800" spc="-5">
                <a:latin typeface="Arial"/>
                <a:cs typeface="Arial"/>
              </a:rPr>
              <a:t>i</a:t>
            </a:r>
            <a:r>
              <a:rPr dirty="0" sz="1800" spc="-10">
                <a:latin typeface="Arial"/>
                <a:cs typeface="Arial"/>
              </a:rPr>
              <a:t>o</a:t>
            </a:r>
            <a:r>
              <a:rPr dirty="0" sz="1800">
                <a:latin typeface="Arial"/>
                <a:cs typeface="Arial"/>
              </a:rPr>
              <a:t>n</a:t>
            </a:r>
            <a:r>
              <a:rPr dirty="0" sz="1800" spc="2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o</a:t>
            </a:r>
            <a:r>
              <a:rPr dirty="0" sz="1800">
                <a:latin typeface="Arial"/>
                <a:cs typeface="Arial"/>
              </a:rPr>
              <a:t>r </a:t>
            </a:r>
            <a:r>
              <a:rPr dirty="0" sz="1800" spc="-10">
                <a:latin typeface="Arial"/>
                <a:cs typeface="Arial"/>
              </a:rPr>
              <a:t>do</a:t>
            </a:r>
            <a:r>
              <a:rPr dirty="0" sz="1800">
                <a:latin typeface="Arial"/>
                <a:cs typeface="Arial"/>
              </a:rPr>
              <a:t>c</a:t>
            </a:r>
            <a:r>
              <a:rPr dirty="0" sz="1800" spc="-10">
                <a:latin typeface="Arial"/>
                <a:cs typeface="Arial"/>
              </a:rPr>
              <a:t>u</a:t>
            </a:r>
            <a:r>
              <a:rPr dirty="0" sz="1800">
                <a:latin typeface="Arial"/>
                <a:cs typeface="Arial"/>
              </a:rPr>
              <a:t>m</a:t>
            </a:r>
            <a:r>
              <a:rPr dirty="0" sz="1800" spc="-10">
                <a:latin typeface="Arial"/>
                <a:cs typeface="Arial"/>
              </a:rPr>
              <a:t>en</a:t>
            </a:r>
            <a:r>
              <a:rPr dirty="0" sz="1800">
                <a:latin typeface="Arial"/>
                <a:cs typeface="Arial"/>
              </a:rPr>
              <a:t>t</a:t>
            </a:r>
            <a:r>
              <a:rPr dirty="0" sz="1800" spc="-10">
                <a:latin typeface="Arial"/>
                <a:cs typeface="Arial"/>
              </a:rPr>
              <a:t>a</a:t>
            </a:r>
            <a:r>
              <a:rPr dirty="0" sz="1800">
                <a:latin typeface="Arial"/>
                <a:cs typeface="Arial"/>
              </a:rPr>
              <a:t>t</a:t>
            </a:r>
            <a:r>
              <a:rPr dirty="0" sz="1800" spc="-5">
                <a:latin typeface="Arial"/>
                <a:cs typeface="Arial"/>
              </a:rPr>
              <a:t>i</a:t>
            </a:r>
            <a:r>
              <a:rPr dirty="0" sz="1800" spc="-10">
                <a:latin typeface="Arial"/>
                <a:cs typeface="Arial"/>
              </a:rPr>
              <a:t>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28964" y="5621934"/>
            <a:ext cx="3943350" cy="254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5">
                <a:latin typeface="Arial"/>
                <a:cs typeface="Arial"/>
              </a:rPr>
              <a:t>C</a:t>
            </a:r>
            <a:r>
              <a:rPr dirty="0" sz="1800" spc="-10">
                <a:latin typeface="Arial"/>
                <a:cs typeface="Arial"/>
              </a:rPr>
              <a:t>hange</a:t>
            </a:r>
            <a:r>
              <a:rPr dirty="0" sz="1800">
                <a:latin typeface="Arial"/>
                <a:cs typeface="Arial"/>
              </a:rPr>
              <a:t>s</a:t>
            </a:r>
            <a:r>
              <a:rPr dirty="0" sz="1800" spc="2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i</a:t>
            </a:r>
            <a:r>
              <a:rPr dirty="0" sz="1800">
                <a:latin typeface="Arial"/>
                <a:cs typeface="Arial"/>
              </a:rPr>
              <a:t>n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p</a:t>
            </a:r>
            <a:r>
              <a:rPr dirty="0" sz="1800">
                <a:latin typeface="Arial"/>
                <a:cs typeface="Arial"/>
              </a:rPr>
              <a:t>r</a:t>
            </a:r>
            <a:r>
              <a:rPr dirty="0" sz="1800" spc="-10">
                <a:latin typeface="Arial"/>
                <a:cs typeface="Arial"/>
              </a:rPr>
              <a:t>a</a:t>
            </a:r>
            <a:r>
              <a:rPr dirty="0" sz="1800">
                <a:latin typeface="Arial"/>
                <a:cs typeface="Arial"/>
              </a:rPr>
              <a:t>ct</a:t>
            </a:r>
            <a:r>
              <a:rPr dirty="0" sz="1800" spc="-5">
                <a:latin typeface="Arial"/>
                <a:cs typeface="Arial"/>
              </a:rPr>
              <a:t>i</a:t>
            </a:r>
            <a:r>
              <a:rPr dirty="0" sz="1800">
                <a:latin typeface="Arial"/>
                <a:cs typeface="Arial"/>
              </a:rPr>
              <a:t>c</a:t>
            </a:r>
            <a:r>
              <a:rPr dirty="0" sz="1800" spc="-10">
                <a:latin typeface="Arial"/>
                <a:cs typeface="Arial"/>
              </a:rPr>
              <a:t>e</a:t>
            </a:r>
            <a:r>
              <a:rPr dirty="0" sz="1800">
                <a:latin typeface="Arial"/>
                <a:cs typeface="Arial"/>
              </a:rPr>
              <a:t>s</a:t>
            </a:r>
            <a:r>
              <a:rPr dirty="0" sz="1800" spc="1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an</a:t>
            </a:r>
            <a:r>
              <a:rPr dirty="0" sz="1800">
                <a:latin typeface="Arial"/>
                <a:cs typeface="Arial"/>
              </a:rPr>
              <a:t>d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e</a:t>
            </a:r>
            <a:r>
              <a:rPr dirty="0" sz="1800" spc="-15">
                <a:latin typeface="Arial"/>
                <a:cs typeface="Arial"/>
              </a:rPr>
              <a:t>x</a:t>
            </a:r>
            <a:r>
              <a:rPr dirty="0" sz="1800" spc="-10">
                <a:latin typeface="Arial"/>
                <a:cs typeface="Arial"/>
              </a:rPr>
              <a:t>pe</a:t>
            </a:r>
            <a:r>
              <a:rPr dirty="0" sz="1800">
                <a:latin typeface="Arial"/>
                <a:cs typeface="Arial"/>
              </a:rPr>
              <a:t>ct</a:t>
            </a:r>
            <a:r>
              <a:rPr dirty="0" sz="1800" spc="-10">
                <a:latin typeface="Arial"/>
                <a:cs typeface="Arial"/>
              </a:rPr>
              <a:t>a</a:t>
            </a:r>
            <a:r>
              <a:rPr dirty="0" sz="1800">
                <a:latin typeface="Arial"/>
                <a:cs typeface="Arial"/>
              </a:rPr>
              <a:t>t</a:t>
            </a:r>
            <a:r>
              <a:rPr dirty="0" sz="1800" spc="-5">
                <a:latin typeface="Arial"/>
                <a:cs typeface="Arial"/>
              </a:rPr>
              <a:t>i</a:t>
            </a:r>
            <a:r>
              <a:rPr dirty="0" sz="1800" spc="-10">
                <a:latin typeface="Arial"/>
                <a:cs typeface="Arial"/>
              </a:rPr>
              <a:t>ons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00964" y="5621934"/>
            <a:ext cx="3305810" cy="6254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10" i="1">
                <a:latin typeface="Arial"/>
                <a:cs typeface="Arial"/>
              </a:rPr>
              <a:t>an</a:t>
            </a:r>
            <a:r>
              <a:rPr dirty="0" sz="1800" i="1">
                <a:latin typeface="Arial"/>
                <a:cs typeface="Arial"/>
              </a:rPr>
              <a:t>d</a:t>
            </a:r>
            <a:r>
              <a:rPr dirty="0" sz="1800" spc="10" i="1">
                <a:latin typeface="Arial"/>
                <a:cs typeface="Arial"/>
              </a:rPr>
              <a:t> </a:t>
            </a:r>
            <a:r>
              <a:rPr dirty="0" sz="1800" i="1">
                <a:latin typeface="Arial"/>
                <a:cs typeface="Arial"/>
              </a:rPr>
              <a:t>so</a:t>
            </a:r>
            <a:r>
              <a:rPr dirty="0" sz="1800" spc="-5" i="1">
                <a:latin typeface="Arial"/>
                <a:cs typeface="Arial"/>
              </a:rPr>
              <a:t> </a:t>
            </a:r>
            <a:r>
              <a:rPr dirty="0" sz="1800" spc="-10" i="1">
                <a:latin typeface="Arial"/>
                <a:cs typeface="Arial"/>
              </a:rPr>
              <a:t>on</a:t>
            </a:r>
            <a:endParaRPr sz="1800">
              <a:latin typeface="Arial"/>
              <a:cs typeface="Arial"/>
            </a:endParaRPr>
          </a:p>
          <a:p>
            <a:pPr marL="628015">
              <a:lnSpc>
                <a:spcPct val="100000"/>
              </a:lnSpc>
              <a:spcBef>
                <a:spcPts val="1000"/>
              </a:spcBef>
            </a:pPr>
            <a:r>
              <a:rPr dirty="0" sz="1600" spc="-15">
                <a:latin typeface="Arial"/>
                <a:cs typeface="Arial"/>
              </a:rPr>
              <a:t>(</a:t>
            </a:r>
            <a:r>
              <a:rPr dirty="0" sz="1600" spc="-10">
                <a:latin typeface="Arial"/>
                <a:cs typeface="Arial"/>
              </a:rPr>
              <a:t>adapted</a:t>
            </a:r>
            <a:r>
              <a:rPr dirty="0" sz="1600" spc="20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f</a:t>
            </a:r>
            <a:r>
              <a:rPr dirty="0" sz="1600" spc="-15">
                <a:latin typeface="Arial"/>
                <a:cs typeface="Arial"/>
              </a:rPr>
              <a:t>r</a:t>
            </a:r>
            <a:r>
              <a:rPr dirty="0" sz="1600" spc="-15">
                <a:latin typeface="Arial"/>
                <a:cs typeface="Arial"/>
              </a:rPr>
              <a:t>om</a:t>
            </a:r>
            <a:r>
              <a:rPr dirty="0" sz="1600" spc="25">
                <a:latin typeface="Arial"/>
                <a:cs typeface="Arial"/>
              </a:rPr>
              <a:t> </a:t>
            </a:r>
            <a:r>
              <a:rPr dirty="0" sz="1600" spc="-25">
                <a:latin typeface="Arial"/>
                <a:cs typeface="Arial"/>
              </a:rPr>
              <a:t>G</a:t>
            </a:r>
            <a:r>
              <a:rPr dirty="0" sz="1600">
                <a:latin typeface="Arial"/>
                <a:cs typeface="Arial"/>
              </a:rPr>
              <a:t>i</a:t>
            </a:r>
            <a:r>
              <a:rPr dirty="0" sz="1600" spc="-10">
                <a:latin typeface="Arial"/>
                <a:cs typeface="Arial"/>
              </a:rPr>
              <a:t>a</a:t>
            </a:r>
            <a:r>
              <a:rPr dirty="0" sz="1600" spc="-15">
                <a:latin typeface="Arial"/>
                <a:cs typeface="Arial"/>
              </a:rPr>
              <a:t>r</a:t>
            </a:r>
            <a:r>
              <a:rPr dirty="0" sz="1600" spc="-10">
                <a:latin typeface="Arial"/>
                <a:cs typeface="Arial"/>
              </a:rPr>
              <a:t>etta,</a:t>
            </a:r>
            <a:r>
              <a:rPr dirty="0" sz="1600" spc="35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20</a:t>
            </a:r>
            <a:r>
              <a:rPr dirty="0" sz="1600" spc="-130">
                <a:latin typeface="Arial"/>
                <a:cs typeface="Arial"/>
              </a:rPr>
              <a:t>1</a:t>
            </a:r>
            <a:r>
              <a:rPr dirty="0" sz="1600" spc="-10">
                <a:latin typeface="Arial"/>
                <a:cs typeface="Arial"/>
              </a:rPr>
              <a:t>1)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503411" y="6463728"/>
            <a:ext cx="10287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 spc="-10">
                <a:solidFill>
                  <a:srgbClr val="8A8A8A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19200"/>
            <a:ext cx="9144000" cy="3098800"/>
          </a:xfrm>
          <a:custGeom>
            <a:avLst/>
            <a:gdLst/>
            <a:ahLst/>
            <a:cxnLst/>
            <a:rect l="l" t="t" r="r" b="b"/>
            <a:pathLst>
              <a:path w="9144000" h="3098800">
                <a:moveTo>
                  <a:pt x="0" y="3098800"/>
                </a:moveTo>
                <a:lnTo>
                  <a:pt x="9144000" y="3098800"/>
                </a:lnTo>
                <a:lnTo>
                  <a:pt x="9144000" y="0"/>
                </a:lnTo>
                <a:lnTo>
                  <a:pt x="0" y="0"/>
                </a:lnTo>
                <a:lnTo>
                  <a:pt x="0" y="3098800"/>
                </a:lnTo>
                <a:close/>
              </a:path>
            </a:pathLst>
          </a:custGeom>
          <a:solidFill>
            <a:srgbClr val="DADAD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400425" y="2533646"/>
            <a:ext cx="4343400" cy="533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000" spc="-35" b="1">
                <a:solidFill>
                  <a:srgbClr val="FF0000"/>
                </a:solidFill>
                <a:latin typeface="Arial"/>
                <a:cs typeface="Arial"/>
              </a:rPr>
              <a:t>Da</a:t>
            </a:r>
            <a:r>
              <a:rPr dirty="0" sz="4000" spc="-20" b="1">
                <a:solidFill>
                  <a:srgbClr val="FF0000"/>
                </a:solidFill>
                <a:latin typeface="Arial"/>
                <a:cs typeface="Arial"/>
              </a:rPr>
              <a:t>ta</a:t>
            </a:r>
            <a:r>
              <a:rPr dirty="0" sz="4000" spc="25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4000" spc="-35" b="1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dirty="0" sz="4000" spc="-15" b="1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dirty="0" sz="4000" spc="-30" b="1">
                <a:solidFill>
                  <a:srgbClr val="FF0000"/>
                </a:solidFill>
                <a:latin typeface="Arial"/>
                <a:cs typeface="Arial"/>
              </a:rPr>
              <a:t>ese</a:t>
            </a:r>
            <a:r>
              <a:rPr dirty="0" sz="4000" spc="-15" b="1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dirty="0" sz="4000" spc="-30" b="1">
                <a:solidFill>
                  <a:srgbClr val="FF0000"/>
                </a:solidFill>
                <a:latin typeface="Arial"/>
                <a:cs typeface="Arial"/>
              </a:rPr>
              <a:t>va</a:t>
            </a:r>
            <a:r>
              <a:rPr dirty="0" sz="4000" spc="-15" b="1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z="4000" spc="-10" b="1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dirty="0" sz="4000" spc="-30" b="1">
                <a:solidFill>
                  <a:srgbClr val="FF0000"/>
                </a:solidFill>
                <a:latin typeface="Arial"/>
                <a:cs typeface="Arial"/>
              </a:rPr>
              <a:t>on</a:t>
            </a:r>
            <a:endParaRPr sz="4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2400" y="227013"/>
            <a:ext cx="2792412" cy="4635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783012" y="211137"/>
            <a:ext cx="1360486" cy="4794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057900" y="73025"/>
            <a:ext cx="3086099" cy="61753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0" y="5861050"/>
            <a:ext cx="990599" cy="99694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7086600" y="5969000"/>
            <a:ext cx="2057399" cy="84454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503555">
              <a:lnSpc>
                <a:spcPct val="100000"/>
              </a:lnSpc>
            </a:pPr>
            <a:r>
              <a:rPr dirty="0" spc="-5" b="1">
                <a:solidFill>
                  <a:srgbClr val="FF0000"/>
                </a:solidFill>
                <a:latin typeface="Arial"/>
                <a:cs typeface="Arial"/>
              </a:rPr>
              <a:t>V</a:t>
            </a:r>
            <a:r>
              <a:rPr dirty="0" b="1">
                <a:solidFill>
                  <a:srgbClr val="FF0000"/>
                </a:solidFill>
                <a:latin typeface="Arial"/>
                <a:cs typeface="Arial"/>
              </a:rPr>
              <a:t>4:</a:t>
            </a:r>
            <a:r>
              <a:rPr dirty="0" spc="-5" b="1">
                <a:solidFill>
                  <a:srgbClr val="FF0000"/>
                </a:solidFill>
                <a:latin typeface="Arial"/>
                <a:cs typeface="Arial"/>
              </a:rPr>
              <a:t> S</a:t>
            </a:r>
            <a:r>
              <a:rPr dirty="0" b="1">
                <a:solidFill>
                  <a:srgbClr val="FF0000"/>
                </a:solidFill>
                <a:latin typeface="Arial"/>
                <a:cs typeface="Arial"/>
              </a:rPr>
              <a:t>ta</a:t>
            </a:r>
            <a:r>
              <a:rPr dirty="0" spc="-5" b="1">
                <a:solidFill>
                  <a:srgbClr val="FF0000"/>
                </a:solidFill>
                <a:latin typeface="Arial"/>
                <a:cs typeface="Arial"/>
              </a:rPr>
              <a:t>nd</a:t>
            </a:r>
            <a:r>
              <a:rPr dirty="0" b="1">
                <a:solidFill>
                  <a:srgbClr val="FF0000"/>
                </a:solidFill>
                <a:latin typeface="Arial"/>
                <a:cs typeface="Arial"/>
              </a:rPr>
              <a:t>ard</a:t>
            </a:r>
            <a:r>
              <a:rPr dirty="0" spc="-1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pc="-5" b="1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dirty="0" b="1">
                <a:solidFill>
                  <a:srgbClr val="FF0000"/>
                </a:solidFill>
                <a:latin typeface="Arial"/>
                <a:cs typeface="Arial"/>
              </a:rPr>
              <a:t>reservat</a:t>
            </a:r>
            <a:r>
              <a:rPr dirty="0" spc="-5" b="1">
                <a:solidFill>
                  <a:srgbClr val="FF0000"/>
                </a:solidFill>
                <a:latin typeface="Arial"/>
                <a:cs typeface="Arial"/>
              </a:rPr>
              <a:t>io</a:t>
            </a:r>
            <a:r>
              <a:rPr dirty="0" b="1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dirty="0" spc="-1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b="1">
                <a:solidFill>
                  <a:srgbClr val="FF0000"/>
                </a:solidFill>
                <a:latin typeface="Arial"/>
                <a:cs typeface="Arial"/>
              </a:rPr>
              <a:t>strate</a:t>
            </a:r>
            <a:r>
              <a:rPr dirty="0" spc="-5" b="1">
                <a:solidFill>
                  <a:srgbClr val="FF0000"/>
                </a:solidFill>
                <a:latin typeface="Arial"/>
                <a:cs typeface="Arial"/>
              </a:rPr>
              <a:t>gi</a:t>
            </a:r>
            <a:r>
              <a:rPr dirty="0" b="1">
                <a:solidFill>
                  <a:srgbClr val="FF0000"/>
                </a:solidFill>
                <a:latin typeface="Arial"/>
                <a:cs typeface="Arial"/>
              </a:rPr>
              <a:t>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403736"/>
            <a:ext cx="6250940" cy="2800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spc="5">
                <a:solidFill>
                  <a:srgbClr val="FF0000"/>
                </a:solidFill>
                <a:latin typeface="Arial"/>
                <a:cs typeface="Arial"/>
              </a:rPr>
              <a:t>H</a:t>
            </a:r>
            <a:r>
              <a:rPr dirty="0" sz="2000">
                <a:solidFill>
                  <a:srgbClr val="FF0000"/>
                </a:solidFill>
                <a:latin typeface="Arial"/>
                <a:cs typeface="Arial"/>
              </a:rPr>
              <a:t>ere</a:t>
            </a:r>
            <a:r>
              <a:rPr dirty="0" sz="2000" spc="-3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000" spc="5">
                <a:solidFill>
                  <a:srgbClr val="FF0000"/>
                </a:solidFill>
                <a:latin typeface="Arial"/>
                <a:cs typeface="Arial"/>
              </a:rPr>
              <a:t>w</a:t>
            </a:r>
            <a:r>
              <a:rPr dirty="0" sz="200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z="2000" spc="-5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FF0000"/>
                </a:solidFill>
                <a:latin typeface="Arial"/>
                <a:cs typeface="Arial"/>
              </a:rPr>
              <a:t>re</a:t>
            </a:r>
            <a:r>
              <a:rPr dirty="0" sz="2000" spc="-10">
                <a:solidFill>
                  <a:srgbClr val="FF0000"/>
                </a:solidFill>
                <a:latin typeface="Arial"/>
                <a:cs typeface="Arial"/>
              </a:rPr>
              <a:t>v</a:t>
            </a:r>
            <a:r>
              <a:rPr dirty="0" sz="2000" spc="-5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dirty="0" sz="2000">
                <a:solidFill>
                  <a:srgbClr val="FF0000"/>
                </a:solidFill>
                <a:latin typeface="Arial"/>
                <a:cs typeface="Arial"/>
              </a:rPr>
              <a:t>ew</a:t>
            </a:r>
            <a:r>
              <a:rPr dirty="0" sz="2000" spc="-15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000" spc="-1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z="2000">
                <a:solidFill>
                  <a:srgbClr val="FF0000"/>
                </a:solidFill>
                <a:latin typeface="Arial"/>
                <a:cs typeface="Arial"/>
              </a:rPr>
              <a:t>he</a:t>
            </a:r>
            <a:r>
              <a:rPr dirty="0" sz="2000" spc="-15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FF0000"/>
                </a:solidFill>
                <a:latin typeface="Arial"/>
                <a:cs typeface="Arial"/>
              </a:rPr>
              <a:t>f</a:t>
            </a:r>
            <a:r>
              <a:rPr dirty="0" sz="2000">
                <a:solidFill>
                  <a:srgbClr val="FF0000"/>
                </a:solidFill>
                <a:latin typeface="Arial"/>
                <a:cs typeface="Arial"/>
              </a:rPr>
              <a:t>our</a:t>
            </a:r>
            <a:r>
              <a:rPr dirty="0" sz="2000" spc="-25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000" spc="5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dirty="0" sz="2000" spc="-5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dirty="0" sz="200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z="2000" spc="5">
                <a:solidFill>
                  <a:srgbClr val="FF0000"/>
                </a:solidFill>
                <a:latin typeface="Arial"/>
                <a:cs typeface="Arial"/>
              </a:rPr>
              <a:t>ss</a:t>
            </a:r>
            <a:r>
              <a:rPr dirty="0" sz="2000" spc="-5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dirty="0" sz="200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dirty="0" sz="2000" spc="-25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FF0000"/>
                </a:solidFill>
                <a:latin typeface="Arial"/>
                <a:cs typeface="Arial"/>
              </a:rPr>
              <a:t>pre</a:t>
            </a:r>
            <a:r>
              <a:rPr dirty="0" sz="2000" spc="5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dirty="0" sz="2000">
                <a:solidFill>
                  <a:srgbClr val="FF0000"/>
                </a:solidFill>
                <a:latin typeface="Arial"/>
                <a:cs typeface="Arial"/>
              </a:rPr>
              <a:t>er</a:t>
            </a:r>
            <a:r>
              <a:rPr dirty="0" sz="2000" spc="-10">
                <a:solidFill>
                  <a:srgbClr val="FF0000"/>
                </a:solidFill>
                <a:latin typeface="Arial"/>
                <a:cs typeface="Arial"/>
              </a:rPr>
              <a:t>v</a:t>
            </a:r>
            <a:r>
              <a:rPr dirty="0" sz="200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z="2000" spc="-1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z="2000" spc="-5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dirty="0" sz="2000">
                <a:solidFill>
                  <a:srgbClr val="FF0000"/>
                </a:solidFill>
                <a:latin typeface="Arial"/>
                <a:cs typeface="Arial"/>
              </a:rPr>
              <a:t>on</a:t>
            </a:r>
            <a:r>
              <a:rPr dirty="0" sz="2000" spc="-4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000" spc="5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dirty="0" sz="2000" spc="-1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z="2000">
                <a:solidFill>
                  <a:srgbClr val="FF0000"/>
                </a:solidFill>
                <a:latin typeface="Arial"/>
                <a:cs typeface="Arial"/>
              </a:rPr>
              <a:t>ra</a:t>
            </a:r>
            <a:r>
              <a:rPr dirty="0" sz="2000" spc="-5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z="2000">
                <a:solidFill>
                  <a:srgbClr val="FF0000"/>
                </a:solidFill>
                <a:latin typeface="Arial"/>
                <a:cs typeface="Arial"/>
              </a:rPr>
              <a:t>eg</a:t>
            </a:r>
            <a:r>
              <a:rPr dirty="0" sz="2000" spc="-5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dirty="0" sz="200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z="2000" spc="-1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dirty="0" sz="2000">
                <a:solidFill>
                  <a:srgbClr val="FF0000"/>
                </a:solidFill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503411" y="6463728"/>
            <a:ext cx="10287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 spc="-10">
                <a:solidFill>
                  <a:srgbClr val="8A8A8A"/>
                </a:solidFill>
                <a:latin typeface="Calibri"/>
                <a:cs typeface="Calibri"/>
              </a:rPr>
              <a:t>1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027555">
              <a:lnSpc>
                <a:spcPct val="100000"/>
              </a:lnSpc>
            </a:pPr>
            <a:r>
              <a:rPr dirty="0" spc="-5">
                <a:latin typeface="Arial"/>
                <a:cs typeface="Arial"/>
              </a:rPr>
              <a:t>F</a:t>
            </a:r>
            <a:r>
              <a:rPr dirty="0">
                <a:latin typeface="Arial"/>
                <a:cs typeface="Arial"/>
              </a:rPr>
              <a:t>our</a:t>
            </a:r>
            <a:r>
              <a:rPr dirty="0" spc="-5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common</a:t>
            </a:r>
            <a:r>
              <a:rPr dirty="0" spc="-25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s</a:t>
            </a:r>
            <a:r>
              <a:rPr dirty="0" spc="-5">
                <a:latin typeface="Arial"/>
                <a:cs typeface="Arial"/>
              </a:rPr>
              <a:t>t</a:t>
            </a:r>
            <a:r>
              <a:rPr dirty="0">
                <a:latin typeface="Arial"/>
                <a:cs typeface="Arial"/>
              </a:rPr>
              <a:t>ra</a:t>
            </a:r>
            <a:r>
              <a:rPr dirty="0" spc="-5">
                <a:latin typeface="Arial"/>
                <a:cs typeface="Arial"/>
              </a:rPr>
              <a:t>t</a:t>
            </a:r>
            <a:r>
              <a:rPr dirty="0">
                <a:latin typeface="Arial"/>
                <a:cs typeface="Arial"/>
              </a:rPr>
              <a:t>egies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685" y="1403736"/>
            <a:ext cx="7871459" cy="41414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spc="5" b="1">
                <a:latin typeface="Arial"/>
                <a:cs typeface="Arial"/>
              </a:rPr>
              <a:t>R</a:t>
            </a:r>
            <a:r>
              <a:rPr dirty="0" sz="2000" b="1">
                <a:latin typeface="Arial"/>
                <a:cs typeface="Arial"/>
              </a:rPr>
              <a:t>e</a:t>
            </a:r>
            <a:r>
              <a:rPr dirty="0" sz="2000" spc="-5" b="1">
                <a:latin typeface="Arial"/>
                <a:cs typeface="Arial"/>
              </a:rPr>
              <a:t>pl</a:t>
            </a:r>
            <a:r>
              <a:rPr dirty="0" sz="2000" spc="-10" b="1">
                <a:latin typeface="Arial"/>
                <a:cs typeface="Arial"/>
              </a:rPr>
              <a:t>i</a:t>
            </a:r>
            <a:r>
              <a:rPr dirty="0" sz="2000" b="1">
                <a:latin typeface="Arial"/>
                <a:cs typeface="Arial"/>
              </a:rPr>
              <a:t>cat</a:t>
            </a:r>
            <a:r>
              <a:rPr dirty="0" sz="2000" spc="-10" b="1">
                <a:latin typeface="Arial"/>
                <a:cs typeface="Arial"/>
              </a:rPr>
              <a:t>i</a:t>
            </a:r>
            <a:r>
              <a:rPr dirty="0" sz="2000" spc="-5" b="1">
                <a:latin typeface="Arial"/>
                <a:cs typeface="Arial"/>
              </a:rPr>
              <a:t>o</a:t>
            </a:r>
            <a:r>
              <a:rPr dirty="0" sz="2000" b="1">
                <a:latin typeface="Arial"/>
                <a:cs typeface="Arial"/>
              </a:rPr>
              <a:t>n</a:t>
            </a:r>
            <a:endParaRPr sz="2000">
              <a:latin typeface="Arial"/>
              <a:cs typeface="Arial"/>
            </a:endParaRPr>
          </a:p>
          <a:p>
            <a:pPr marL="12700" indent="456565">
              <a:lnSpc>
                <a:spcPct val="100000"/>
              </a:lnSpc>
              <a:spcBef>
                <a:spcPts val="805"/>
              </a:spcBef>
            </a:pPr>
            <a:r>
              <a:rPr dirty="0" sz="2000" spc="-5">
                <a:latin typeface="Arial"/>
                <a:cs typeface="Arial"/>
              </a:rPr>
              <a:t>M</a:t>
            </a:r>
            <a:r>
              <a:rPr dirty="0" sz="2000">
                <a:latin typeface="Arial"/>
                <a:cs typeface="Arial"/>
              </a:rPr>
              <a:t>a</a:t>
            </a:r>
            <a:r>
              <a:rPr dirty="0" sz="2000" spc="5">
                <a:latin typeface="Arial"/>
                <a:cs typeface="Arial"/>
              </a:rPr>
              <a:t>k</a:t>
            </a:r>
            <a:r>
              <a:rPr dirty="0" sz="2000">
                <a:latin typeface="Arial"/>
                <a:cs typeface="Arial"/>
              </a:rPr>
              <a:t>e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l</a:t>
            </a:r>
            <a:r>
              <a:rPr dirty="0" sz="2000">
                <a:latin typeface="Arial"/>
                <a:cs typeface="Arial"/>
              </a:rPr>
              <a:t>o</a:t>
            </a:r>
            <a:r>
              <a:rPr dirty="0" sz="2000" spc="-10">
                <a:latin typeface="Arial"/>
                <a:cs typeface="Arial"/>
              </a:rPr>
              <a:t>t</a:t>
            </a:r>
            <a:r>
              <a:rPr dirty="0" sz="2000">
                <a:latin typeface="Arial"/>
                <a:cs typeface="Arial"/>
              </a:rPr>
              <a:t>s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of</a:t>
            </a:r>
            <a:r>
              <a:rPr dirty="0" sz="2000" spc="-10">
                <a:latin typeface="Arial"/>
                <a:cs typeface="Arial"/>
              </a:rPr>
              <a:t> </a:t>
            </a:r>
            <a:r>
              <a:rPr dirty="0" sz="2000" spc="5">
                <a:latin typeface="Arial"/>
                <a:cs typeface="Arial"/>
              </a:rPr>
              <a:t>c</a:t>
            </a:r>
            <a:r>
              <a:rPr dirty="0" sz="2000">
                <a:latin typeface="Arial"/>
                <a:cs typeface="Arial"/>
              </a:rPr>
              <a:t>op</a:t>
            </a:r>
            <a:r>
              <a:rPr dirty="0" sz="2000" spc="-5">
                <a:latin typeface="Arial"/>
                <a:cs typeface="Arial"/>
              </a:rPr>
              <a:t>i</a:t>
            </a:r>
            <a:r>
              <a:rPr dirty="0" sz="2000">
                <a:latin typeface="Arial"/>
                <a:cs typeface="Arial"/>
              </a:rPr>
              <a:t>e</a:t>
            </a:r>
            <a:r>
              <a:rPr dirty="0" sz="2000" spc="5">
                <a:latin typeface="Arial"/>
                <a:cs typeface="Arial"/>
              </a:rPr>
              <a:t>s</a:t>
            </a:r>
            <a:r>
              <a:rPr dirty="0" sz="2000">
                <a:latin typeface="Arial"/>
                <a:cs typeface="Arial"/>
              </a:rPr>
              <a:t>,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d</a:t>
            </a:r>
            <a:r>
              <a:rPr dirty="0" sz="2000" spc="-5">
                <a:latin typeface="Arial"/>
                <a:cs typeface="Arial"/>
              </a:rPr>
              <a:t>i</a:t>
            </a:r>
            <a:r>
              <a:rPr dirty="0" sz="2000" spc="5">
                <a:latin typeface="Arial"/>
                <a:cs typeface="Arial"/>
              </a:rPr>
              <a:t>s</a:t>
            </a:r>
            <a:r>
              <a:rPr dirty="0" sz="2000" spc="-10">
                <a:latin typeface="Arial"/>
                <a:cs typeface="Arial"/>
              </a:rPr>
              <a:t>t</a:t>
            </a:r>
            <a:r>
              <a:rPr dirty="0" sz="2000">
                <a:latin typeface="Arial"/>
                <a:cs typeface="Arial"/>
              </a:rPr>
              <a:t>r</a:t>
            </a:r>
            <a:r>
              <a:rPr dirty="0" sz="2000" spc="-5">
                <a:latin typeface="Arial"/>
                <a:cs typeface="Arial"/>
              </a:rPr>
              <a:t>i</a:t>
            </a:r>
            <a:r>
              <a:rPr dirty="0" sz="2000">
                <a:latin typeface="Arial"/>
                <a:cs typeface="Arial"/>
              </a:rPr>
              <a:t>bu</a:t>
            </a:r>
            <a:r>
              <a:rPr dirty="0" sz="2000" spc="-10">
                <a:latin typeface="Arial"/>
                <a:cs typeface="Arial"/>
              </a:rPr>
              <a:t>t</a:t>
            </a:r>
            <a:r>
              <a:rPr dirty="0" sz="2000">
                <a:latin typeface="Arial"/>
                <a:cs typeface="Arial"/>
              </a:rPr>
              <a:t>e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t</a:t>
            </a:r>
            <a:r>
              <a:rPr dirty="0" sz="2000">
                <a:latin typeface="Arial"/>
                <a:cs typeface="Arial"/>
              </a:rPr>
              <a:t>hem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 spc="5">
                <a:latin typeface="Arial"/>
                <a:cs typeface="Arial"/>
              </a:rPr>
              <a:t>w</a:t>
            </a:r>
            <a:r>
              <a:rPr dirty="0" sz="2000" spc="-5">
                <a:latin typeface="Arial"/>
                <a:cs typeface="Arial"/>
              </a:rPr>
              <a:t>i</a:t>
            </a:r>
            <a:r>
              <a:rPr dirty="0" sz="2000">
                <a:latin typeface="Arial"/>
                <a:cs typeface="Arial"/>
              </a:rPr>
              <a:t>de</a:t>
            </a:r>
            <a:r>
              <a:rPr dirty="0" sz="2000" spc="-5">
                <a:latin typeface="Arial"/>
                <a:cs typeface="Arial"/>
              </a:rPr>
              <a:t>l</a:t>
            </a:r>
            <a:r>
              <a:rPr dirty="0" sz="2000">
                <a:latin typeface="Arial"/>
                <a:cs typeface="Arial"/>
              </a:rPr>
              <a:t>y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000" spc="-5" b="1">
                <a:latin typeface="Arial"/>
                <a:cs typeface="Arial"/>
              </a:rPr>
              <a:t>Mi</a:t>
            </a:r>
            <a:r>
              <a:rPr dirty="0" sz="2000" b="1">
                <a:latin typeface="Arial"/>
                <a:cs typeface="Arial"/>
              </a:rPr>
              <a:t>grat</a:t>
            </a:r>
            <a:r>
              <a:rPr dirty="0" sz="2000" spc="-5" b="1">
                <a:latin typeface="Arial"/>
                <a:cs typeface="Arial"/>
              </a:rPr>
              <a:t>i</a:t>
            </a:r>
            <a:r>
              <a:rPr dirty="0" sz="2000" b="1">
                <a:latin typeface="Arial"/>
                <a:cs typeface="Arial"/>
              </a:rPr>
              <a:t>on</a:t>
            </a:r>
            <a:endParaRPr sz="2000">
              <a:latin typeface="Arial"/>
              <a:cs typeface="Arial"/>
            </a:endParaRPr>
          </a:p>
          <a:p>
            <a:pPr marL="12700" indent="457200">
              <a:lnSpc>
                <a:spcPct val="100000"/>
              </a:lnSpc>
              <a:spcBef>
                <a:spcPts val="805"/>
              </a:spcBef>
            </a:pPr>
            <a:r>
              <a:rPr dirty="0" sz="2000" spc="-5">
                <a:latin typeface="Arial"/>
                <a:cs typeface="Arial"/>
              </a:rPr>
              <a:t>K</a:t>
            </a:r>
            <a:r>
              <a:rPr dirty="0" sz="2000">
                <a:latin typeface="Arial"/>
                <a:cs typeface="Arial"/>
              </a:rPr>
              <a:t>eep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upda</a:t>
            </a:r>
            <a:r>
              <a:rPr dirty="0" sz="2000" spc="-10">
                <a:latin typeface="Arial"/>
                <a:cs typeface="Arial"/>
              </a:rPr>
              <a:t>t</a:t>
            </a:r>
            <a:r>
              <a:rPr dirty="0" sz="2000" spc="-5">
                <a:latin typeface="Arial"/>
                <a:cs typeface="Arial"/>
              </a:rPr>
              <a:t>i</a:t>
            </a:r>
            <a:r>
              <a:rPr dirty="0" sz="2000">
                <a:latin typeface="Arial"/>
                <a:cs typeface="Arial"/>
              </a:rPr>
              <a:t>ng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y</a:t>
            </a:r>
            <a:r>
              <a:rPr dirty="0" sz="2000">
                <a:latin typeface="Arial"/>
                <a:cs typeface="Arial"/>
              </a:rPr>
              <a:t>our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da</a:t>
            </a:r>
            <a:r>
              <a:rPr dirty="0" sz="2000" spc="-10">
                <a:latin typeface="Arial"/>
                <a:cs typeface="Arial"/>
              </a:rPr>
              <a:t>t</a:t>
            </a:r>
            <a:r>
              <a:rPr dirty="0" sz="2000">
                <a:latin typeface="Arial"/>
                <a:cs typeface="Arial"/>
              </a:rPr>
              <a:t>a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t</a:t>
            </a:r>
            <a:r>
              <a:rPr dirty="0" sz="2000">
                <a:latin typeface="Arial"/>
                <a:cs typeface="Arial"/>
              </a:rPr>
              <a:t>o</a:t>
            </a:r>
            <a:r>
              <a:rPr dirty="0" sz="2000" spc="-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new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f</a:t>
            </a:r>
            <a:r>
              <a:rPr dirty="0" sz="2000">
                <a:latin typeface="Arial"/>
                <a:cs typeface="Arial"/>
              </a:rPr>
              <a:t>or</a:t>
            </a:r>
            <a:r>
              <a:rPr dirty="0" sz="2000" spc="-5">
                <a:latin typeface="Arial"/>
                <a:cs typeface="Arial"/>
              </a:rPr>
              <a:t>m</a:t>
            </a:r>
            <a:r>
              <a:rPr dirty="0" sz="2000">
                <a:latin typeface="Arial"/>
                <a:cs typeface="Arial"/>
              </a:rPr>
              <a:t>a</a:t>
            </a:r>
            <a:r>
              <a:rPr dirty="0" sz="2000" spc="-5">
                <a:latin typeface="Arial"/>
                <a:cs typeface="Arial"/>
              </a:rPr>
              <a:t>t</a:t>
            </a:r>
            <a:r>
              <a:rPr dirty="0" sz="2000" spc="5">
                <a:latin typeface="Arial"/>
                <a:cs typeface="Arial"/>
              </a:rPr>
              <a:t>s</a:t>
            </a:r>
            <a:r>
              <a:rPr dirty="0" sz="2000">
                <a:latin typeface="Arial"/>
                <a:cs typeface="Arial"/>
              </a:rPr>
              <a:t>,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as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needed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000" spc="-5" b="1">
                <a:latin typeface="Arial"/>
                <a:cs typeface="Arial"/>
              </a:rPr>
              <a:t>E</a:t>
            </a:r>
            <a:r>
              <a:rPr dirty="0" sz="2000" spc="-10" b="1">
                <a:latin typeface="Arial"/>
                <a:cs typeface="Arial"/>
              </a:rPr>
              <a:t>m</a:t>
            </a:r>
            <a:r>
              <a:rPr dirty="0" sz="2000" spc="-5" b="1">
                <a:latin typeface="Arial"/>
                <a:cs typeface="Arial"/>
              </a:rPr>
              <a:t>u</a:t>
            </a:r>
            <a:r>
              <a:rPr dirty="0" sz="2000" spc="-10" b="1">
                <a:latin typeface="Arial"/>
                <a:cs typeface="Arial"/>
              </a:rPr>
              <a:t>l</a:t>
            </a:r>
            <a:r>
              <a:rPr dirty="0" sz="2000" b="1">
                <a:latin typeface="Arial"/>
                <a:cs typeface="Arial"/>
              </a:rPr>
              <a:t>at</a:t>
            </a:r>
            <a:r>
              <a:rPr dirty="0" sz="2000" spc="-5" b="1">
                <a:latin typeface="Arial"/>
                <a:cs typeface="Arial"/>
              </a:rPr>
              <a:t>io</a:t>
            </a:r>
            <a:r>
              <a:rPr dirty="0" sz="2000" b="1">
                <a:latin typeface="Arial"/>
                <a:cs typeface="Arial"/>
              </a:rPr>
              <a:t>n</a:t>
            </a:r>
            <a:endParaRPr sz="2000">
              <a:latin typeface="Arial"/>
              <a:cs typeface="Arial"/>
            </a:endParaRPr>
          </a:p>
          <a:p>
            <a:pPr marL="12700" indent="456565">
              <a:lnSpc>
                <a:spcPct val="100000"/>
              </a:lnSpc>
              <a:spcBef>
                <a:spcPts val="805"/>
              </a:spcBef>
            </a:pPr>
            <a:r>
              <a:rPr dirty="0" sz="2000" spc="-5">
                <a:latin typeface="Arial"/>
                <a:cs typeface="Arial"/>
              </a:rPr>
              <a:t>M</a:t>
            </a:r>
            <a:r>
              <a:rPr dirty="0" sz="2000">
                <a:latin typeface="Arial"/>
                <a:cs typeface="Arial"/>
              </a:rPr>
              <a:t>a</a:t>
            </a:r>
            <a:r>
              <a:rPr dirty="0" sz="2000" spc="-5">
                <a:latin typeface="Arial"/>
                <a:cs typeface="Arial"/>
              </a:rPr>
              <a:t>i</a:t>
            </a:r>
            <a:r>
              <a:rPr dirty="0" sz="2000">
                <a:latin typeface="Arial"/>
                <a:cs typeface="Arial"/>
              </a:rPr>
              <a:t>n</a:t>
            </a:r>
            <a:r>
              <a:rPr dirty="0" sz="2000" spc="-5">
                <a:latin typeface="Arial"/>
                <a:cs typeface="Arial"/>
              </a:rPr>
              <a:t>t</a:t>
            </a:r>
            <a:r>
              <a:rPr dirty="0" sz="2000">
                <a:latin typeface="Arial"/>
                <a:cs typeface="Arial"/>
              </a:rPr>
              <a:t>a</a:t>
            </a:r>
            <a:r>
              <a:rPr dirty="0" sz="2000" spc="-5">
                <a:latin typeface="Arial"/>
                <a:cs typeface="Arial"/>
              </a:rPr>
              <a:t>i</a:t>
            </a:r>
            <a:r>
              <a:rPr dirty="0" sz="2000">
                <a:latin typeface="Arial"/>
                <a:cs typeface="Arial"/>
              </a:rPr>
              <a:t>n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 spc="5">
                <a:latin typeface="Arial"/>
                <a:cs typeface="Arial"/>
              </a:rPr>
              <a:t>s</a:t>
            </a:r>
            <a:r>
              <a:rPr dirty="0" sz="2000">
                <a:latin typeface="Arial"/>
                <a:cs typeface="Arial"/>
              </a:rPr>
              <a:t>o</a:t>
            </a:r>
            <a:r>
              <a:rPr dirty="0" sz="2000" spc="-5">
                <a:latin typeface="Arial"/>
                <a:cs typeface="Arial"/>
              </a:rPr>
              <a:t>f</a:t>
            </a:r>
            <a:r>
              <a:rPr dirty="0" sz="2000" spc="-10">
                <a:latin typeface="Arial"/>
                <a:cs typeface="Arial"/>
              </a:rPr>
              <a:t>t</a:t>
            </a:r>
            <a:r>
              <a:rPr dirty="0" sz="2000" spc="5">
                <a:latin typeface="Arial"/>
                <a:cs typeface="Arial"/>
              </a:rPr>
              <a:t>w</a:t>
            </a:r>
            <a:r>
              <a:rPr dirty="0" sz="2000">
                <a:latin typeface="Arial"/>
                <a:cs typeface="Arial"/>
              </a:rPr>
              <a:t>are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t</a:t>
            </a:r>
            <a:r>
              <a:rPr dirty="0" sz="2000">
                <a:latin typeface="Arial"/>
                <a:cs typeface="Arial"/>
              </a:rPr>
              <a:t>hat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e</a:t>
            </a:r>
            <a:r>
              <a:rPr dirty="0" sz="2000" spc="-5">
                <a:latin typeface="Arial"/>
                <a:cs typeface="Arial"/>
              </a:rPr>
              <a:t>m</a:t>
            </a:r>
            <a:r>
              <a:rPr dirty="0" sz="2000">
                <a:latin typeface="Arial"/>
                <a:cs typeface="Arial"/>
              </a:rPr>
              <a:t>u</a:t>
            </a:r>
            <a:r>
              <a:rPr dirty="0" sz="2000" spc="-5">
                <a:latin typeface="Arial"/>
                <a:cs typeface="Arial"/>
              </a:rPr>
              <a:t>l</a:t>
            </a:r>
            <a:r>
              <a:rPr dirty="0" sz="2000">
                <a:latin typeface="Arial"/>
                <a:cs typeface="Arial"/>
              </a:rPr>
              <a:t>a</a:t>
            </a:r>
            <a:r>
              <a:rPr dirty="0" sz="2000" spc="-10">
                <a:latin typeface="Arial"/>
                <a:cs typeface="Arial"/>
              </a:rPr>
              <a:t>t</a:t>
            </a:r>
            <a:r>
              <a:rPr dirty="0" sz="2000">
                <a:latin typeface="Arial"/>
                <a:cs typeface="Arial"/>
              </a:rPr>
              <a:t>es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t</a:t>
            </a:r>
            <a:r>
              <a:rPr dirty="0" sz="2000">
                <a:latin typeface="Arial"/>
                <a:cs typeface="Arial"/>
              </a:rPr>
              <a:t>he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or</a:t>
            </a:r>
            <a:r>
              <a:rPr dirty="0" sz="2000" spc="-5">
                <a:latin typeface="Arial"/>
                <a:cs typeface="Arial"/>
              </a:rPr>
              <a:t>i</a:t>
            </a:r>
            <a:r>
              <a:rPr dirty="0" sz="2000">
                <a:latin typeface="Arial"/>
                <a:cs typeface="Arial"/>
              </a:rPr>
              <a:t>g</a:t>
            </a:r>
            <a:r>
              <a:rPr dirty="0" sz="2000" spc="-5">
                <a:latin typeface="Arial"/>
                <a:cs typeface="Arial"/>
              </a:rPr>
              <a:t>i</a:t>
            </a:r>
            <a:r>
              <a:rPr dirty="0" sz="2000">
                <a:latin typeface="Arial"/>
                <a:cs typeface="Arial"/>
              </a:rPr>
              <a:t>nal</a:t>
            </a:r>
            <a:r>
              <a:rPr dirty="0" sz="2000" spc="-2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pro</a:t>
            </a:r>
            <a:r>
              <a:rPr dirty="0" sz="2000" spc="5">
                <a:latin typeface="Arial"/>
                <a:cs typeface="Arial"/>
              </a:rPr>
              <a:t>c</a:t>
            </a:r>
            <a:r>
              <a:rPr dirty="0" sz="2000">
                <a:latin typeface="Arial"/>
                <a:cs typeface="Arial"/>
              </a:rPr>
              <a:t>e</a:t>
            </a:r>
            <a:r>
              <a:rPr dirty="0" sz="2000" spc="5">
                <a:latin typeface="Arial"/>
                <a:cs typeface="Arial"/>
              </a:rPr>
              <a:t>ss</a:t>
            </a:r>
            <a:r>
              <a:rPr dirty="0" sz="2000" spc="-5">
                <a:latin typeface="Arial"/>
                <a:cs typeface="Arial"/>
              </a:rPr>
              <a:t>i</a:t>
            </a:r>
            <a:r>
              <a:rPr dirty="0" sz="2000">
                <a:latin typeface="Arial"/>
                <a:cs typeface="Arial"/>
              </a:rPr>
              <a:t>ng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000" spc="5" b="1">
                <a:latin typeface="Arial"/>
                <a:cs typeface="Arial"/>
              </a:rPr>
              <a:t>N</a:t>
            </a:r>
            <a:r>
              <a:rPr dirty="0" sz="2000" spc="-5" b="1">
                <a:latin typeface="Arial"/>
                <a:cs typeface="Arial"/>
              </a:rPr>
              <a:t>o</a:t>
            </a:r>
            <a:r>
              <a:rPr dirty="0" sz="2000" b="1">
                <a:latin typeface="Arial"/>
                <a:cs typeface="Arial"/>
              </a:rPr>
              <a:t>r</a:t>
            </a:r>
            <a:r>
              <a:rPr dirty="0" sz="2000" spc="-10" b="1">
                <a:latin typeface="Arial"/>
                <a:cs typeface="Arial"/>
              </a:rPr>
              <a:t>m</a:t>
            </a:r>
            <a:r>
              <a:rPr dirty="0" sz="2000" b="1">
                <a:latin typeface="Arial"/>
                <a:cs typeface="Arial"/>
              </a:rPr>
              <a:t>a</a:t>
            </a:r>
            <a:r>
              <a:rPr dirty="0" sz="2000" spc="-10" b="1">
                <a:latin typeface="Arial"/>
                <a:cs typeface="Arial"/>
              </a:rPr>
              <a:t>l</a:t>
            </a:r>
            <a:r>
              <a:rPr dirty="0" sz="2000" spc="-5" b="1">
                <a:latin typeface="Arial"/>
                <a:cs typeface="Arial"/>
              </a:rPr>
              <a:t>i</a:t>
            </a:r>
            <a:r>
              <a:rPr dirty="0" sz="2000" spc="5" b="1">
                <a:latin typeface="Arial"/>
                <a:cs typeface="Arial"/>
              </a:rPr>
              <a:t>z</a:t>
            </a:r>
            <a:r>
              <a:rPr dirty="0" sz="2000" b="1">
                <a:latin typeface="Arial"/>
                <a:cs typeface="Arial"/>
              </a:rPr>
              <a:t>at</a:t>
            </a:r>
            <a:r>
              <a:rPr dirty="0" sz="2000" spc="-10" b="1">
                <a:latin typeface="Arial"/>
                <a:cs typeface="Arial"/>
              </a:rPr>
              <a:t>i</a:t>
            </a:r>
            <a:r>
              <a:rPr dirty="0" sz="2000" spc="-5" b="1">
                <a:latin typeface="Arial"/>
                <a:cs typeface="Arial"/>
              </a:rPr>
              <a:t>o</a:t>
            </a:r>
            <a:r>
              <a:rPr dirty="0" sz="2000" b="1">
                <a:latin typeface="Arial"/>
                <a:cs typeface="Arial"/>
              </a:rPr>
              <a:t>n</a:t>
            </a:r>
            <a:endParaRPr sz="2000">
              <a:latin typeface="Arial"/>
              <a:cs typeface="Arial"/>
            </a:endParaRPr>
          </a:p>
          <a:p>
            <a:pPr marL="539750">
              <a:lnSpc>
                <a:spcPct val="100000"/>
              </a:lnSpc>
              <a:spcBef>
                <a:spcPts val="994"/>
              </a:spcBef>
            </a:pPr>
            <a:r>
              <a:rPr dirty="0" sz="2000" spc="5">
                <a:latin typeface="Arial"/>
                <a:cs typeface="Arial"/>
              </a:rPr>
              <a:t>C</a:t>
            </a:r>
            <a:r>
              <a:rPr dirty="0" sz="2000">
                <a:latin typeface="Arial"/>
                <a:cs typeface="Arial"/>
              </a:rPr>
              <a:t>on</a:t>
            </a:r>
            <a:r>
              <a:rPr dirty="0" sz="2000" spc="-10">
                <a:latin typeface="Arial"/>
                <a:cs typeface="Arial"/>
              </a:rPr>
              <a:t>v</a:t>
            </a:r>
            <a:r>
              <a:rPr dirty="0" sz="2000">
                <a:latin typeface="Arial"/>
                <a:cs typeface="Arial"/>
              </a:rPr>
              <a:t>ert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da</a:t>
            </a:r>
            <a:r>
              <a:rPr dirty="0" sz="2000" spc="-10">
                <a:latin typeface="Arial"/>
                <a:cs typeface="Arial"/>
              </a:rPr>
              <a:t>t</a:t>
            </a:r>
            <a:r>
              <a:rPr dirty="0" sz="2000">
                <a:latin typeface="Arial"/>
                <a:cs typeface="Arial"/>
              </a:rPr>
              <a:t>a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 spc="5">
                <a:latin typeface="Arial"/>
                <a:cs typeface="Arial"/>
              </a:rPr>
              <a:t>s</a:t>
            </a:r>
            <a:r>
              <a:rPr dirty="0" sz="2000">
                <a:latin typeface="Arial"/>
                <a:cs typeface="Arial"/>
              </a:rPr>
              <a:t>e</a:t>
            </a:r>
            <a:r>
              <a:rPr dirty="0" sz="2000" spc="-5">
                <a:latin typeface="Arial"/>
                <a:cs typeface="Arial"/>
              </a:rPr>
              <a:t>t</a:t>
            </a:r>
            <a:r>
              <a:rPr dirty="0" sz="2000">
                <a:latin typeface="Arial"/>
                <a:cs typeface="Arial"/>
              </a:rPr>
              <a:t>s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t</a:t>
            </a:r>
            <a:r>
              <a:rPr dirty="0" sz="2000">
                <a:latin typeface="Arial"/>
                <a:cs typeface="Arial"/>
              </a:rPr>
              <a:t>o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a</a:t>
            </a:r>
            <a:r>
              <a:rPr dirty="0" sz="2000" spc="-5">
                <a:latin typeface="Arial"/>
                <a:cs typeface="Arial"/>
              </a:rPr>
              <a:t> </a:t>
            </a:r>
            <a:r>
              <a:rPr dirty="0" sz="2000" spc="5">
                <a:latin typeface="Arial"/>
                <a:cs typeface="Arial"/>
              </a:rPr>
              <a:t>s</a:t>
            </a:r>
            <a:r>
              <a:rPr dirty="0" sz="2000" spc="-10">
                <a:latin typeface="Arial"/>
                <a:cs typeface="Arial"/>
              </a:rPr>
              <a:t>t</a:t>
            </a:r>
            <a:r>
              <a:rPr dirty="0" sz="2000">
                <a:latin typeface="Arial"/>
                <a:cs typeface="Arial"/>
              </a:rPr>
              <a:t>andard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f</a:t>
            </a:r>
            <a:r>
              <a:rPr dirty="0" sz="2000">
                <a:latin typeface="Arial"/>
                <a:cs typeface="Arial"/>
              </a:rPr>
              <a:t>or</a:t>
            </a:r>
            <a:r>
              <a:rPr dirty="0" sz="2000" spc="-5">
                <a:latin typeface="Arial"/>
                <a:cs typeface="Arial"/>
              </a:rPr>
              <a:t>m</a:t>
            </a:r>
            <a:r>
              <a:rPr dirty="0" sz="2000">
                <a:latin typeface="Arial"/>
                <a:cs typeface="Arial"/>
              </a:rPr>
              <a:t>at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op</a:t>
            </a:r>
            <a:r>
              <a:rPr dirty="0" sz="2000" spc="-10">
                <a:latin typeface="Arial"/>
                <a:cs typeface="Arial"/>
              </a:rPr>
              <a:t>t</a:t>
            </a:r>
            <a:r>
              <a:rPr dirty="0" sz="2000" spc="-5">
                <a:latin typeface="Arial"/>
                <a:cs typeface="Arial"/>
              </a:rPr>
              <a:t>imi</a:t>
            </a:r>
            <a:r>
              <a:rPr dirty="0" sz="2000" spc="5">
                <a:latin typeface="Arial"/>
                <a:cs typeface="Arial"/>
              </a:rPr>
              <a:t>z</a:t>
            </a:r>
            <a:r>
              <a:rPr dirty="0" sz="2000">
                <a:latin typeface="Arial"/>
                <a:cs typeface="Arial"/>
              </a:rPr>
              <a:t>ed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f</a:t>
            </a:r>
            <a:r>
              <a:rPr dirty="0" sz="2000">
                <a:latin typeface="Arial"/>
                <a:cs typeface="Arial"/>
              </a:rPr>
              <a:t>or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pre</a:t>
            </a:r>
            <a:r>
              <a:rPr dirty="0" sz="2000" spc="5">
                <a:latin typeface="Arial"/>
                <a:cs typeface="Arial"/>
              </a:rPr>
              <a:t>s</a:t>
            </a:r>
            <a:r>
              <a:rPr dirty="0" sz="2000">
                <a:latin typeface="Arial"/>
                <a:cs typeface="Arial"/>
              </a:rPr>
              <a:t>er</a:t>
            </a:r>
            <a:r>
              <a:rPr dirty="0" sz="2000" spc="-10">
                <a:latin typeface="Arial"/>
                <a:cs typeface="Arial"/>
              </a:rPr>
              <a:t>v</a:t>
            </a:r>
            <a:r>
              <a:rPr dirty="0" sz="2000">
                <a:latin typeface="Arial"/>
                <a:cs typeface="Arial"/>
              </a:rPr>
              <a:t>a</a:t>
            </a:r>
            <a:r>
              <a:rPr dirty="0" sz="2000" spc="-10">
                <a:latin typeface="Arial"/>
                <a:cs typeface="Arial"/>
              </a:rPr>
              <a:t>t</a:t>
            </a:r>
            <a:r>
              <a:rPr dirty="0" sz="2000" spc="-5">
                <a:latin typeface="Arial"/>
                <a:cs typeface="Arial"/>
              </a:rPr>
              <a:t>i</a:t>
            </a:r>
            <a:r>
              <a:rPr dirty="0" sz="2000">
                <a:latin typeface="Arial"/>
                <a:cs typeface="Arial"/>
              </a:rPr>
              <a:t>on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503411" y="6463728"/>
            <a:ext cx="10287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 spc="-10">
                <a:solidFill>
                  <a:srgbClr val="8A8A8A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649855">
              <a:lnSpc>
                <a:spcPct val="100000"/>
              </a:lnSpc>
            </a:pPr>
            <a:r>
              <a:rPr dirty="0">
                <a:latin typeface="Arial"/>
                <a:cs typeface="Arial"/>
              </a:rPr>
              <a:t>Replica</a:t>
            </a:r>
            <a:r>
              <a:rPr dirty="0" spc="-5">
                <a:latin typeface="Arial"/>
                <a:cs typeface="Arial"/>
              </a:rPr>
              <a:t>t</a:t>
            </a:r>
            <a:r>
              <a:rPr dirty="0">
                <a:latin typeface="Arial"/>
                <a:cs typeface="Arial"/>
              </a:rPr>
              <a:t>ion</a:t>
            </a:r>
            <a:r>
              <a:rPr dirty="0" spc="-3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pi</a:t>
            </a:r>
            <a:r>
              <a:rPr dirty="0" spc="-5">
                <a:latin typeface="Arial"/>
                <a:cs typeface="Arial"/>
              </a:rPr>
              <a:t>tf</a:t>
            </a:r>
            <a:r>
              <a:rPr dirty="0">
                <a:latin typeface="Arial"/>
                <a:cs typeface="Arial"/>
              </a:rPr>
              <a:t>alls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775" y="1285860"/>
            <a:ext cx="7944484" cy="47993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704339">
              <a:lnSpc>
                <a:spcPct val="100000"/>
              </a:lnSpc>
            </a:pPr>
            <a:r>
              <a:rPr dirty="0" sz="1900" spc="-15" i="1">
                <a:latin typeface="Arial"/>
                <a:cs typeface="Arial"/>
              </a:rPr>
              <a:t>[Make</a:t>
            </a:r>
            <a:r>
              <a:rPr dirty="0" sz="1900" spc="10" i="1">
                <a:latin typeface="Arial"/>
                <a:cs typeface="Arial"/>
              </a:rPr>
              <a:t> </a:t>
            </a:r>
            <a:r>
              <a:rPr dirty="0" sz="1900" spc="-10" i="1">
                <a:latin typeface="Arial"/>
                <a:cs typeface="Arial"/>
              </a:rPr>
              <a:t>l</a:t>
            </a:r>
            <a:r>
              <a:rPr dirty="0" sz="1900" spc="-10" i="1">
                <a:latin typeface="Arial"/>
                <a:cs typeface="Arial"/>
              </a:rPr>
              <a:t>ots</a:t>
            </a:r>
            <a:r>
              <a:rPr dirty="0" sz="1900" spc="10" i="1">
                <a:latin typeface="Arial"/>
                <a:cs typeface="Arial"/>
              </a:rPr>
              <a:t> </a:t>
            </a:r>
            <a:r>
              <a:rPr dirty="0" sz="1900" spc="-10" i="1">
                <a:latin typeface="Arial"/>
                <a:cs typeface="Arial"/>
              </a:rPr>
              <a:t>of</a:t>
            </a:r>
            <a:r>
              <a:rPr dirty="0" sz="1900" i="1">
                <a:latin typeface="Arial"/>
                <a:cs typeface="Arial"/>
              </a:rPr>
              <a:t> </a:t>
            </a:r>
            <a:r>
              <a:rPr dirty="0" sz="1900" spc="-15" i="1">
                <a:latin typeface="Arial"/>
                <a:cs typeface="Arial"/>
              </a:rPr>
              <a:t>c</a:t>
            </a:r>
            <a:r>
              <a:rPr dirty="0" sz="1900" spc="-15" i="1">
                <a:latin typeface="Arial"/>
                <a:cs typeface="Arial"/>
              </a:rPr>
              <a:t>op</a:t>
            </a:r>
            <a:r>
              <a:rPr dirty="0" sz="1900" spc="-10" i="1">
                <a:latin typeface="Arial"/>
                <a:cs typeface="Arial"/>
              </a:rPr>
              <a:t>i</a:t>
            </a:r>
            <a:r>
              <a:rPr dirty="0" sz="1900" spc="-10" i="1">
                <a:latin typeface="Arial"/>
                <a:cs typeface="Arial"/>
              </a:rPr>
              <a:t>es,</a:t>
            </a:r>
            <a:r>
              <a:rPr dirty="0" sz="1900" spc="20" i="1">
                <a:latin typeface="Arial"/>
                <a:cs typeface="Arial"/>
              </a:rPr>
              <a:t> </a:t>
            </a:r>
            <a:r>
              <a:rPr dirty="0" sz="1900" spc="-15" i="1">
                <a:latin typeface="Arial"/>
                <a:cs typeface="Arial"/>
              </a:rPr>
              <a:t>d</a:t>
            </a:r>
            <a:r>
              <a:rPr dirty="0" sz="1900" spc="-10" i="1">
                <a:latin typeface="Arial"/>
                <a:cs typeface="Arial"/>
              </a:rPr>
              <a:t>i</a:t>
            </a:r>
            <a:r>
              <a:rPr dirty="0" sz="1900" spc="-10" i="1">
                <a:latin typeface="Arial"/>
                <a:cs typeface="Arial"/>
              </a:rPr>
              <a:t>str</a:t>
            </a:r>
            <a:r>
              <a:rPr dirty="0" sz="1900" spc="-10" i="1">
                <a:latin typeface="Arial"/>
                <a:cs typeface="Arial"/>
              </a:rPr>
              <a:t>i</a:t>
            </a:r>
            <a:r>
              <a:rPr dirty="0" sz="1900" spc="-10" i="1">
                <a:latin typeface="Arial"/>
                <a:cs typeface="Arial"/>
              </a:rPr>
              <a:t>bute</a:t>
            </a:r>
            <a:r>
              <a:rPr dirty="0" sz="1900" spc="25" i="1">
                <a:latin typeface="Arial"/>
                <a:cs typeface="Arial"/>
              </a:rPr>
              <a:t> </a:t>
            </a:r>
            <a:r>
              <a:rPr dirty="0" sz="1900" spc="-15" i="1">
                <a:latin typeface="Arial"/>
                <a:cs typeface="Arial"/>
              </a:rPr>
              <a:t>them</a:t>
            </a:r>
            <a:r>
              <a:rPr dirty="0" sz="1900" spc="10" i="1">
                <a:latin typeface="Arial"/>
                <a:cs typeface="Arial"/>
              </a:rPr>
              <a:t> </a:t>
            </a:r>
            <a:r>
              <a:rPr dirty="0" sz="1900" spc="-15" i="1">
                <a:latin typeface="Arial"/>
                <a:cs typeface="Arial"/>
              </a:rPr>
              <a:t>wi</a:t>
            </a:r>
            <a:r>
              <a:rPr dirty="0" sz="1900" spc="-15" i="1">
                <a:latin typeface="Arial"/>
                <a:cs typeface="Arial"/>
              </a:rPr>
              <a:t>de</a:t>
            </a:r>
            <a:r>
              <a:rPr dirty="0" sz="1900" spc="-10" i="1">
                <a:latin typeface="Arial"/>
                <a:cs typeface="Arial"/>
              </a:rPr>
              <a:t>l</a:t>
            </a:r>
            <a:r>
              <a:rPr dirty="0" sz="1900" spc="-10" i="1">
                <a:latin typeface="Arial"/>
                <a:cs typeface="Arial"/>
              </a:rPr>
              <a:t>y]</a:t>
            </a:r>
            <a:endParaRPr sz="1900">
              <a:latin typeface="Arial"/>
              <a:cs typeface="Arial"/>
            </a:endParaRPr>
          </a:p>
          <a:p>
            <a:pPr marL="12700" marR="2830195" indent="-635">
              <a:lnSpc>
                <a:spcPts val="3910"/>
              </a:lnSpc>
              <a:spcBef>
                <a:spcPts val="390"/>
              </a:spcBef>
            </a:pPr>
            <a:r>
              <a:rPr dirty="0" sz="1900" spc="-20">
                <a:latin typeface="Arial"/>
                <a:cs typeface="Arial"/>
              </a:rPr>
              <a:t>E</a:t>
            </a:r>
            <a:r>
              <a:rPr dirty="0" sz="1900" spc="-10">
                <a:latin typeface="Arial"/>
                <a:cs typeface="Arial"/>
              </a:rPr>
              <a:t>nsur</a:t>
            </a:r>
            <a:r>
              <a:rPr dirty="0" sz="1900" spc="-10">
                <a:latin typeface="Arial"/>
                <a:cs typeface="Arial"/>
              </a:rPr>
              <a:t>i</a:t>
            </a:r>
            <a:r>
              <a:rPr dirty="0" sz="1900" spc="-15">
                <a:latin typeface="Arial"/>
                <a:cs typeface="Arial"/>
              </a:rPr>
              <a:t>ng</a:t>
            </a:r>
            <a:r>
              <a:rPr dirty="0" sz="1900" spc="35">
                <a:latin typeface="Arial"/>
                <a:cs typeface="Arial"/>
              </a:rPr>
              <a:t> </a:t>
            </a:r>
            <a:r>
              <a:rPr dirty="0" sz="1900" spc="-10">
                <a:latin typeface="Arial"/>
                <a:cs typeface="Arial"/>
              </a:rPr>
              <a:t>authent</a:t>
            </a:r>
            <a:r>
              <a:rPr dirty="0" sz="1900" spc="-10">
                <a:latin typeface="Arial"/>
                <a:cs typeface="Arial"/>
              </a:rPr>
              <a:t>i</a:t>
            </a:r>
            <a:r>
              <a:rPr dirty="0" sz="1900" spc="-10">
                <a:latin typeface="Arial"/>
                <a:cs typeface="Arial"/>
              </a:rPr>
              <a:t>c</a:t>
            </a:r>
            <a:r>
              <a:rPr dirty="0" sz="1900" spc="-10">
                <a:latin typeface="Arial"/>
                <a:cs typeface="Arial"/>
              </a:rPr>
              <a:t>i</a:t>
            </a:r>
            <a:r>
              <a:rPr dirty="0" sz="1900" spc="-10">
                <a:latin typeface="Arial"/>
                <a:cs typeface="Arial"/>
              </a:rPr>
              <a:t>ty</a:t>
            </a:r>
            <a:r>
              <a:rPr dirty="0" sz="1900" spc="35">
                <a:latin typeface="Arial"/>
                <a:cs typeface="Arial"/>
              </a:rPr>
              <a:t> </a:t>
            </a:r>
            <a:r>
              <a:rPr dirty="0" sz="1900" spc="-15">
                <a:latin typeface="Arial"/>
                <a:cs typeface="Arial"/>
              </a:rPr>
              <a:t>and</a:t>
            </a:r>
            <a:r>
              <a:rPr dirty="0" sz="1900" spc="10">
                <a:latin typeface="Arial"/>
                <a:cs typeface="Arial"/>
              </a:rPr>
              <a:t> </a:t>
            </a:r>
            <a:r>
              <a:rPr dirty="0" sz="1900" spc="-10">
                <a:latin typeface="Arial"/>
                <a:cs typeface="Arial"/>
              </a:rPr>
              <a:t>i</a:t>
            </a:r>
            <a:r>
              <a:rPr dirty="0" sz="1900" spc="-10">
                <a:latin typeface="Arial"/>
                <a:cs typeface="Arial"/>
              </a:rPr>
              <a:t>dent</a:t>
            </a:r>
            <a:r>
              <a:rPr dirty="0" sz="1900" spc="-10">
                <a:latin typeface="Arial"/>
                <a:cs typeface="Arial"/>
              </a:rPr>
              <a:t>i</a:t>
            </a:r>
            <a:r>
              <a:rPr dirty="0" sz="1900" spc="-10">
                <a:latin typeface="Arial"/>
                <a:cs typeface="Arial"/>
              </a:rPr>
              <a:t>ty</a:t>
            </a:r>
            <a:r>
              <a:rPr dirty="0" sz="1900" spc="20">
                <a:latin typeface="Arial"/>
                <a:cs typeface="Arial"/>
              </a:rPr>
              <a:t> </a:t>
            </a:r>
            <a:r>
              <a:rPr dirty="0" sz="1900" spc="-10">
                <a:latin typeface="Arial"/>
                <a:cs typeface="Arial"/>
              </a:rPr>
              <a:t>acro</a:t>
            </a:r>
            <a:r>
              <a:rPr dirty="0" sz="1900" spc="-15">
                <a:latin typeface="Arial"/>
                <a:cs typeface="Arial"/>
              </a:rPr>
              <a:t>s</a:t>
            </a:r>
            <a:r>
              <a:rPr dirty="0" sz="1900" spc="-10">
                <a:latin typeface="Arial"/>
                <a:cs typeface="Arial"/>
              </a:rPr>
              <a:t>s</a:t>
            </a:r>
            <a:r>
              <a:rPr dirty="0" sz="1900" spc="10">
                <a:latin typeface="Arial"/>
                <a:cs typeface="Arial"/>
              </a:rPr>
              <a:t> </a:t>
            </a:r>
            <a:r>
              <a:rPr dirty="0" sz="1900" spc="-15">
                <a:latin typeface="Arial"/>
                <a:cs typeface="Arial"/>
              </a:rPr>
              <a:t>cop</a:t>
            </a:r>
            <a:r>
              <a:rPr dirty="0" sz="1900" spc="-10">
                <a:latin typeface="Arial"/>
                <a:cs typeface="Arial"/>
              </a:rPr>
              <a:t>i</a:t>
            </a:r>
            <a:r>
              <a:rPr dirty="0" sz="1900" spc="-10">
                <a:latin typeface="Arial"/>
                <a:cs typeface="Arial"/>
              </a:rPr>
              <a:t>es</a:t>
            </a:r>
            <a:r>
              <a:rPr dirty="0" sz="1900" spc="-10">
                <a:latin typeface="Arial"/>
                <a:cs typeface="Arial"/>
              </a:rPr>
              <a:t> </a:t>
            </a:r>
            <a:r>
              <a:rPr dirty="0" sz="1900" spc="-20">
                <a:latin typeface="Arial"/>
                <a:cs typeface="Arial"/>
              </a:rPr>
              <a:t>S</a:t>
            </a:r>
            <a:r>
              <a:rPr dirty="0" sz="1900" spc="-10">
                <a:latin typeface="Arial"/>
                <a:cs typeface="Arial"/>
              </a:rPr>
              <a:t>torage</a:t>
            </a:r>
            <a:r>
              <a:rPr dirty="0" sz="1900" spc="20">
                <a:latin typeface="Arial"/>
                <a:cs typeface="Arial"/>
              </a:rPr>
              <a:t> </a:t>
            </a:r>
            <a:r>
              <a:rPr dirty="0" sz="1900" spc="-10">
                <a:latin typeface="Arial"/>
                <a:cs typeface="Arial"/>
              </a:rPr>
              <a:t>costs</a:t>
            </a:r>
            <a:r>
              <a:rPr dirty="0" sz="1900" spc="10">
                <a:latin typeface="Arial"/>
                <a:cs typeface="Arial"/>
              </a:rPr>
              <a:t> </a:t>
            </a:r>
            <a:r>
              <a:rPr dirty="0" sz="1900" spc="-10">
                <a:latin typeface="Arial"/>
                <a:cs typeface="Arial"/>
              </a:rPr>
              <a:t>are</a:t>
            </a:r>
            <a:r>
              <a:rPr dirty="0" sz="1900" spc="10">
                <a:latin typeface="Arial"/>
                <a:cs typeface="Arial"/>
              </a:rPr>
              <a:t> </a:t>
            </a:r>
            <a:r>
              <a:rPr dirty="0" sz="1900" spc="-10">
                <a:latin typeface="Arial"/>
                <a:cs typeface="Arial"/>
              </a:rPr>
              <a:t>non-tr</a:t>
            </a:r>
            <a:r>
              <a:rPr dirty="0" sz="1900" spc="-10">
                <a:latin typeface="Arial"/>
                <a:cs typeface="Arial"/>
              </a:rPr>
              <a:t>i</a:t>
            </a:r>
            <a:r>
              <a:rPr dirty="0" sz="1900" spc="-10">
                <a:latin typeface="Arial"/>
                <a:cs typeface="Arial"/>
              </a:rPr>
              <a:t>v</a:t>
            </a:r>
            <a:r>
              <a:rPr dirty="0" sz="1900" spc="-10">
                <a:latin typeface="Arial"/>
                <a:cs typeface="Arial"/>
              </a:rPr>
              <a:t>i</a:t>
            </a:r>
            <a:r>
              <a:rPr dirty="0" sz="1900" spc="-15">
                <a:latin typeface="Arial"/>
                <a:cs typeface="Arial"/>
              </a:rPr>
              <a:t>a</a:t>
            </a:r>
            <a:r>
              <a:rPr dirty="0" sz="1900" spc="-10">
                <a:latin typeface="Arial"/>
                <a:cs typeface="Arial"/>
              </a:rPr>
              <a:t>l</a:t>
            </a:r>
            <a:r>
              <a:rPr dirty="0" sz="1900" spc="-10">
                <a:latin typeface="Arial"/>
                <a:cs typeface="Arial"/>
              </a:rPr>
              <a:t>,</a:t>
            </a:r>
            <a:r>
              <a:rPr dirty="0" sz="1900" spc="35">
                <a:latin typeface="Arial"/>
                <a:cs typeface="Arial"/>
              </a:rPr>
              <a:t> </a:t>
            </a:r>
            <a:r>
              <a:rPr dirty="0" sz="1900" spc="-15">
                <a:latin typeface="Arial"/>
                <a:cs typeface="Arial"/>
              </a:rPr>
              <a:t>depend</a:t>
            </a:r>
            <a:r>
              <a:rPr dirty="0" sz="1900" spc="-10">
                <a:latin typeface="Arial"/>
                <a:cs typeface="Arial"/>
              </a:rPr>
              <a:t>i</a:t>
            </a:r>
            <a:r>
              <a:rPr dirty="0" sz="1900" spc="-15">
                <a:latin typeface="Arial"/>
                <a:cs typeface="Arial"/>
              </a:rPr>
              <a:t>ng</a:t>
            </a:r>
            <a:r>
              <a:rPr dirty="0" sz="1900" spc="45">
                <a:latin typeface="Arial"/>
                <a:cs typeface="Arial"/>
              </a:rPr>
              <a:t> </a:t>
            </a:r>
            <a:r>
              <a:rPr dirty="0" sz="1900" spc="-15">
                <a:latin typeface="Arial"/>
                <a:cs typeface="Arial"/>
              </a:rPr>
              <a:t>on</a:t>
            </a:r>
            <a:endParaRPr sz="1900">
              <a:latin typeface="Arial"/>
              <a:cs typeface="Arial"/>
            </a:endParaRPr>
          </a:p>
          <a:p>
            <a:pPr marL="469900">
              <a:lnSpc>
                <a:spcPts val="2105"/>
              </a:lnSpc>
            </a:pPr>
            <a:r>
              <a:rPr dirty="0" sz="1900" spc="-20">
                <a:latin typeface="Arial"/>
                <a:cs typeface="Arial"/>
              </a:rPr>
              <a:t>S</a:t>
            </a:r>
            <a:r>
              <a:rPr dirty="0" sz="1900" spc="-10">
                <a:latin typeface="Arial"/>
                <a:cs typeface="Arial"/>
              </a:rPr>
              <a:t>ca</a:t>
            </a:r>
            <a:r>
              <a:rPr dirty="0" sz="1900" spc="-10">
                <a:latin typeface="Arial"/>
                <a:cs typeface="Arial"/>
              </a:rPr>
              <a:t>l</a:t>
            </a:r>
            <a:r>
              <a:rPr dirty="0" sz="1900" spc="-15">
                <a:latin typeface="Arial"/>
                <a:cs typeface="Arial"/>
              </a:rPr>
              <a:t>e</a:t>
            </a:r>
            <a:r>
              <a:rPr dirty="0" sz="1900" spc="25">
                <a:latin typeface="Arial"/>
                <a:cs typeface="Arial"/>
              </a:rPr>
              <a:t> </a:t>
            </a:r>
            <a:r>
              <a:rPr dirty="0" sz="1900" spc="-10">
                <a:latin typeface="Arial"/>
                <a:cs typeface="Arial"/>
              </a:rPr>
              <a:t>of</a:t>
            </a:r>
            <a:r>
              <a:rPr dirty="0" sz="1900" spc="-5">
                <a:latin typeface="Arial"/>
                <a:cs typeface="Arial"/>
              </a:rPr>
              <a:t> </a:t>
            </a:r>
            <a:r>
              <a:rPr dirty="0" sz="1900" spc="-10">
                <a:latin typeface="Arial"/>
                <a:cs typeface="Arial"/>
              </a:rPr>
              <a:t>data</a:t>
            </a:r>
            <a:endParaRPr sz="1900">
              <a:latin typeface="Arial"/>
              <a:cs typeface="Arial"/>
            </a:endParaRPr>
          </a:p>
          <a:p>
            <a:pPr marL="469900" marR="4375785">
              <a:lnSpc>
                <a:spcPct val="110000"/>
              </a:lnSpc>
            </a:pPr>
            <a:r>
              <a:rPr dirty="0" sz="1900" spc="-10">
                <a:latin typeface="Arial"/>
                <a:cs typeface="Arial"/>
              </a:rPr>
              <a:t>Independence</a:t>
            </a:r>
            <a:r>
              <a:rPr dirty="0" sz="1900" spc="60">
                <a:latin typeface="Arial"/>
                <a:cs typeface="Arial"/>
              </a:rPr>
              <a:t> </a:t>
            </a:r>
            <a:r>
              <a:rPr dirty="0" sz="1900" spc="-10">
                <a:latin typeface="Arial"/>
                <a:cs typeface="Arial"/>
              </a:rPr>
              <a:t>of</a:t>
            </a:r>
            <a:r>
              <a:rPr dirty="0" sz="1900" spc="-5">
                <a:latin typeface="Arial"/>
                <a:cs typeface="Arial"/>
              </a:rPr>
              <a:t> </a:t>
            </a:r>
            <a:r>
              <a:rPr dirty="0" sz="1900" spc="-10">
                <a:latin typeface="Arial"/>
                <a:cs typeface="Arial"/>
              </a:rPr>
              <a:t>rep</a:t>
            </a:r>
            <a:r>
              <a:rPr dirty="0" sz="1900" spc="-10">
                <a:latin typeface="Arial"/>
                <a:cs typeface="Arial"/>
              </a:rPr>
              <a:t>li</a:t>
            </a:r>
            <a:r>
              <a:rPr dirty="0" sz="1900" spc="-10">
                <a:latin typeface="Arial"/>
                <a:cs typeface="Arial"/>
              </a:rPr>
              <a:t>cat</a:t>
            </a:r>
            <a:r>
              <a:rPr dirty="0" sz="1900" spc="-10">
                <a:latin typeface="Arial"/>
                <a:cs typeface="Arial"/>
              </a:rPr>
              <a:t>i</a:t>
            </a:r>
            <a:r>
              <a:rPr dirty="0" sz="1900" spc="-15">
                <a:latin typeface="Arial"/>
                <a:cs typeface="Arial"/>
              </a:rPr>
              <a:t>ons</a:t>
            </a:r>
            <a:r>
              <a:rPr dirty="0" sz="1900" spc="-10">
                <a:latin typeface="Arial"/>
                <a:cs typeface="Arial"/>
              </a:rPr>
              <a:t> </a:t>
            </a:r>
            <a:r>
              <a:rPr dirty="0" sz="1900" spc="-20">
                <a:latin typeface="Arial"/>
                <a:cs typeface="Arial"/>
              </a:rPr>
              <a:t>N</a:t>
            </a:r>
            <a:r>
              <a:rPr dirty="0" sz="1900" spc="-15">
                <a:latin typeface="Arial"/>
                <a:cs typeface="Arial"/>
              </a:rPr>
              <a:t>umber</a:t>
            </a:r>
            <a:r>
              <a:rPr dirty="0" sz="1900" spc="25">
                <a:latin typeface="Arial"/>
                <a:cs typeface="Arial"/>
              </a:rPr>
              <a:t> </a:t>
            </a:r>
            <a:r>
              <a:rPr dirty="0" sz="1900" spc="-10">
                <a:latin typeface="Arial"/>
                <a:cs typeface="Arial"/>
              </a:rPr>
              <a:t>of</a:t>
            </a:r>
            <a:r>
              <a:rPr dirty="0" sz="1900" spc="-5">
                <a:latin typeface="Arial"/>
                <a:cs typeface="Arial"/>
              </a:rPr>
              <a:t> </a:t>
            </a:r>
            <a:r>
              <a:rPr dirty="0" sz="1900" spc="-10">
                <a:latin typeface="Arial"/>
                <a:cs typeface="Arial"/>
              </a:rPr>
              <a:t>rep</a:t>
            </a:r>
            <a:r>
              <a:rPr dirty="0" sz="1900" spc="-10">
                <a:latin typeface="Arial"/>
                <a:cs typeface="Arial"/>
              </a:rPr>
              <a:t>li</a:t>
            </a:r>
            <a:r>
              <a:rPr dirty="0" sz="1900" spc="-10">
                <a:latin typeface="Arial"/>
                <a:cs typeface="Arial"/>
              </a:rPr>
              <a:t>cat</a:t>
            </a:r>
            <a:r>
              <a:rPr dirty="0" sz="1900" spc="-10">
                <a:latin typeface="Arial"/>
                <a:cs typeface="Arial"/>
              </a:rPr>
              <a:t>i</a:t>
            </a:r>
            <a:r>
              <a:rPr dirty="0" sz="1900" spc="-15">
                <a:latin typeface="Arial"/>
                <a:cs typeface="Arial"/>
              </a:rPr>
              <a:t>ons</a:t>
            </a:r>
            <a:endParaRPr sz="1900">
              <a:latin typeface="Arial"/>
              <a:cs typeface="Arial"/>
            </a:endParaRPr>
          </a:p>
          <a:p>
            <a:pPr marL="469900" marR="1400810" indent="-457834">
              <a:lnSpc>
                <a:spcPct val="110000"/>
              </a:lnSpc>
              <a:spcBef>
                <a:spcPts val="1400"/>
              </a:spcBef>
            </a:pPr>
            <a:r>
              <a:rPr dirty="0" sz="1900" spc="-20">
                <a:latin typeface="Arial"/>
                <a:cs typeface="Arial"/>
              </a:rPr>
              <a:t>E</a:t>
            </a:r>
            <a:r>
              <a:rPr dirty="0" sz="1900" spc="-15">
                <a:latin typeface="Arial"/>
                <a:cs typeface="Arial"/>
              </a:rPr>
              <a:t>ach</a:t>
            </a:r>
            <a:r>
              <a:rPr dirty="0" sz="1900" spc="10">
                <a:latin typeface="Arial"/>
                <a:cs typeface="Arial"/>
              </a:rPr>
              <a:t> </a:t>
            </a:r>
            <a:r>
              <a:rPr dirty="0" sz="1900" spc="-10">
                <a:latin typeface="Arial"/>
                <a:cs typeface="Arial"/>
              </a:rPr>
              <a:t>act</a:t>
            </a:r>
            <a:r>
              <a:rPr dirty="0" sz="1900">
                <a:latin typeface="Arial"/>
                <a:cs typeface="Arial"/>
              </a:rPr>
              <a:t> </a:t>
            </a:r>
            <a:r>
              <a:rPr dirty="0" sz="1900" spc="-10">
                <a:latin typeface="Arial"/>
                <a:cs typeface="Arial"/>
              </a:rPr>
              <a:t>of</a:t>
            </a:r>
            <a:r>
              <a:rPr dirty="0" sz="1900">
                <a:latin typeface="Arial"/>
                <a:cs typeface="Arial"/>
              </a:rPr>
              <a:t> </a:t>
            </a:r>
            <a:r>
              <a:rPr dirty="0" sz="1900" spc="-10">
                <a:latin typeface="Arial"/>
                <a:cs typeface="Arial"/>
              </a:rPr>
              <a:t>rep</a:t>
            </a:r>
            <a:r>
              <a:rPr dirty="0" sz="1900" spc="-10">
                <a:latin typeface="Arial"/>
                <a:cs typeface="Arial"/>
              </a:rPr>
              <a:t>li</a:t>
            </a:r>
            <a:r>
              <a:rPr dirty="0" sz="1900" spc="-10">
                <a:latin typeface="Arial"/>
                <a:cs typeface="Arial"/>
              </a:rPr>
              <a:t>cat</a:t>
            </a:r>
            <a:r>
              <a:rPr dirty="0" sz="1900" spc="-10">
                <a:latin typeface="Arial"/>
                <a:cs typeface="Arial"/>
              </a:rPr>
              <a:t>i</a:t>
            </a:r>
            <a:r>
              <a:rPr dirty="0" sz="1900" spc="-15">
                <a:latin typeface="Arial"/>
                <a:cs typeface="Arial"/>
              </a:rPr>
              <a:t>on</a:t>
            </a:r>
            <a:r>
              <a:rPr dirty="0" sz="1900" spc="45">
                <a:latin typeface="Arial"/>
                <a:cs typeface="Arial"/>
              </a:rPr>
              <a:t> </a:t>
            </a:r>
            <a:r>
              <a:rPr dirty="0" sz="1900" spc="-10">
                <a:latin typeface="Arial"/>
                <a:cs typeface="Arial"/>
              </a:rPr>
              <a:t>i</a:t>
            </a:r>
            <a:r>
              <a:rPr dirty="0" sz="1900" spc="-10">
                <a:latin typeface="Arial"/>
                <a:cs typeface="Arial"/>
              </a:rPr>
              <a:t>ntroduces</a:t>
            </a:r>
            <a:r>
              <a:rPr dirty="0" sz="1900" spc="35">
                <a:latin typeface="Arial"/>
                <a:cs typeface="Arial"/>
              </a:rPr>
              <a:t> </a:t>
            </a:r>
            <a:r>
              <a:rPr dirty="0" sz="1900" spc="-15">
                <a:latin typeface="Arial"/>
                <a:cs typeface="Arial"/>
              </a:rPr>
              <a:t>room</a:t>
            </a:r>
            <a:r>
              <a:rPr dirty="0" sz="1900" spc="25">
                <a:latin typeface="Arial"/>
                <a:cs typeface="Arial"/>
              </a:rPr>
              <a:t> </a:t>
            </a:r>
            <a:r>
              <a:rPr dirty="0" sz="1900" spc="-10">
                <a:latin typeface="Arial"/>
                <a:cs typeface="Arial"/>
              </a:rPr>
              <a:t>for</a:t>
            </a:r>
            <a:r>
              <a:rPr dirty="0" sz="1900">
                <a:latin typeface="Arial"/>
                <a:cs typeface="Arial"/>
              </a:rPr>
              <a:t> </a:t>
            </a:r>
            <a:r>
              <a:rPr dirty="0" sz="1900" spc="-10">
                <a:latin typeface="Arial"/>
                <a:cs typeface="Arial"/>
              </a:rPr>
              <a:t>the</a:t>
            </a:r>
            <a:r>
              <a:rPr dirty="0" sz="1900">
                <a:latin typeface="Arial"/>
                <a:cs typeface="Arial"/>
              </a:rPr>
              <a:t> </a:t>
            </a:r>
            <a:r>
              <a:rPr dirty="0" sz="1900" spc="-10">
                <a:latin typeface="Arial"/>
                <a:cs typeface="Arial"/>
              </a:rPr>
              <a:t>i</a:t>
            </a:r>
            <a:r>
              <a:rPr dirty="0" sz="1900" spc="-10">
                <a:latin typeface="Arial"/>
                <a:cs typeface="Arial"/>
              </a:rPr>
              <a:t>ntroduct</a:t>
            </a:r>
            <a:r>
              <a:rPr dirty="0" sz="1900" spc="-10">
                <a:latin typeface="Arial"/>
                <a:cs typeface="Arial"/>
              </a:rPr>
              <a:t>i</a:t>
            </a:r>
            <a:r>
              <a:rPr dirty="0" sz="1900" spc="-15">
                <a:latin typeface="Arial"/>
                <a:cs typeface="Arial"/>
              </a:rPr>
              <a:t>on</a:t>
            </a:r>
            <a:r>
              <a:rPr dirty="0" sz="1900" spc="45">
                <a:latin typeface="Arial"/>
                <a:cs typeface="Arial"/>
              </a:rPr>
              <a:t> </a:t>
            </a:r>
            <a:r>
              <a:rPr dirty="0" sz="1900" spc="-10">
                <a:latin typeface="Arial"/>
                <a:cs typeface="Arial"/>
              </a:rPr>
              <a:t>of</a:t>
            </a:r>
            <a:r>
              <a:rPr dirty="0" sz="1900" spc="-10">
                <a:latin typeface="Arial"/>
                <a:cs typeface="Arial"/>
              </a:rPr>
              <a:t> </a:t>
            </a:r>
            <a:r>
              <a:rPr dirty="0" sz="1900" spc="-20">
                <a:latin typeface="Arial"/>
                <a:cs typeface="Arial"/>
              </a:rPr>
              <a:t>E</a:t>
            </a:r>
            <a:r>
              <a:rPr dirty="0" sz="1900" spc="-10">
                <a:latin typeface="Arial"/>
                <a:cs typeface="Arial"/>
              </a:rPr>
              <a:t>rrors</a:t>
            </a:r>
            <a:endParaRPr sz="19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225"/>
              </a:spcBef>
            </a:pPr>
            <a:r>
              <a:rPr dirty="0" sz="1900" spc="-20">
                <a:latin typeface="Arial"/>
                <a:cs typeface="Arial"/>
              </a:rPr>
              <a:t>C</a:t>
            </a:r>
            <a:r>
              <a:rPr dirty="0" sz="1900" spc="-10">
                <a:latin typeface="Arial"/>
                <a:cs typeface="Arial"/>
              </a:rPr>
              <a:t>onfu</a:t>
            </a:r>
            <a:r>
              <a:rPr dirty="0" sz="1900" spc="-15">
                <a:latin typeface="Arial"/>
                <a:cs typeface="Arial"/>
              </a:rPr>
              <a:t>si</a:t>
            </a:r>
            <a:r>
              <a:rPr dirty="0" sz="1900" spc="-15">
                <a:latin typeface="Arial"/>
                <a:cs typeface="Arial"/>
              </a:rPr>
              <a:t>on</a:t>
            </a:r>
            <a:r>
              <a:rPr dirty="0" sz="1900" spc="35">
                <a:latin typeface="Arial"/>
                <a:cs typeface="Arial"/>
              </a:rPr>
              <a:t> </a:t>
            </a:r>
            <a:r>
              <a:rPr dirty="0" sz="1900" spc="-15">
                <a:latin typeface="Arial"/>
                <a:cs typeface="Arial"/>
              </a:rPr>
              <a:t>(same</a:t>
            </a:r>
            <a:r>
              <a:rPr dirty="0" sz="1900" spc="25">
                <a:latin typeface="Arial"/>
                <a:cs typeface="Arial"/>
              </a:rPr>
              <a:t> </a:t>
            </a:r>
            <a:r>
              <a:rPr dirty="0" sz="1900" spc="-10">
                <a:latin typeface="Arial"/>
                <a:cs typeface="Arial"/>
              </a:rPr>
              <a:t>data?)</a:t>
            </a:r>
            <a:endParaRPr sz="1900">
              <a:latin typeface="Arial"/>
              <a:cs typeface="Arial"/>
            </a:endParaRPr>
          </a:p>
          <a:p>
            <a:pPr marL="13335" indent="913765">
              <a:lnSpc>
                <a:spcPct val="100000"/>
              </a:lnSpc>
              <a:spcBef>
                <a:spcPts val="225"/>
              </a:spcBef>
            </a:pPr>
            <a:r>
              <a:rPr dirty="0" sz="1900" spc="-20">
                <a:latin typeface="Arial"/>
                <a:cs typeface="Arial"/>
              </a:rPr>
              <a:t>P</a:t>
            </a:r>
            <a:r>
              <a:rPr dirty="0" sz="1900" spc="-10">
                <a:latin typeface="Arial"/>
                <a:cs typeface="Arial"/>
              </a:rPr>
              <a:t>art</a:t>
            </a:r>
            <a:r>
              <a:rPr dirty="0" sz="1900" spc="-10">
                <a:latin typeface="Arial"/>
                <a:cs typeface="Arial"/>
              </a:rPr>
              <a:t>i</a:t>
            </a:r>
            <a:r>
              <a:rPr dirty="0" sz="1900" spc="-10">
                <a:latin typeface="Arial"/>
                <a:cs typeface="Arial"/>
              </a:rPr>
              <a:t>cu</a:t>
            </a:r>
            <a:r>
              <a:rPr dirty="0" sz="1900" spc="-10">
                <a:latin typeface="Arial"/>
                <a:cs typeface="Arial"/>
              </a:rPr>
              <a:t>l</a:t>
            </a:r>
            <a:r>
              <a:rPr dirty="0" sz="1900" spc="-10">
                <a:latin typeface="Arial"/>
                <a:cs typeface="Arial"/>
              </a:rPr>
              <a:t>ar</a:t>
            </a:r>
            <a:r>
              <a:rPr dirty="0" sz="1900" spc="-10">
                <a:latin typeface="Arial"/>
                <a:cs typeface="Arial"/>
              </a:rPr>
              <a:t>l</a:t>
            </a:r>
            <a:r>
              <a:rPr dirty="0" sz="1900" spc="-10">
                <a:latin typeface="Arial"/>
                <a:cs typeface="Arial"/>
              </a:rPr>
              <a:t>y</a:t>
            </a:r>
            <a:r>
              <a:rPr dirty="0" sz="1900" spc="35">
                <a:latin typeface="Arial"/>
                <a:cs typeface="Arial"/>
              </a:rPr>
              <a:t> </a:t>
            </a:r>
            <a:r>
              <a:rPr dirty="0" sz="1900" spc="-10">
                <a:latin typeface="Arial"/>
                <a:cs typeface="Arial"/>
              </a:rPr>
              <a:t>prob</a:t>
            </a:r>
            <a:r>
              <a:rPr dirty="0" sz="1900" spc="-10">
                <a:latin typeface="Arial"/>
                <a:cs typeface="Arial"/>
              </a:rPr>
              <a:t>l</a:t>
            </a:r>
            <a:r>
              <a:rPr dirty="0" sz="1900" spc="-15">
                <a:latin typeface="Arial"/>
                <a:cs typeface="Arial"/>
              </a:rPr>
              <a:t>emat</a:t>
            </a:r>
            <a:r>
              <a:rPr dirty="0" sz="1900" spc="-10">
                <a:latin typeface="Arial"/>
                <a:cs typeface="Arial"/>
              </a:rPr>
              <a:t>i</a:t>
            </a:r>
            <a:r>
              <a:rPr dirty="0" sz="1900" spc="-10">
                <a:latin typeface="Arial"/>
                <a:cs typeface="Arial"/>
              </a:rPr>
              <a:t>c</a:t>
            </a:r>
            <a:r>
              <a:rPr dirty="0" sz="1900" spc="45">
                <a:latin typeface="Arial"/>
                <a:cs typeface="Arial"/>
              </a:rPr>
              <a:t> </a:t>
            </a:r>
            <a:r>
              <a:rPr dirty="0" sz="1900" spc="-10">
                <a:latin typeface="Arial"/>
                <a:cs typeface="Arial"/>
              </a:rPr>
              <a:t>for</a:t>
            </a:r>
            <a:r>
              <a:rPr dirty="0" sz="1900">
                <a:latin typeface="Arial"/>
                <a:cs typeface="Arial"/>
              </a:rPr>
              <a:t> </a:t>
            </a:r>
            <a:r>
              <a:rPr dirty="0" sz="1900" spc="-10">
                <a:latin typeface="Arial"/>
                <a:cs typeface="Arial"/>
              </a:rPr>
              <a:t>changes,</a:t>
            </a:r>
            <a:r>
              <a:rPr dirty="0" sz="1900" spc="35">
                <a:latin typeface="Arial"/>
                <a:cs typeface="Arial"/>
              </a:rPr>
              <a:t> </a:t>
            </a:r>
            <a:r>
              <a:rPr dirty="0" sz="1900" spc="-10">
                <a:latin typeface="Arial"/>
                <a:cs typeface="Arial"/>
              </a:rPr>
              <a:t>s</a:t>
            </a:r>
            <a:r>
              <a:rPr dirty="0" sz="1900" spc="-10">
                <a:latin typeface="Arial"/>
                <a:cs typeface="Arial"/>
              </a:rPr>
              <a:t>li</a:t>
            </a:r>
            <a:r>
              <a:rPr dirty="0" sz="1900" spc="-10">
                <a:latin typeface="Arial"/>
                <a:cs typeface="Arial"/>
              </a:rPr>
              <a:t>ght</a:t>
            </a:r>
            <a:r>
              <a:rPr dirty="0" sz="1900" spc="10">
                <a:latin typeface="Arial"/>
                <a:cs typeface="Arial"/>
              </a:rPr>
              <a:t> </a:t>
            </a:r>
            <a:r>
              <a:rPr dirty="0" sz="1900" spc="-10">
                <a:latin typeface="Arial"/>
                <a:cs typeface="Arial"/>
              </a:rPr>
              <a:t>or</a:t>
            </a:r>
            <a:r>
              <a:rPr dirty="0" sz="1900" spc="15">
                <a:latin typeface="Arial"/>
                <a:cs typeface="Arial"/>
              </a:rPr>
              <a:t> </a:t>
            </a:r>
            <a:r>
              <a:rPr dirty="0" sz="1900" spc="-10">
                <a:latin typeface="Arial"/>
                <a:cs typeface="Arial"/>
              </a:rPr>
              <a:t>l</a:t>
            </a:r>
            <a:r>
              <a:rPr dirty="0" sz="1900" spc="-10">
                <a:latin typeface="Arial"/>
                <a:cs typeface="Arial"/>
              </a:rPr>
              <a:t>arge,</a:t>
            </a:r>
            <a:r>
              <a:rPr dirty="0" sz="1900" spc="10">
                <a:latin typeface="Arial"/>
                <a:cs typeface="Arial"/>
              </a:rPr>
              <a:t> </a:t>
            </a:r>
            <a:r>
              <a:rPr dirty="0" sz="1900" spc="-10">
                <a:latin typeface="Arial"/>
                <a:cs typeface="Arial"/>
              </a:rPr>
              <a:t>i</a:t>
            </a:r>
            <a:r>
              <a:rPr dirty="0" sz="1900" spc="-15">
                <a:latin typeface="Arial"/>
                <a:cs typeface="Arial"/>
              </a:rPr>
              <a:t>n</a:t>
            </a:r>
            <a:r>
              <a:rPr dirty="0" sz="1900" spc="10">
                <a:latin typeface="Arial"/>
                <a:cs typeface="Arial"/>
              </a:rPr>
              <a:t> </a:t>
            </a:r>
            <a:r>
              <a:rPr dirty="0" sz="1900" spc="-15">
                <a:latin typeface="Arial"/>
                <a:cs typeface="Arial"/>
              </a:rPr>
              <a:t>encod</a:t>
            </a:r>
            <a:r>
              <a:rPr dirty="0" sz="1900" spc="-10">
                <a:latin typeface="Arial"/>
                <a:cs typeface="Arial"/>
              </a:rPr>
              <a:t>i</a:t>
            </a:r>
            <a:r>
              <a:rPr dirty="0" sz="1900" spc="-10">
                <a:latin typeface="Arial"/>
                <a:cs typeface="Arial"/>
              </a:rPr>
              <a:t>ngs)</a:t>
            </a:r>
            <a:endParaRPr sz="19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8"/>
              </a:spcBef>
            </a:pPr>
            <a:endParaRPr sz="1450">
              <a:latin typeface="Times New Roman"/>
              <a:cs typeface="Times New Roman"/>
            </a:endParaRPr>
          </a:p>
          <a:p>
            <a:pPr marL="13335" marR="314960">
              <a:lnSpc>
                <a:spcPct val="110000"/>
              </a:lnSpc>
            </a:pPr>
            <a:r>
              <a:rPr dirty="0" sz="1900" spc="-15">
                <a:latin typeface="Arial"/>
                <a:cs typeface="Arial"/>
              </a:rPr>
              <a:t>Most</a:t>
            </a:r>
            <a:r>
              <a:rPr dirty="0" sz="1900" spc="-15">
                <a:latin typeface="Arial"/>
                <a:cs typeface="Arial"/>
              </a:rPr>
              <a:t> </a:t>
            </a:r>
            <a:r>
              <a:rPr dirty="0" sz="1900" spc="-10">
                <a:latin typeface="Arial"/>
                <a:cs typeface="Arial"/>
              </a:rPr>
              <a:t>i</a:t>
            </a:r>
            <a:r>
              <a:rPr dirty="0" sz="1900" spc="-10">
                <a:latin typeface="Arial"/>
                <a:cs typeface="Arial"/>
              </a:rPr>
              <a:t>mportant</a:t>
            </a:r>
            <a:r>
              <a:rPr dirty="0" sz="1900" spc="-10">
                <a:latin typeface="Arial"/>
                <a:cs typeface="Arial"/>
              </a:rPr>
              <a:t>l</a:t>
            </a:r>
            <a:r>
              <a:rPr dirty="0" sz="1900" spc="-10">
                <a:latin typeface="Arial"/>
                <a:cs typeface="Arial"/>
              </a:rPr>
              <a:t>y</a:t>
            </a:r>
            <a:r>
              <a:rPr dirty="0" sz="1900" spc="35">
                <a:latin typeface="Arial"/>
                <a:cs typeface="Arial"/>
              </a:rPr>
              <a:t> </a:t>
            </a:r>
            <a:r>
              <a:rPr dirty="0" sz="1900" spc="-10">
                <a:latin typeface="Arial"/>
                <a:cs typeface="Arial"/>
              </a:rPr>
              <a:t>rep</a:t>
            </a:r>
            <a:r>
              <a:rPr dirty="0" sz="1900" spc="-10">
                <a:latin typeface="Arial"/>
                <a:cs typeface="Arial"/>
              </a:rPr>
              <a:t>li</a:t>
            </a:r>
            <a:r>
              <a:rPr dirty="0" sz="1900" spc="-10">
                <a:latin typeface="Arial"/>
                <a:cs typeface="Arial"/>
              </a:rPr>
              <a:t>cat</a:t>
            </a:r>
            <a:r>
              <a:rPr dirty="0" sz="1900" spc="-10">
                <a:latin typeface="Arial"/>
                <a:cs typeface="Arial"/>
              </a:rPr>
              <a:t>i</a:t>
            </a:r>
            <a:r>
              <a:rPr dirty="0" sz="1900" spc="-15">
                <a:latin typeface="Arial"/>
                <a:cs typeface="Arial"/>
              </a:rPr>
              <a:t>on</a:t>
            </a:r>
            <a:r>
              <a:rPr dirty="0" sz="1900" spc="50">
                <a:latin typeface="Arial"/>
                <a:cs typeface="Arial"/>
              </a:rPr>
              <a:t> </a:t>
            </a:r>
            <a:r>
              <a:rPr dirty="0" sz="1900" spc="-15">
                <a:latin typeface="Arial"/>
                <a:cs typeface="Arial"/>
              </a:rPr>
              <a:t>does</a:t>
            </a:r>
            <a:r>
              <a:rPr dirty="0" sz="1900" spc="20">
                <a:latin typeface="Arial"/>
                <a:cs typeface="Arial"/>
              </a:rPr>
              <a:t> </a:t>
            </a:r>
            <a:r>
              <a:rPr dirty="0" sz="1900" spc="-10">
                <a:latin typeface="Arial"/>
                <a:cs typeface="Arial"/>
              </a:rPr>
              <a:t>not</a:t>
            </a:r>
            <a:r>
              <a:rPr dirty="0" sz="1900">
                <a:latin typeface="Arial"/>
                <a:cs typeface="Arial"/>
              </a:rPr>
              <a:t> </a:t>
            </a:r>
            <a:r>
              <a:rPr dirty="0" sz="1900" spc="-10">
                <a:latin typeface="Arial"/>
                <a:cs typeface="Arial"/>
              </a:rPr>
              <a:t>protect</a:t>
            </a:r>
            <a:r>
              <a:rPr dirty="0" sz="1900" spc="10">
                <a:latin typeface="Arial"/>
                <a:cs typeface="Arial"/>
              </a:rPr>
              <a:t> </a:t>
            </a:r>
            <a:r>
              <a:rPr dirty="0" sz="1900" spc="-10">
                <a:latin typeface="Arial"/>
                <a:cs typeface="Arial"/>
              </a:rPr>
              <a:t>data</a:t>
            </a:r>
            <a:r>
              <a:rPr dirty="0" sz="1900" spc="25">
                <a:latin typeface="Arial"/>
                <a:cs typeface="Arial"/>
              </a:rPr>
              <a:t> </a:t>
            </a:r>
            <a:r>
              <a:rPr dirty="0" sz="1900" spc="-15">
                <a:latin typeface="Arial"/>
                <a:cs typeface="Arial"/>
              </a:rPr>
              <a:t>aga</a:t>
            </a:r>
            <a:r>
              <a:rPr dirty="0" sz="1900" spc="-10">
                <a:latin typeface="Arial"/>
                <a:cs typeface="Arial"/>
              </a:rPr>
              <a:t>i</a:t>
            </a:r>
            <a:r>
              <a:rPr dirty="0" sz="1900" spc="-10">
                <a:latin typeface="Arial"/>
                <a:cs typeface="Arial"/>
              </a:rPr>
              <a:t>nst</a:t>
            </a:r>
            <a:r>
              <a:rPr dirty="0" sz="1900" spc="20">
                <a:latin typeface="Arial"/>
                <a:cs typeface="Arial"/>
              </a:rPr>
              <a:t> </a:t>
            </a:r>
            <a:r>
              <a:rPr dirty="0" sz="1900" spc="-10">
                <a:latin typeface="Arial"/>
                <a:cs typeface="Arial"/>
              </a:rPr>
              <a:t>te</a:t>
            </a:r>
            <a:r>
              <a:rPr dirty="0" sz="1900" spc="-15">
                <a:latin typeface="Arial"/>
                <a:cs typeface="Arial"/>
              </a:rPr>
              <a:t>c</a:t>
            </a:r>
            <a:r>
              <a:rPr dirty="0" sz="1900" spc="-15">
                <a:latin typeface="Arial"/>
                <a:cs typeface="Arial"/>
              </a:rPr>
              <a:t>hno</a:t>
            </a:r>
            <a:r>
              <a:rPr dirty="0" sz="1900" spc="-10">
                <a:latin typeface="Arial"/>
                <a:cs typeface="Arial"/>
              </a:rPr>
              <a:t>l</a:t>
            </a:r>
            <a:r>
              <a:rPr dirty="0" sz="1900" spc="-15">
                <a:latin typeface="Arial"/>
                <a:cs typeface="Arial"/>
              </a:rPr>
              <a:t>og</a:t>
            </a:r>
            <a:r>
              <a:rPr dirty="0" sz="1900" spc="-10">
                <a:latin typeface="Arial"/>
                <a:cs typeface="Arial"/>
              </a:rPr>
              <a:t>i</a:t>
            </a:r>
            <a:r>
              <a:rPr dirty="0" sz="1900" spc="-10">
                <a:latin typeface="Arial"/>
                <a:cs typeface="Arial"/>
              </a:rPr>
              <a:t>cal</a:t>
            </a:r>
            <a:r>
              <a:rPr dirty="0" sz="1900" spc="-10">
                <a:latin typeface="Arial"/>
                <a:cs typeface="Arial"/>
              </a:rPr>
              <a:t> changes</a:t>
            </a:r>
            <a:r>
              <a:rPr dirty="0" sz="1900" spc="35">
                <a:latin typeface="Arial"/>
                <a:cs typeface="Arial"/>
              </a:rPr>
              <a:t> </a:t>
            </a:r>
            <a:r>
              <a:rPr dirty="0" sz="1900" spc="-10">
                <a:latin typeface="Arial"/>
                <a:cs typeface="Arial"/>
              </a:rPr>
              <a:t>that</a:t>
            </a:r>
            <a:r>
              <a:rPr dirty="0" sz="1900">
                <a:latin typeface="Arial"/>
                <a:cs typeface="Arial"/>
              </a:rPr>
              <a:t> </a:t>
            </a:r>
            <a:r>
              <a:rPr dirty="0" sz="1900" spc="-15">
                <a:latin typeface="Arial"/>
                <a:cs typeface="Arial"/>
              </a:rPr>
              <a:t>c</a:t>
            </a:r>
            <a:r>
              <a:rPr dirty="0" sz="1900" spc="-15">
                <a:latin typeface="Arial"/>
                <a:cs typeface="Arial"/>
              </a:rPr>
              <a:t>omprom</a:t>
            </a:r>
            <a:r>
              <a:rPr dirty="0" sz="1900" spc="-10">
                <a:latin typeface="Arial"/>
                <a:cs typeface="Arial"/>
              </a:rPr>
              <a:t>i</a:t>
            </a:r>
            <a:r>
              <a:rPr dirty="0" sz="1900" spc="-10">
                <a:latin typeface="Arial"/>
                <a:cs typeface="Arial"/>
              </a:rPr>
              <a:t>se</a:t>
            </a:r>
            <a:r>
              <a:rPr dirty="0" sz="1900" spc="45">
                <a:latin typeface="Arial"/>
                <a:cs typeface="Arial"/>
              </a:rPr>
              <a:t> </a:t>
            </a:r>
            <a:r>
              <a:rPr dirty="0" sz="1900" spc="-10">
                <a:latin typeface="Arial"/>
                <a:cs typeface="Arial"/>
              </a:rPr>
              <a:t>the</a:t>
            </a:r>
            <a:r>
              <a:rPr dirty="0" sz="1900">
                <a:latin typeface="Arial"/>
                <a:cs typeface="Arial"/>
              </a:rPr>
              <a:t> </a:t>
            </a:r>
            <a:r>
              <a:rPr dirty="0" sz="1900" spc="-10">
                <a:latin typeface="Arial"/>
                <a:cs typeface="Arial"/>
              </a:rPr>
              <a:t>v</a:t>
            </a:r>
            <a:r>
              <a:rPr dirty="0" sz="1900" spc="-10">
                <a:latin typeface="Arial"/>
                <a:cs typeface="Arial"/>
              </a:rPr>
              <a:t>i</a:t>
            </a:r>
            <a:r>
              <a:rPr dirty="0" sz="1900" spc="-15">
                <a:latin typeface="Arial"/>
                <a:cs typeface="Arial"/>
              </a:rPr>
              <a:t>ab</a:t>
            </a:r>
            <a:r>
              <a:rPr dirty="0" sz="1900" spc="-10">
                <a:latin typeface="Arial"/>
                <a:cs typeface="Arial"/>
              </a:rPr>
              <a:t>ili</a:t>
            </a:r>
            <a:r>
              <a:rPr dirty="0" sz="1900" spc="-10">
                <a:latin typeface="Arial"/>
                <a:cs typeface="Arial"/>
              </a:rPr>
              <a:t>ty</a:t>
            </a:r>
            <a:r>
              <a:rPr dirty="0" sz="1900" spc="35">
                <a:latin typeface="Arial"/>
                <a:cs typeface="Arial"/>
              </a:rPr>
              <a:t> </a:t>
            </a:r>
            <a:r>
              <a:rPr dirty="0" sz="1900" spc="-10">
                <a:latin typeface="Arial"/>
                <a:cs typeface="Arial"/>
              </a:rPr>
              <a:t>renderab</a:t>
            </a:r>
            <a:r>
              <a:rPr dirty="0" sz="1900" spc="-10">
                <a:latin typeface="Arial"/>
                <a:cs typeface="Arial"/>
              </a:rPr>
              <a:t>ili</a:t>
            </a:r>
            <a:r>
              <a:rPr dirty="0" sz="1900" spc="-10">
                <a:latin typeface="Arial"/>
                <a:cs typeface="Arial"/>
              </a:rPr>
              <a:t>t</a:t>
            </a:r>
            <a:r>
              <a:rPr dirty="0" sz="1900" spc="-155">
                <a:latin typeface="Arial"/>
                <a:cs typeface="Arial"/>
              </a:rPr>
              <a:t>y</a:t>
            </a:r>
            <a:r>
              <a:rPr dirty="0" sz="1900" spc="-10">
                <a:latin typeface="Arial"/>
                <a:cs typeface="Arial"/>
              </a:rPr>
              <a:t>,</a:t>
            </a:r>
            <a:r>
              <a:rPr dirty="0" sz="1900" spc="45">
                <a:latin typeface="Arial"/>
                <a:cs typeface="Arial"/>
              </a:rPr>
              <a:t> </a:t>
            </a:r>
            <a:r>
              <a:rPr dirty="0" sz="1900" spc="-10">
                <a:latin typeface="Arial"/>
                <a:cs typeface="Arial"/>
              </a:rPr>
              <a:t>(et</a:t>
            </a:r>
            <a:r>
              <a:rPr dirty="0" sz="1900" spc="-15">
                <a:latin typeface="Arial"/>
                <a:cs typeface="Arial"/>
              </a:rPr>
              <a:t>c</a:t>
            </a:r>
            <a:r>
              <a:rPr dirty="0" sz="1900" spc="-10">
                <a:latin typeface="Arial"/>
                <a:cs typeface="Arial"/>
              </a:rPr>
              <a:t>)</a:t>
            </a:r>
            <a:r>
              <a:rPr dirty="0" sz="1900" spc="15">
                <a:latin typeface="Arial"/>
                <a:cs typeface="Arial"/>
              </a:rPr>
              <a:t> </a:t>
            </a:r>
            <a:r>
              <a:rPr dirty="0" sz="1900" spc="-10">
                <a:latin typeface="Arial"/>
                <a:cs typeface="Arial"/>
              </a:rPr>
              <a:t>of</a:t>
            </a:r>
            <a:r>
              <a:rPr dirty="0" sz="1900" spc="-5">
                <a:latin typeface="Arial"/>
                <a:cs typeface="Arial"/>
              </a:rPr>
              <a:t> </a:t>
            </a:r>
            <a:r>
              <a:rPr dirty="0" sz="1900" spc="-10">
                <a:latin typeface="Arial"/>
                <a:cs typeface="Arial"/>
              </a:rPr>
              <a:t>formats.</a:t>
            </a:r>
            <a:endParaRPr sz="19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503411" y="6463728"/>
            <a:ext cx="10287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 spc="-10">
                <a:solidFill>
                  <a:srgbClr val="8A8A8A"/>
                </a:solidFill>
                <a:latin typeface="Calibri"/>
                <a:cs typeface="Calibri"/>
              </a:rPr>
              <a:t>3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840355">
              <a:lnSpc>
                <a:spcPct val="100000"/>
              </a:lnSpc>
            </a:pPr>
            <a:r>
              <a:rPr dirty="0">
                <a:latin typeface="Arial"/>
                <a:cs typeface="Arial"/>
              </a:rPr>
              <a:t>Migra</a:t>
            </a:r>
            <a:r>
              <a:rPr dirty="0" spc="-5">
                <a:latin typeface="Arial"/>
                <a:cs typeface="Arial"/>
              </a:rPr>
              <a:t>t</a:t>
            </a:r>
            <a:r>
              <a:rPr dirty="0">
                <a:latin typeface="Arial"/>
                <a:cs typeface="Arial"/>
              </a:rPr>
              <a:t>ion</a:t>
            </a:r>
            <a:r>
              <a:rPr dirty="0" spc="-15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pi</a:t>
            </a:r>
            <a:r>
              <a:rPr dirty="0" spc="-5">
                <a:latin typeface="Arial"/>
                <a:cs typeface="Arial"/>
              </a:rPr>
              <a:t>tf</a:t>
            </a:r>
            <a:r>
              <a:rPr dirty="0">
                <a:latin typeface="Arial"/>
                <a:cs typeface="Arial"/>
              </a:rPr>
              <a:t>alls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116" y="1296370"/>
            <a:ext cx="8068309" cy="51041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indent="1179195">
              <a:lnSpc>
                <a:spcPct val="100000"/>
              </a:lnSpc>
            </a:pPr>
            <a:r>
              <a:rPr dirty="0" sz="1900" spc="-10" i="1">
                <a:latin typeface="Arial"/>
                <a:cs typeface="Arial"/>
              </a:rPr>
              <a:t>[</a:t>
            </a:r>
            <a:r>
              <a:rPr dirty="0" sz="1900" spc="-20" i="1">
                <a:latin typeface="Arial"/>
                <a:cs typeface="Arial"/>
              </a:rPr>
              <a:t>K</a:t>
            </a:r>
            <a:r>
              <a:rPr dirty="0" sz="1900" spc="-15" i="1">
                <a:latin typeface="Arial"/>
                <a:cs typeface="Arial"/>
              </a:rPr>
              <a:t>eep</a:t>
            </a:r>
            <a:r>
              <a:rPr dirty="0" sz="1900" spc="10" i="1">
                <a:latin typeface="Arial"/>
                <a:cs typeface="Arial"/>
              </a:rPr>
              <a:t> </a:t>
            </a:r>
            <a:r>
              <a:rPr dirty="0" sz="1900" spc="-10" i="1">
                <a:latin typeface="Arial"/>
                <a:cs typeface="Arial"/>
              </a:rPr>
              <a:t>updat</a:t>
            </a:r>
            <a:r>
              <a:rPr dirty="0" sz="1900" spc="-10" i="1">
                <a:latin typeface="Arial"/>
                <a:cs typeface="Arial"/>
              </a:rPr>
              <a:t>i</a:t>
            </a:r>
            <a:r>
              <a:rPr dirty="0" sz="1900" spc="-15" i="1">
                <a:latin typeface="Arial"/>
                <a:cs typeface="Arial"/>
              </a:rPr>
              <a:t>ng</a:t>
            </a:r>
            <a:r>
              <a:rPr dirty="0" sz="1900" spc="45" i="1">
                <a:latin typeface="Arial"/>
                <a:cs typeface="Arial"/>
              </a:rPr>
              <a:t> </a:t>
            </a:r>
            <a:r>
              <a:rPr dirty="0" sz="1900" spc="-10" i="1">
                <a:latin typeface="Arial"/>
                <a:cs typeface="Arial"/>
              </a:rPr>
              <a:t>your</a:t>
            </a:r>
            <a:r>
              <a:rPr dirty="0" sz="1900" spc="15" i="1">
                <a:latin typeface="Arial"/>
                <a:cs typeface="Arial"/>
              </a:rPr>
              <a:t> </a:t>
            </a:r>
            <a:r>
              <a:rPr dirty="0" sz="1900" spc="-10" i="1">
                <a:latin typeface="Arial"/>
                <a:cs typeface="Arial"/>
              </a:rPr>
              <a:t>data</a:t>
            </a:r>
            <a:r>
              <a:rPr dirty="0" sz="1900" spc="10" i="1">
                <a:latin typeface="Arial"/>
                <a:cs typeface="Arial"/>
              </a:rPr>
              <a:t> </a:t>
            </a:r>
            <a:r>
              <a:rPr dirty="0" sz="1900" spc="-10" i="1">
                <a:latin typeface="Arial"/>
                <a:cs typeface="Arial"/>
              </a:rPr>
              <a:t>to</a:t>
            </a:r>
            <a:r>
              <a:rPr dirty="0" sz="1900" i="1">
                <a:latin typeface="Arial"/>
                <a:cs typeface="Arial"/>
              </a:rPr>
              <a:t> </a:t>
            </a:r>
            <a:r>
              <a:rPr dirty="0" sz="1900" spc="-15" i="1">
                <a:latin typeface="Arial"/>
                <a:cs typeface="Arial"/>
              </a:rPr>
              <a:t>new</a:t>
            </a:r>
            <a:r>
              <a:rPr dirty="0" sz="1900" spc="10" i="1">
                <a:latin typeface="Arial"/>
                <a:cs typeface="Arial"/>
              </a:rPr>
              <a:t> </a:t>
            </a:r>
            <a:r>
              <a:rPr dirty="0" sz="1900" spc="-10" i="1">
                <a:latin typeface="Arial"/>
                <a:cs typeface="Arial"/>
              </a:rPr>
              <a:t>for</a:t>
            </a:r>
            <a:r>
              <a:rPr dirty="0" sz="1900" spc="-40" i="1">
                <a:latin typeface="Arial"/>
                <a:cs typeface="Arial"/>
              </a:rPr>
              <a:t>m</a:t>
            </a:r>
            <a:r>
              <a:rPr dirty="0" sz="1900" spc="-10" i="1">
                <a:latin typeface="Arial"/>
                <a:cs typeface="Arial"/>
              </a:rPr>
              <a:t>ats,</a:t>
            </a:r>
            <a:r>
              <a:rPr dirty="0" sz="1900" spc="35" i="1">
                <a:latin typeface="Arial"/>
                <a:cs typeface="Arial"/>
              </a:rPr>
              <a:t> </a:t>
            </a:r>
            <a:r>
              <a:rPr dirty="0" sz="1900" spc="-10" i="1">
                <a:latin typeface="Arial"/>
                <a:cs typeface="Arial"/>
              </a:rPr>
              <a:t>as</a:t>
            </a:r>
            <a:r>
              <a:rPr dirty="0" sz="1900" spc="-5" i="1">
                <a:latin typeface="Arial"/>
                <a:cs typeface="Arial"/>
              </a:rPr>
              <a:t> </a:t>
            </a:r>
            <a:r>
              <a:rPr dirty="0" sz="1900" spc="-10" i="1">
                <a:latin typeface="Arial"/>
                <a:cs typeface="Arial"/>
              </a:rPr>
              <a:t>needed]</a:t>
            </a:r>
            <a:endParaRPr sz="19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6"/>
              </a:spcBef>
            </a:pPr>
            <a:endParaRPr sz="1700">
              <a:latin typeface="Times New Roman"/>
              <a:cs typeface="Times New Roman"/>
            </a:endParaRPr>
          </a:p>
          <a:p>
            <a:pPr marL="927100" marR="2939415" indent="-915035">
              <a:lnSpc>
                <a:spcPct val="110000"/>
              </a:lnSpc>
            </a:pPr>
            <a:r>
              <a:rPr dirty="0" sz="1900" spc="-20">
                <a:latin typeface="Arial"/>
                <a:cs typeface="Arial"/>
              </a:rPr>
              <a:t>E</a:t>
            </a:r>
            <a:r>
              <a:rPr dirty="0" sz="1900" spc="-10">
                <a:latin typeface="Arial"/>
                <a:cs typeface="Arial"/>
              </a:rPr>
              <a:t>very</a:t>
            </a:r>
            <a:r>
              <a:rPr dirty="0" sz="1900" spc="10">
                <a:latin typeface="Arial"/>
                <a:cs typeface="Arial"/>
              </a:rPr>
              <a:t> </a:t>
            </a:r>
            <a:r>
              <a:rPr dirty="0" sz="1900" spc="-10">
                <a:latin typeface="Arial"/>
                <a:cs typeface="Arial"/>
              </a:rPr>
              <a:t>act</a:t>
            </a:r>
            <a:r>
              <a:rPr dirty="0" sz="1900">
                <a:latin typeface="Arial"/>
                <a:cs typeface="Arial"/>
              </a:rPr>
              <a:t> </a:t>
            </a:r>
            <a:r>
              <a:rPr dirty="0" sz="1900" spc="-10">
                <a:latin typeface="Arial"/>
                <a:cs typeface="Arial"/>
              </a:rPr>
              <a:t>of</a:t>
            </a:r>
            <a:r>
              <a:rPr dirty="0" sz="1900">
                <a:latin typeface="Arial"/>
                <a:cs typeface="Arial"/>
              </a:rPr>
              <a:t> </a:t>
            </a:r>
            <a:r>
              <a:rPr dirty="0" sz="1900" spc="-10">
                <a:latin typeface="Arial"/>
                <a:cs typeface="Arial"/>
              </a:rPr>
              <a:t>transformat</a:t>
            </a:r>
            <a:r>
              <a:rPr dirty="0" sz="1900" spc="-10">
                <a:latin typeface="Arial"/>
                <a:cs typeface="Arial"/>
              </a:rPr>
              <a:t>i</a:t>
            </a:r>
            <a:r>
              <a:rPr dirty="0" sz="1900" spc="-15">
                <a:latin typeface="Arial"/>
                <a:cs typeface="Arial"/>
              </a:rPr>
              <a:t>on</a:t>
            </a:r>
            <a:r>
              <a:rPr dirty="0" sz="1900" spc="45">
                <a:latin typeface="Arial"/>
                <a:cs typeface="Arial"/>
              </a:rPr>
              <a:t> </a:t>
            </a:r>
            <a:r>
              <a:rPr dirty="0" sz="1900" spc="-10">
                <a:latin typeface="Arial"/>
                <a:cs typeface="Arial"/>
              </a:rPr>
              <a:t>i</a:t>
            </a:r>
            <a:r>
              <a:rPr dirty="0" sz="1900" spc="-10">
                <a:latin typeface="Arial"/>
                <a:cs typeface="Arial"/>
              </a:rPr>
              <a:t>ntroduces</a:t>
            </a:r>
            <a:r>
              <a:rPr dirty="0" sz="1900" spc="35">
                <a:latin typeface="Arial"/>
                <a:cs typeface="Arial"/>
              </a:rPr>
              <a:t> </a:t>
            </a:r>
            <a:r>
              <a:rPr dirty="0" sz="1900" spc="-15">
                <a:latin typeface="Arial"/>
                <a:cs typeface="Arial"/>
              </a:rPr>
              <a:t>room</a:t>
            </a:r>
            <a:r>
              <a:rPr dirty="0" sz="1900" spc="15">
                <a:latin typeface="Arial"/>
                <a:cs typeface="Arial"/>
              </a:rPr>
              <a:t> </a:t>
            </a:r>
            <a:r>
              <a:rPr dirty="0" sz="1900" spc="-10">
                <a:latin typeface="Arial"/>
                <a:cs typeface="Arial"/>
              </a:rPr>
              <a:t>for:</a:t>
            </a:r>
            <a:r>
              <a:rPr dirty="0" sz="1900" spc="-10">
                <a:latin typeface="Arial"/>
                <a:cs typeface="Arial"/>
              </a:rPr>
              <a:t> </a:t>
            </a:r>
            <a:r>
              <a:rPr dirty="0" sz="1900" spc="-20">
                <a:latin typeface="Arial"/>
                <a:cs typeface="Arial"/>
              </a:rPr>
              <a:t>E</a:t>
            </a:r>
            <a:r>
              <a:rPr dirty="0" sz="1900" spc="-10">
                <a:latin typeface="Arial"/>
                <a:cs typeface="Arial"/>
              </a:rPr>
              <a:t>rrors</a:t>
            </a:r>
            <a:endParaRPr sz="1900">
              <a:latin typeface="Arial"/>
              <a:cs typeface="Arial"/>
            </a:endParaRPr>
          </a:p>
          <a:p>
            <a:pPr marL="927100" marR="5425440" indent="-635">
              <a:lnSpc>
                <a:spcPct val="110000"/>
              </a:lnSpc>
            </a:pPr>
            <a:r>
              <a:rPr dirty="0" sz="1900" spc="-20">
                <a:latin typeface="Arial"/>
                <a:cs typeface="Arial"/>
              </a:rPr>
              <a:t>C</a:t>
            </a:r>
            <a:r>
              <a:rPr dirty="0" sz="1900" spc="-10">
                <a:latin typeface="Arial"/>
                <a:cs typeface="Arial"/>
              </a:rPr>
              <a:t>onte</a:t>
            </a:r>
            <a:r>
              <a:rPr dirty="0" sz="1900" spc="-25">
                <a:latin typeface="Arial"/>
                <a:cs typeface="Arial"/>
              </a:rPr>
              <a:t>x</a:t>
            </a:r>
            <a:r>
              <a:rPr dirty="0" sz="1900" spc="-10">
                <a:latin typeface="Arial"/>
                <a:cs typeface="Arial"/>
              </a:rPr>
              <a:t>t</a:t>
            </a:r>
            <a:r>
              <a:rPr dirty="0" sz="1900" spc="35">
                <a:latin typeface="Arial"/>
                <a:cs typeface="Arial"/>
              </a:rPr>
              <a:t> </a:t>
            </a:r>
            <a:r>
              <a:rPr dirty="0" sz="1900" spc="-10">
                <a:latin typeface="Arial"/>
                <a:cs typeface="Arial"/>
              </a:rPr>
              <a:t>l</a:t>
            </a:r>
            <a:r>
              <a:rPr dirty="0" sz="1900" spc="-10">
                <a:latin typeface="Arial"/>
                <a:cs typeface="Arial"/>
              </a:rPr>
              <a:t>oss</a:t>
            </a:r>
            <a:r>
              <a:rPr dirty="0" sz="1900" spc="-10">
                <a:latin typeface="Arial"/>
                <a:cs typeface="Arial"/>
              </a:rPr>
              <a:t> Informat</a:t>
            </a:r>
            <a:r>
              <a:rPr dirty="0" sz="1900" spc="-10">
                <a:latin typeface="Arial"/>
                <a:cs typeface="Arial"/>
              </a:rPr>
              <a:t>i</a:t>
            </a:r>
            <a:r>
              <a:rPr dirty="0" sz="1900" spc="-15">
                <a:latin typeface="Arial"/>
                <a:cs typeface="Arial"/>
              </a:rPr>
              <a:t>on</a:t>
            </a:r>
            <a:r>
              <a:rPr dirty="0" sz="1900" spc="35">
                <a:latin typeface="Arial"/>
                <a:cs typeface="Arial"/>
              </a:rPr>
              <a:t> </a:t>
            </a:r>
            <a:r>
              <a:rPr dirty="0" sz="1900" spc="-10">
                <a:latin typeface="Arial"/>
                <a:cs typeface="Arial"/>
              </a:rPr>
              <a:t>l</a:t>
            </a:r>
            <a:r>
              <a:rPr dirty="0" sz="1900" spc="-10">
                <a:latin typeface="Arial"/>
                <a:cs typeface="Arial"/>
              </a:rPr>
              <a:t>oss</a:t>
            </a:r>
            <a:endParaRPr sz="19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7"/>
              </a:spcBef>
            </a:pPr>
            <a:endParaRPr sz="1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900" spc="-20">
                <a:latin typeface="Arial"/>
                <a:cs typeface="Arial"/>
              </a:rPr>
              <a:t>M</a:t>
            </a:r>
            <a:r>
              <a:rPr dirty="0" sz="1900" spc="-10">
                <a:latin typeface="Arial"/>
                <a:cs typeface="Arial"/>
              </a:rPr>
              <a:t>i</a:t>
            </a:r>
            <a:r>
              <a:rPr dirty="0" sz="1900" spc="-10">
                <a:latin typeface="Arial"/>
                <a:cs typeface="Arial"/>
              </a:rPr>
              <a:t>grat</a:t>
            </a:r>
            <a:r>
              <a:rPr dirty="0" sz="1900" spc="-10">
                <a:latin typeface="Arial"/>
                <a:cs typeface="Arial"/>
              </a:rPr>
              <a:t>i</a:t>
            </a:r>
            <a:r>
              <a:rPr dirty="0" sz="1900" spc="-15">
                <a:latin typeface="Arial"/>
                <a:cs typeface="Arial"/>
              </a:rPr>
              <a:t>on</a:t>
            </a:r>
            <a:r>
              <a:rPr dirty="0" sz="1900" spc="35">
                <a:latin typeface="Arial"/>
                <a:cs typeface="Arial"/>
              </a:rPr>
              <a:t> </a:t>
            </a:r>
            <a:r>
              <a:rPr dirty="0" sz="1900" spc="-10">
                <a:latin typeface="Arial"/>
                <a:cs typeface="Arial"/>
              </a:rPr>
              <a:t>i</a:t>
            </a:r>
            <a:r>
              <a:rPr dirty="0" sz="1900" spc="-10">
                <a:latin typeface="Arial"/>
                <a:cs typeface="Arial"/>
              </a:rPr>
              <a:t>s</a:t>
            </a:r>
            <a:r>
              <a:rPr dirty="0" sz="1900" spc="-5">
                <a:latin typeface="Arial"/>
                <a:cs typeface="Arial"/>
              </a:rPr>
              <a:t> </a:t>
            </a:r>
            <a:r>
              <a:rPr dirty="0" sz="1900" spc="-15">
                <a:latin typeface="Arial"/>
                <a:cs typeface="Arial"/>
              </a:rPr>
              <a:t>usua</a:t>
            </a:r>
            <a:r>
              <a:rPr dirty="0" sz="1900" spc="-10">
                <a:latin typeface="Arial"/>
                <a:cs typeface="Arial"/>
              </a:rPr>
              <a:t>ll</a:t>
            </a:r>
            <a:r>
              <a:rPr dirty="0" sz="1900" spc="-10">
                <a:latin typeface="Arial"/>
                <a:cs typeface="Arial"/>
              </a:rPr>
              <a:t>y</a:t>
            </a:r>
            <a:r>
              <a:rPr dirty="0" sz="1900" spc="35">
                <a:latin typeface="Arial"/>
                <a:cs typeface="Arial"/>
              </a:rPr>
              <a:t> </a:t>
            </a:r>
            <a:r>
              <a:rPr dirty="0" sz="1900" spc="-15">
                <a:latin typeface="Arial"/>
                <a:cs typeface="Arial"/>
              </a:rPr>
              <a:t>ad</a:t>
            </a:r>
            <a:r>
              <a:rPr dirty="0" sz="1900" spc="10">
                <a:latin typeface="Arial"/>
                <a:cs typeface="Arial"/>
              </a:rPr>
              <a:t> </a:t>
            </a:r>
            <a:r>
              <a:rPr dirty="0" sz="1900" spc="-10">
                <a:latin typeface="Arial"/>
                <a:cs typeface="Arial"/>
              </a:rPr>
              <a:t>hoc,</a:t>
            </a:r>
            <a:endParaRPr sz="1900">
              <a:latin typeface="Arial"/>
              <a:cs typeface="Arial"/>
            </a:endParaRPr>
          </a:p>
          <a:p>
            <a:pPr marL="469900" marR="676910">
              <a:lnSpc>
                <a:spcPct val="110000"/>
              </a:lnSpc>
            </a:pPr>
            <a:r>
              <a:rPr dirty="0" sz="1900" spc="-10">
                <a:latin typeface="Arial"/>
                <a:cs typeface="Arial"/>
              </a:rPr>
              <a:t>tak</a:t>
            </a:r>
            <a:r>
              <a:rPr dirty="0" sz="1900" spc="-10">
                <a:latin typeface="Arial"/>
                <a:cs typeface="Arial"/>
              </a:rPr>
              <a:t>i</a:t>
            </a:r>
            <a:r>
              <a:rPr dirty="0" sz="1900" spc="-15">
                <a:latin typeface="Arial"/>
                <a:cs typeface="Arial"/>
              </a:rPr>
              <a:t>ng</a:t>
            </a:r>
            <a:r>
              <a:rPr dirty="0" sz="1900" spc="25">
                <a:latin typeface="Arial"/>
                <a:cs typeface="Arial"/>
              </a:rPr>
              <a:t> </a:t>
            </a:r>
            <a:r>
              <a:rPr dirty="0" sz="1900" spc="-15">
                <a:latin typeface="Arial"/>
                <a:cs typeface="Arial"/>
              </a:rPr>
              <a:t>p</a:t>
            </a:r>
            <a:r>
              <a:rPr dirty="0" sz="1900" spc="-10">
                <a:latin typeface="Arial"/>
                <a:cs typeface="Arial"/>
              </a:rPr>
              <a:t>l</a:t>
            </a:r>
            <a:r>
              <a:rPr dirty="0" sz="1900" spc="-15">
                <a:latin typeface="Arial"/>
                <a:cs typeface="Arial"/>
              </a:rPr>
              <a:t>ace</a:t>
            </a:r>
            <a:r>
              <a:rPr dirty="0" sz="1900" spc="25">
                <a:latin typeface="Arial"/>
                <a:cs typeface="Arial"/>
              </a:rPr>
              <a:t> </a:t>
            </a:r>
            <a:r>
              <a:rPr dirty="0" sz="1900" spc="-15">
                <a:latin typeface="Arial"/>
                <a:cs typeface="Arial"/>
              </a:rPr>
              <a:t>usua</a:t>
            </a:r>
            <a:r>
              <a:rPr dirty="0" sz="1900" spc="-10">
                <a:latin typeface="Arial"/>
                <a:cs typeface="Arial"/>
              </a:rPr>
              <a:t>ll</a:t>
            </a:r>
            <a:r>
              <a:rPr dirty="0" sz="1900" spc="-10">
                <a:latin typeface="Arial"/>
                <a:cs typeface="Arial"/>
              </a:rPr>
              <a:t>y</a:t>
            </a:r>
            <a:r>
              <a:rPr dirty="0" sz="1900" spc="20">
                <a:latin typeface="Arial"/>
                <a:cs typeface="Arial"/>
              </a:rPr>
              <a:t> </a:t>
            </a:r>
            <a:r>
              <a:rPr dirty="0" sz="1900" spc="-15">
                <a:latin typeface="Arial"/>
                <a:cs typeface="Arial"/>
              </a:rPr>
              <a:t>on</a:t>
            </a:r>
            <a:r>
              <a:rPr dirty="0" sz="1900" spc="-10">
                <a:latin typeface="Arial"/>
                <a:cs typeface="Arial"/>
              </a:rPr>
              <a:t>l</a:t>
            </a:r>
            <a:r>
              <a:rPr dirty="0" sz="1900" spc="-10">
                <a:latin typeface="Arial"/>
                <a:cs typeface="Arial"/>
              </a:rPr>
              <a:t>y</a:t>
            </a:r>
            <a:r>
              <a:rPr dirty="0" sz="1900" spc="20">
                <a:latin typeface="Arial"/>
                <a:cs typeface="Arial"/>
              </a:rPr>
              <a:t> </a:t>
            </a:r>
            <a:r>
              <a:rPr dirty="0" sz="1900" spc="-30">
                <a:latin typeface="Arial"/>
                <a:cs typeface="Arial"/>
              </a:rPr>
              <a:t>w</a:t>
            </a:r>
            <a:r>
              <a:rPr dirty="0" sz="1900" spc="-15">
                <a:latin typeface="Arial"/>
                <a:cs typeface="Arial"/>
              </a:rPr>
              <a:t>hen</a:t>
            </a:r>
            <a:r>
              <a:rPr dirty="0" sz="1900" spc="35">
                <a:latin typeface="Arial"/>
                <a:cs typeface="Arial"/>
              </a:rPr>
              <a:t> </a:t>
            </a:r>
            <a:r>
              <a:rPr dirty="0" sz="1900" spc="-15">
                <a:latin typeface="Arial"/>
                <a:cs typeface="Arial"/>
              </a:rPr>
              <a:t>needed</a:t>
            </a:r>
            <a:r>
              <a:rPr dirty="0" sz="1900" spc="35">
                <a:latin typeface="Arial"/>
                <a:cs typeface="Arial"/>
              </a:rPr>
              <a:t> </a:t>
            </a:r>
            <a:r>
              <a:rPr dirty="0" sz="1900" spc="-10">
                <a:latin typeface="Arial"/>
                <a:cs typeface="Arial"/>
              </a:rPr>
              <a:t>(e.g,</a:t>
            </a:r>
            <a:r>
              <a:rPr dirty="0" sz="1900">
                <a:latin typeface="Arial"/>
                <a:cs typeface="Arial"/>
              </a:rPr>
              <a:t> </a:t>
            </a:r>
            <a:r>
              <a:rPr dirty="0" sz="1900" spc="-15">
                <a:latin typeface="Arial"/>
                <a:cs typeface="Arial"/>
              </a:rPr>
              <a:t>new</a:t>
            </a:r>
            <a:r>
              <a:rPr dirty="0" sz="1900" spc="10">
                <a:latin typeface="Arial"/>
                <a:cs typeface="Arial"/>
              </a:rPr>
              <a:t> </a:t>
            </a:r>
            <a:r>
              <a:rPr dirty="0" sz="1900" spc="-15">
                <a:latin typeface="Arial"/>
                <a:cs typeface="Arial"/>
              </a:rPr>
              <a:t>s</a:t>
            </a:r>
            <a:r>
              <a:rPr dirty="0" sz="1900" spc="-10">
                <a:latin typeface="Arial"/>
                <a:cs typeface="Arial"/>
              </a:rPr>
              <a:t>oft</a:t>
            </a:r>
            <a:r>
              <a:rPr dirty="0" sz="1900" spc="-30">
                <a:latin typeface="Arial"/>
                <a:cs typeface="Arial"/>
              </a:rPr>
              <a:t>w</a:t>
            </a:r>
            <a:r>
              <a:rPr dirty="0" sz="1900" spc="-10">
                <a:latin typeface="Arial"/>
                <a:cs typeface="Arial"/>
              </a:rPr>
              <a:t>are</a:t>
            </a:r>
            <a:r>
              <a:rPr dirty="0" sz="1900" spc="35">
                <a:latin typeface="Arial"/>
                <a:cs typeface="Arial"/>
              </a:rPr>
              <a:t> </a:t>
            </a:r>
            <a:r>
              <a:rPr dirty="0" sz="1900" spc="-10">
                <a:latin typeface="Arial"/>
                <a:cs typeface="Arial"/>
              </a:rPr>
              <a:t>too</a:t>
            </a:r>
            <a:r>
              <a:rPr dirty="0" sz="1900" spc="-10">
                <a:latin typeface="Arial"/>
                <a:cs typeface="Arial"/>
              </a:rPr>
              <a:t>l</a:t>
            </a:r>
            <a:r>
              <a:rPr dirty="0" sz="1900" spc="-10">
                <a:latin typeface="Arial"/>
                <a:cs typeface="Arial"/>
              </a:rPr>
              <a:t>s);</a:t>
            </a:r>
            <a:r>
              <a:rPr dirty="0" sz="1900" spc="-10">
                <a:latin typeface="Arial"/>
                <a:cs typeface="Arial"/>
              </a:rPr>
              <a:t> and</a:t>
            </a:r>
            <a:r>
              <a:rPr dirty="0" sz="1900" spc="10">
                <a:latin typeface="Arial"/>
                <a:cs typeface="Arial"/>
              </a:rPr>
              <a:t> </a:t>
            </a:r>
            <a:r>
              <a:rPr dirty="0" sz="1900" spc="-10">
                <a:latin typeface="Arial"/>
                <a:cs typeface="Arial"/>
              </a:rPr>
              <a:t>often</a:t>
            </a:r>
            <a:r>
              <a:rPr dirty="0" sz="1900" spc="10">
                <a:latin typeface="Arial"/>
                <a:cs typeface="Arial"/>
              </a:rPr>
              <a:t> </a:t>
            </a:r>
            <a:r>
              <a:rPr dirty="0" sz="1900" spc="-10">
                <a:latin typeface="Arial"/>
                <a:cs typeface="Arial"/>
              </a:rPr>
              <a:t>i</a:t>
            </a:r>
            <a:r>
              <a:rPr dirty="0" sz="1900" spc="-15">
                <a:latin typeface="Arial"/>
                <a:cs typeface="Arial"/>
              </a:rPr>
              <a:t>n</a:t>
            </a:r>
            <a:r>
              <a:rPr dirty="0" sz="1900" spc="10">
                <a:latin typeface="Arial"/>
                <a:cs typeface="Arial"/>
              </a:rPr>
              <a:t> </a:t>
            </a:r>
            <a:r>
              <a:rPr dirty="0" sz="1900" spc="-15">
                <a:latin typeface="Arial"/>
                <a:cs typeface="Arial"/>
              </a:rPr>
              <a:t>an</a:t>
            </a:r>
            <a:r>
              <a:rPr dirty="0" sz="1900" spc="10">
                <a:latin typeface="Arial"/>
                <a:cs typeface="Arial"/>
              </a:rPr>
              <a:t> </a:t>
            </a:r>
            <a:r>
              <a:rPr dirty="0" sz="1900" spc="-15">
                <a:latin typeface="Arial"/>
                <a:cs typeface="Arial"/>
              </a:rPr>
              <a:t>emergency</a:t>
            </a:r>
            <a:r>
              <a:rPr dirty="0" sz="1900" spc="30">
                <a:latin typeface="Arial"/>
                <a:cs typeface="Arial"/>
              </a:rPr>
              <a:t> </a:t>
            </a:r>
            <a:r>
              <a:rPr dirty="0" sz="1900" spc="-10">
                <a:latin typeface="Arial"/>
                <a:cs typeface="Arial"/>
              </a:rPr>
              <a:t>--</a:t>
            </a:r>
            <a:r>
              <a:rPr dirty="0" sz="1900">
                <a:latin typeface="Arial"/>
                <a:cs typeface="Arial"/>
              </a:rPr>
              <a:t> </a:t>
            </a:r>
            <a:r>
              <a:rPr dirty="0" sz="1900" spc="-30">
                <a:latin typeface="Arial"/>
                <a:cs typeface="Arial"/>
              </a:rPr>
              <a:t>w</a:t>
            </a:r>
            <a:r>
              <a:rPr dirty="0" sz="1900" spc="-15">
                <a:latin typeface="Arial"/>
                <a:cs typeface="Arial"/>
              </a:rPr>
              <a:t>hen</a:t>
            </a:r>
            <a:r>
              <a:rPr dirty="0" sz="1900" spc="35">
                <a:latin typeface="Arial"/>
                <a:cs typeface="Arial"/>
              </a:rPr>
              <a:t> </a:t>
            </a:r>
            <a:r>
              <a:rPr dirty="0" sz="1900" spc="-15">
                <a:latin typeface="Arial"/>
                <a:cs typeface="Arial"/>
              </a:rPr>
              <a:t>someth</a:t>
            </a:r>
            <a:r>
              <a:rPr dirty="0" sz="1900" spc="-10">
                <a:latin typeface="Arial"/>
                <a:cs typeface="Arial"/>
              </a:rPr>
              <a:t>i</a:t>
            </a:r>
            <a:r>
              <a:rPr dirty="0" sz="1900" spc="-15">
                <a:latin typeface="Arial"/>
                <a:cs typeface="Arial"/>
              </a:rPr>
              <a:t>ng</a:t>
            </a:r>
            <a:r>
              <a:rPr dirty="0" sz="1900" spc="35">
                <a:latin typeface="Arial"/>
                <a:cs typeface="Arial"/>
              </a:rPr>
              <a:t> </a:t>
            </a:r>
            <a:r>
              <a:rPr dirty="0" sz="1900" spc="-10">
                <a:latin typeface="Arial"/>
                <a:cs typeface="Arial"/>
              </a:rPr>
              <a:t>cr</a:t>
            </a:r>
            <a:r>
              <a:rPr dirty="0" sz="1900" spc="-10">
                <a:latin typeface="Arial"/>
                <a:cs typeface="Arial"/>
              </a:rPr>
              <a:t>i</a:t>
            </a:r>
            <a:r>
              <a:rPr dirty="0" sz="1900" spc="-10">
                <a:latin typeface="Arial"/>
                <a:cs typeface="Arial"/>
              </a:rPr>
              <a:t>t</a:t>
            </a:r>
            <a:r>
              <a:rPr dirty="0" sz="1900" spc="-10">
                <a:latin typeface="Arial"/>
                <a:cs typeface="Arial"/>
              </a:rPr>
              <a:t>i</a:t>
            </a:r>
            <a:r>
              <a:rPr dirty="0" sz="1900" spc="-10">
                <a:latin typeface="Arial"/>
                <a:cs typeface="Arial"/>
              </a:rPr>
              <a:t>cal</a:t>
            </a:r>
            <a:r>
              <a:rPr dirty="0" sz="1900" spc="20">
                <a:latin typeface="Arial"/>
                <a:cs typeface="Arial"/>
              </a:rPr>
              <a:t> </a:t>
            </a:r>
            <a:r>
              <a:rPr dirty="0" sz="1900" spc="-10">
                <a:latin typeface="Arial"/>
                <a:cs typeface="Arial"/>
              </a:rPr>
              <a:t>fa</a:t>
            </a:r>
            <a:r>
              <a:rPr dirty="0" sz="1900" spc="-10">
                <a:latin typeface="Arial"/>
                <a:cs typeface="Arial"/>
              </a:rPr>
              <a:t>il</a:t>
            </a:r>
            <a:r>
              <a:rPr dirty="0" sz="1900" spc="-10">
                <a:latin typeface="Arial"/>
                <a:cs typeface="Arial"/>
              </a:rPr>
              <a:t>s</a:t>
            </a:r>
            <a:endParaRPr sz="19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9"/>
              </a:spcBef>
            </a:pPr>
            <a:endParaRPr sz="1700">
              <a:latin typeface="Times New Roman"/>
              <a:cs typeface="Times New Roman"/>
            </a:endParaRPr>
          </a:p>
          <a:p>
            <a:pPr marL="12700" marR="5080">
              <a:lnSpc>
                <a:spcPct val="110000"/>
              </a:lnSpc>
            </a:pPr>
            <a:r>
              <a:rPr dirty="0" sz="1900" spc="-20">
                <a:latin typeface="Arial"/>
                <a:cs typeface="Arial"/>
              </a:rPr>
              <a:t>M</a:t>
            </a:r>
            <a:r>
              <a:rPr dirty="0" sz="1900" spc="-10">
                <a:latin typeface="Arial"/>
                <a:cs typeface="Arial"/>
              </a:rPr>
              <a:t>i</a:t>
            </a:r>
            <a:r>
              <a:rPr dirty="0" sz="1900" spc="-10">
                <a:latin typeface="Arial"/>
                <a:cs typeface="Arial"/>
              </a:rPr>
              <a:t>grat</a:t>
            </a:r>
            <a:r>
              <a:rPr dirty="0" sz="1900" spc="-10">
                <a:latin typeface="Arial"/>
                <a:cs typeface="Arial"/>
              </a:rPr>
              <a:t>i</a:t>
            </a:r>
            <a:r>
              <a:rPr dirty="0" sz="1900" spc="-15">
                <a:latin typeface="Arial"/>
                <a:cs typeface="Arial"/>
              </a:rPr>
              <a:t>on</a:t>
            </a:r>
            <a:r>
              <a:rPr dirty="0" sz="1900" spc="35">
                <a:latin typeface="Arial"/>
                <a:cs typeface="Arial"/>
              </a:rPr>
              <a:t> </a:t>
            </a:r>
            <a:r>
              <a:rPr dirty="0" sz="1900" spc="-15">
                <a:latin typeface="Arial"/>
                <a:cs typeface="Arial"/>
              </a:rPr>
              <a:t>and</a:t>
            </a:r>
            <a:r>
              <a:rPr dirty="0" sz="1900" spc="10">
                <a:latin typeface="Arial"/>
                <a:cs typeface="Arial"/>
              </a:rPr>
              <a:t> </a:t>
            </a:r>
            <a:r>
              <a:rPr dirty="0" sz="1900" spc="-20">
                <a:latin typeface="Arial"/>
                <a:cs typeface="Arial"/>
              </a:rPr>
              <a:t>m</a:t>
            </a:r>
            <a:r>
              <a:rPr dirty="0" sz="1900" spc="-10">
                <a:latin typeface="Arial"/>
                <a:cs typeface="Arial"/>
              </a:rPr>
              <a:t>i</a:t>
            </a:r>
            <a:r>
              <a:rPr dirty="0" sz="1900" spc="-10">
                <a:latin typeface="Arial"/>
                <a:cs typeface="Arial"/>
              </a:rPr>
              <a:t>grat</a:t>
            </a:r>
            <a:r>
              <a:rPr dirty="0" sz="1900" spc="-10">
                <a:latin typeface="Arial"/>
                <a:cs typeface="Arial"/>
              </a:rPr>
              <a:t>i</a:t>
            </a:r>
            <a:r>
              <a:rPr dirty="0" sz="1900" spc="-15">
                <a:latin typeface="Arial"/>
                <a:cs typeface="Arial"/>
              </a:rPr>
              <a:t>on</a:t>
            </a:r>
            <a:r>
              <a:rPr dirty="0" sz="1900" spc="35">
                <a:latin typeface="Arial"/>
                <a:cs typeface="Arial"/>
              </a:rPr>
              <a:t> </a:t>
            </a:r>
            <a:r>
              <a:rPr dirty="0" sz="1900" spc="-10">
                <a:latin typeface="Arial"/>
                <a:cs typeface="Arial"/>
              </a:rPr>
              <a:t>formats</a:t>
            </a:r>
            <a:r>
              <a:rPr dirty="0" sz="1900" spc="10">
                <a:latin typeface="Arial"/>
                <a:cs typeface="Arial"/>
              </a:rPr>
              <a:t> </a:t>
            </a:r>
            <a:r>
              <a:rPr dirty="0" sz="1900" spc="-15">
                <a:latin typeface="Arial"/>
                <a:cs typeface="Arial"/>
              </a:rPr>
              <a:t>can</a:t>
            </a:r>
            <a:r>
              <a:rPr dirty="0" sz="1900" spc="10">
                <a:latin typeface="Arial"/>
                <a:cs typeface="Arial"/>
              </a:rPr>
              <a:t> </a:t>
            </a:r>
            <a:r>
              <a:rPr dirty="0" sz="1900" spc="-15">
                <a:latin typeface="Arial"/>
                <a:cs typeface="Arial"/>
              </a:rPr>
              <a:t>be</a:t>
            </a:r>
            <a:r>
              <a:rPr dirty="0" sz="1900" spc="10">
                <a:latin typeface="Arial"/>
                <a:cs typeface="Arial"/>
              </a:rPr>
              <a:t> </a:t>
            </a:r>
            <a:r>
              <a:rPr dirty="0" sz="1900" spc="-10">
                <a:latin typeface="Arial"/>
                <a:cs typeface="Arial"/>
              </a:rPr>
              <a:t>uncoord</a:t>
            </a:r>
            <a:r>
              <a:rPr dirty="0" sz="1900" spc="-10">
                <a:latin typeface="Arial"/>
                <a:cs typeface="Arial"/>
              </a:rPr>
              <a:t>i</a:t>
            </a:r>
            <a:r>
              <a:rPr dirty="0" sz="1900" spc="-10">
                <a:latin typeface="Arial"/>
                <a:cs typeface="Arial"/>
              </a:rPr>
              <a:t>nated</a:t>
            </a:r>
            <a:r>
              <a:rPr dirty="0" sz="1900" spc="60">
                <a:latin typeface="Arial"/>
                <a:cs typeface="Arial"/>
              </a:rPr>
              <a:t> </a:t>
            </a:r>
            <a:r>
              <a:rPr dirty="0" sz="1900" spc="-15">
                <a:latin typeface="Arial"/>
                <a:cs typeface="Arial"/>
              </a:rPr>
              <a:t>and</a:t>
            </a:r>
            <a:r>
              <a:rPr dirty="0" sz="1900" spc="10">
                <a:latin typeface="Arial"/>
                <a:cs typeface="Arial"/>
              </a:rPr>
              <a:t> </a:t>
            </a:r>
            <a:r>
              <a:rPr dirty="0" sz="1900" spc="-10">
                <a:latin typeface="Arial"/>
                <a:cs typeface="Arial"/>
              </a:rPr>
              <a:t>unsystemat</a:t>
            </a:r>
            <a:r>
              <a:rPr dirty="0" sz="1900" spc="-10">
                <a:latin typeface="Arial"/>
                <a:cs typeface="Arial"/>
              </a:rPr>
              <a:t>i</a:t>
            </a:r>
            <a:r>
              <a:rPr dirty="0" sz="1900" spc="-10">
                <a:latin typeface="Arial"/>
                <a:cs typeface="Arial"/>
              </a:rPr>
              <a:t>c,</a:t>
            </a:r>
            <a:r>
              <a:rPr dirty="0" sz="1900" spc="-10">
                <a:latin typeface="Arial"/>
                <a:cs typeface="Arial"/>
              </a:rPr>
              <a:t> </a:t>
            </a:r>
            <a:r>
              <a:rPr dirty="0" sz="1900" spc="-10">
                <a:latin typeface="Arial"/>
                <a:cs typeface="Arial"/>
              </a:rPr>
              <a:t>l</a:t>
            </a:r>
            <a:r>
              <a:rPr dirty="0" sz="1900" spc="-15">
                <a:latin typeface="Arial"/>
                <a:cs typeface="Arial"/>
              </a:rPr>
              <a:t>ead</a:t>
            </a:r>
            <a:r>
              <a:rPr dirty="0" sz="1900" spc="-10">
                <a:latin typeface="Arial"/>
                <a:cs typeface="Arial"/>
              </a:rPr>
              <a:t>i</a:t>
            </a:r>
            <a:r>
              <a:rPr dirty="0" sz="1900" spc="-15">
                <a:latin typeface="Arial"/>
                <a:cs typeface="Arial"/>
              </a:rPr>
              <a:t>ng</a:t>
            </a:r>
            <a:r>
              <a:rPr dirty="0" sz="1900" spc="35">
                <a:latin typeface="Arial"/>
                <a:cs typeface="Arial"/>
              </a:rPr>
              <a:t> </a:t>
            </a:r>
            <a:r>
              <a:rPr dirty="0" sz="1900" spc="-15">
                <a:latin typeface="Arial"/>
                <a:cs typeface="Arial"/>
              </a:rPr>
              <a:t>s</a:t>
            </a:r>
            <a:r>
              <a:rPr dirty="0" sz="1900" spc="-15">
                <a:latin typeface="Arial"/>
                <a:cs typeface="Arial"/>
              </a:rPr>
              <a:t>omet</a:t>
            </a:r>
            <a:r>
              <a:rPr dirty="0" sz="1900" spc="-10">
                <a:latin typeface="Arial"/>
                <a:cs typeface="Arial"/>
              </a:rPr>
              <a:t>i</a:t>
            </a:r>
            <a:r>
              <a:rPr dirty="0" sz="1900" spc="-15">
                <a:latin typeface="Arial"/>
                <a:cs typeface="Arial"/>
              </a:rPr>
              <a:t>mes</a:t>
            </a:r>
            <a:r>
              <a:rPr dirty="0" sz="1900" spc="35">
                <a:latin typeface="Arial"/>
                <a:cs typeface="Arial"/>
              </a:rPr>
              <a:t> </a:t>
            </a:r>
            <a:r>
              <a:rPr dirty="0" sz="1900" spc="-10">
                <a:latin typeface="Arial"/>
                <a:cs typeface="Arial"/>
              </a:rPr>
              <a:t>to</a:t>
            </a:r>
            <a:r>
              <a:rPr dirty="0" sz="1900">
                <a:latin typeface="Arial"/>
                <a:cs typeface="Arial"/>
              </a:rPr>
              <a:t> </a:t>
            </a:r>
            <a:r>
              <a:rPr dirty="0" sz="1900" spc="-10">
                <a:latin typeface="Arial"/>
                <a:cs typeface="Arial"/>
              </a:rPr>
              <a:t>data</a:t>
            </a:r>
            <a:r>
              <a:rPr dirty="0" sz="1900" spc="10">
                <a:latin typeface="Arial"/>
                <a:cs typeface="Arial"/>
              </a:rPr>
              <a:t> </a:t>
            </a:r>
            <a:r>
              <a:rPr dirty="0" sz="1900" spc="-10">
                <a:latin typeface="Arial"/>
                <a:cs typeface="Arial"/>
              </a:rPr>
              <a:t>sets</a:t>
            </a:r>
            <a:r>
              <a:rPr dirty="0" sz="1900" spc="-5">
                <a:latin typeface="Arial"/>
                <a:cs typeface="Arial"/>
              </a:rPr>
              <a:t> </a:t>
            </a:r>
            <a:r>
              <a:rPr dirty="0" sz="1900" spc="-10">
                <a:latin typeface="Arial"/>
                <a:cs typeface="Arial"/>
              </a:rPr>
              <a:t>i</a:t>
            </a:r>
            <a:r>
              <a:rPr dirty="0" sz="1900" spc="-15">
                <a:latin typeface="Arial"/>
                <a:cs typeface="Arial"/>
              </a:rPr>
              <a:t>n</a:t>
            </a:r>
            <a:r>
              <a:rPr dirty="0" sz="1900" spc="10">
                <a:latin typeface="Arial"/>
                <a:cs typeface="Arial"/>
              </a:rPr>
              <a:t> </a:t>
            </a:r>
            <a:r>
              <a:rPr dirty="0" sz="1900" spc="-15">
                <a:latin typeface="Arial"/>
                <a:cs typeface="Arial"/>
              </a:rPr>
              <a:t>mu</a:t>
            </a:r>
            <a:r>
              <a:rPr dirty="0" sz="1900" spc="-10">
                <a:latin typeface="Arial"/>
                <a:cs typeface="Arial"/>
              </a:rPr>
              <a:t>l</a:t>
            </a:r>
            <a:r>
              <a:rPr dirty="0" sz="1900" spc="-10">
                <a:latin typeface="Arial"/>
                <a:cs typeface="Arial"/>
              </a:rPr>
              <a:t>t</a:t>
            </a:r>
            <a:r>
              <a:rPr dirty="0" sz="1900" spc="-10">
                <a:latin typeface="Arial"/>
                <a:cs typeface="Arial"/>
              </a:rPr>
              <a:t>i</a:t>
            </a:r>
            <a:r>
              <a:rPr dirty="0" sz="1900" spc="-15">
                <a:latin typeface="Arial"/>
                <a:cs typeface="Arial"/>
              </a:rPr>
              <a:t>p</a:t>
            </a:r>
            <a:r>
              <a:rPr dirty="0" sz="1900" spc="-10">
                <a:latin typeface="Arial"/>
                <a:cs typeface="Arial"/>
              </a:rPr>
              <a:t>l</a:t>
            </a:r>
            <a:r>
              <a:rPr dirty="0" sz="1900" spc="-15">
                <a:latin typeface="Arial"/>
                <a:cs typeface="Arial"/>
              </a:rPr>
              <a:t>e</a:t>
            </a:r>
            <a:r>
              <a:rPr dirty="0" sz="1900" spc="35">
                <a:latin typeface="Arial"/>
                <a:cs typeface="Arial"/>
              </a:rPr>
              <a:t> </a:t>
            </a:r>
            <a:r>
              <a:rPr dirty="0" sz="1900" spc="-10">
                <a:latin typeface="Arial"/>
                <a:cs typeface="Arial"/>
              </a:rPr>
              <a:t>poor</a:t>
            </a:r>
            <a:r>
              <a:rPr dirty="0" sz="1900" spc="-10">
                <a:latin typeface="Arial"/>
                <a:cs typeface="Arial"/>
              </a:rPr>
              <a:t>l</a:t>
            </a:r>
            <a:r>
              <a:rPr dirty="0" sz="1900" spc="-10">
                <a:latin typeface="Arial"/>
                <a:cs typeface="Arial"/>
              </a:rPr>
              <a:t>y</a:t>
            </a:r>
            <a:r>
              <a:rPr dirty="0" sz="1900" spc="20">
                <a:latin typeface="Arial"/>
                <a:cs typeface="Arial"/>
              </a:rPr>
              <a:t> </a:t>
            </a:r>
            <a:r>
              <a:rPr dirty="0" sz="1900" spc="-10">
                <a:latin typeface="Arial"/>
                <a:cs typeface="Arial"/>
              </a:rPr>
              <a:t>understood,</a:t>
            </a:r>
            <a:r>
              <a:rPr dirty="0" sz="1900" spc="35">
                <a:latin typeface="Arial"/>
                <a:cs typeface="Arial"/>
              </a:rPr>
              <a:t> </a:t>
            </a:r>
            <a:r>
              <a:rPr dirty="0" sz="1900" spc="-10">
                <a:latin typeface="Arial"/>
                <a:cs typeface="Arial"/>
              </a:rPr>
              <a:t>l</a:t>
            </a:r>
            <a:r>
              <a:rPr dirty="0" sz="1900" spc="-10">
                <a:latin typeface="Arial"/>
                <a:cs typeface="Arial"/>
              </a:rPr>
              <a:t>oss</a:t>
            </a:r>
            <a:r>
              <a:rPr dirty="0" sz="1900" spc="-155">
                <a:latin typeface="Arial"/>
                <a:cs typeface="Arial"/>
              </a:rPr>
              <a:t>y</a:t>
            </a:r>
            <a:r>
              <a:rPr dirty="0" sz="1900" spc="-10">
                <a:latin typeface="Arial"/>
                <a:cs typeface="Arial"/>
              </a:rPr>
              <a:t>,</a:t>
            </a:r>
            <a:r>
              <a:rPr dirty="0" sz="1900" spc="10">
                <a:latin typeface="Arial"/>
                <a:cs typeface="Arial"/>
              </a:rPr>
              <a:t> </a:t>
            </a:r>
            <a:r>
              <a:rPr dirty="0" sz="1900" spc="-10">
                <a:latin typeface="Arial"/>
                <a:cs typeface="Arial"/>
              </a:rPr>
              <a:t>over-</a:t>
            </a:r>
            <a:r>
              <a:rPr dirty="0" sz="1900" spc="-10">
                <a:latin typeface="Arial"/>
                <a:cs typeface="Arial"/>
              </a:rPr>
              <a:t> spec</a:t>
            </a:r>
            <a:r>
              <a:rPr dirty="0" sz="1900" spc="-10">
                <a:latin typeface="Arial"/>
                <a:cs typeface="Arial"/>
              </a:rPr>
              <a:t>i</a:t>
            </a:r>
            <a:r>
              <a:rPr dirty="0" sz="1900" spc="-15">
                <a:latin typeface="Arial"/>
                <a:cs typeface="Arial"/>
              </a:rPr>
              <a:t>a</a:t>
            </a:r>
            <a:r>
              <a:rPr dirty="0" sz="1900" spc="-10">
                <a:latin typeface="Arial"/>
                <a:cs typeface="Arial"/>
              </a:rPr>
              <a:t>li</a:t>
            </a:r>
            <a:r>
              <a:rPr dirty="0" sz="1900" spc="-10">
                <a:latin typeface="Arial"/>
                <a:cs typeface="Arial"/>
              </a:rPr>
              <a:t>zed,</a:t>
            </a:r>
            <a:r>
              <a:rPr dirty="0" sz="1900" spc="45">
                <a:latin typeface="Arial"/>
                <a:cs typeface="Arial"/>
              </a:rPr>
              <a:t> </a:t>
            </a:r>
            <a:r>
              <a:rPr dirty="0" sz="1900" spc="-15">
                <a:latin typeface="Arial"/>
                <a:cs typeface="Arial"/>
              </a:rPr>
              <a:t>and</a:t>
            </a:r>
            <a:r>
              <a:rPr dirty="0" sz="1900" spc="10">
                <a:latin typeface="Arial"/>
                <a:cs typeface="Arial"/>
              </a:rPr>
              <a:t> </a:t>
            </a:r>
            <a:r>
              <a:rPr dirty="0" sz="1900" spc="-10">
                <a:latin typeface="Arial"/>
                <a:cs typeface="Arial"/>
              </a:rPr>
              <a:t>i</a:t>
            </a:r>
            <a:r>
              <a:rPr dirty="0" sz="1900" spc="-15">
                <a:latin typeface="Arial"/>
                <a:cs typeface="Arial"/>
              </a:rPr>
              <a:t>ncompat</a:t>
            </a:r>
            <a:r>
              <a:rPr dirty="0" sz="1900" spc="-10">
                <a:latin typeface="Arial"/>
                <a:cs typeface="Arial"/>
              </a:rPr>
              <a:t>i</a:t>
            </a:r>
            <a:r>
              <a:rPr dirty="0" sz="1900" spc="-15">
                <a:latin typeface="Arial"/>
                <a:cs typeface="Arial"/>
              </a:rPr>
              <a:t>b</a:t>
            </a:r>
            <a:r>
              <a:rPr dirty="0" sz="1900" spc="-10">
                <a:latin typeface="Arial"/>
                <a:cs typeface="Arial"/>
              </a:rPr>
              <a:t>l</a:t>
            </a:r>
            <a:r>
              <a:rPr dirty="0" sz="1900" spc="-15">
                <a:latin typeface="Arial"/>
                <a:cs typeface="Arial"/>
              </a:rPr>
              <a:t>e</a:t>
            </a:r>
            <a:r>
              <a:rPr dirty="0" sz="1900" spc="60">
                <a:latin typeface="Arial"/>
                <a:cs typeface="Arial"/>
              </a:rPr>
              <a:t> </a:t>
            </a:r>
            <a:r>
              <a:rPr dirty="0" sz="1900" spc="-10">
                <a:latin typeface="Arial"/>
                <a:cs typeface="Arial"/>
              </a:rPr>
              <a:t>formats;</a:t>
            </a:r>
            <a:r>
              <a:rPr dirty="0" sz="1900">
                <a:latin typeface="Arial"/>
                <a:cs typeface="Arial"/>
              </a:rPr>
              <a:t> </a:t>
            </a:r>
            <a:r>
              <a:rPr dirty="0" sz="1900" spc="-15">
                <a:latin typeface="Arial"/>
                <a:cs typeface="Arial"/>
              </a:rPr>
              <a:t>and</a:t>
            </a:r>
            <a:r>
              <a:rPr dirty="0" sz="1900" spc="25">
                <a:latin typeface="Arial"/>
                <a:cs typeface="Arial"/>
              </a:rPr>
              <a:t> </a:t>
            </a:r>
            <a:r>
              <a:rPr dirty="0" sz="1900" spc="-10">
                <a:latin typeface="Arial"/>
                <a:cs typeface="Arial"/>
              </a:rPr>
              <a:t>th</a:t>
            </a:r>
            <a:r>
              <a:rPr dirty="0" sz="1900" spc="-10">
                <a:latin typeface="Arial"/>
                <a:cs typeface="Arial"/>
              </a:rPr>
              <a:t>i</a:t>
            </a:r>
            <a:r>
              <a:rPr dirty="0" sz="1900" spc="-10">
                <a:latin typeface="Arial"/>
                <a:cs typeface="Arial"/>
              </a:rPr>
              <a:t>s</a:t>
            </a:r>
            <a:r>
              <a:rPr dirty="0" sz="1900" spc="-5">
                <a:latin typeface="Arial"/>
                <a:cs typeface="Arial"/>
              </a:rPr>
              <a:t> </a:t>
            </a:r>
            <a:r>
              <a:rPr dirty="0" sz="1900" spc="-15">
                <a:latin typeface="Arial"/>
                <a:cs typeface="Arial"/>
              </a:rPr>
              <a:t>can</a:t>
            </a:r>
            <a:r>
              <a:rPr dirty="0" sz="1900" spc="10">
                <a:latin typeface="Arial"/>
                <a:cs typeface="Arial"/>
              </a:rPr>
              <a:t> </a:t>
            </a:r>
            <a:r>
              <a:rPr dirty="0" sz="1900" spc="-10">
                <a:latin typeface="Arial"/>
                <a:cs typeface="Arial"/>
              </a:rPr>
              <a:t>l</a:t>
            </a:r>
            <a:r>
              <a:rPr dirty="0" sz="1900" spc="-15">
                <a:latin typeface="Arial"/>
                <a:cs typeface="Arial"/>
              </a:rPr>
              <a:t>ead</a:t>
            </a:r>
            <a:r>
              <a:rPr dirty="0" sz="1900" spc="25">
                <a:latin typeface="Arial"/>
                <a:cs typeface="Arial"/>
              </a:rPr>
              <a:t> </a:t>
            </a:r>
            <a:r>
              <a:rPr dirty="0" sz="1900" spc="-10">
                <a:latin typeface="Arial"/>
                <a:cs typeface="Arial"/>
              </a:rPr>
              <a:t>to</a:t>
            </a:r>
            <a:r>
              <a:rPr dirty="0" sz="1900">
                <a:latin typeface="Arial"/>
                <a:cs typeface="Arial"/>
              </a:rPr>
              <a:t> </a:t>
            </a:r>
            <a:r>
              <a:rPr dirty="0" sz="1900" spc="-10">
                <a:latin typeface="Arial"/>
                <a:cs typeface="Arial"/>
              </a:rPr>
              <a:t>confus</a:t>
            </a:r>
            <a:r>
              <a:rPr dirty="0" sz="1900" spc="-10">
                <a:latin typeface="Arial"/>
                <a:cs typeface="Arial"/>
              </a:rPr>
              <a:t>i</a:t>
            </a:r>
            <a:r>
              <a:rPr dirty="0" sz="1900" spc="-15">
                <a:latin typeface="Arial"/>
                <a:cs typeface="Arial"/>
              </a:rPr>
              <a:t>on</a:t>
            </a:r>
            <a:r>
              <a:rPr dirty="0" sz="1900" spc="35">
                <a:latin typeface="Arial"/>
                <a:cs typeface="Arial"/>
              </a:rPr>
              <a:t> </a:t>
            </a:r>
            <a:r>
              <a:rPr dirty="0" sz="1900" spc="-10">
                <a:latin typeface="Arial"/>
                <a:cs typeface="Arial"/>
              </a:rPr>
              <a:t>about</a:t>
            </a:r>
            <a:r>
              <a:rPr dirty="0" sz="1900" spc="-10">
                <a:latin typeface="Arial"/>
                <a:cs typeface="Arial"/>
              </a:rPr>
              <a:t> compat</a:t>
            </a:r>
            <a:r>
              <a:rPr dirty="0" sz="1900" spc="-10">
                <a:latin typeface="Arial"/>
                <a:cs typeface="Arial"/>
              </a:rPr>
              <a:t>i</a:t>
            </a:r>
            <a:r>
              <a:rPr dirty="0" sz="1900" spc="-15">
                <a:latin typeface="Arial"/>
                <a:cs typeface="Arial"/>
              </a:rPr>
              <a:t>b</a:t>
            </a:r>
            <a:r>
              <a:rPr dirty="0" sz="1900" spc="-10">
                <a:latin typeface="Arial"/>
                <a:cs typeface="Arial"/>
              </a:rPr>
              <a:t>ili</a:t>
            </a:r>
            <a:r>
              <a:rPr dirty="0" sz="1900" spc="-10">
                <a:latin typeface="Arial"/>
                <a:cs typeface="Arial"/>
              </a:rPr>
              <a:t>t</a:t>
            </a:r>
            <a:r>
              <a:rPr dirty="0" sz="1900" spc="-155">
                <a:latin typeface="Arial"/>
                <a:cs typeface="Arial"/>
              </a:rPr>
              <a:t>y</a:t>
            </a:r>
            <a:r>
              <a:rPr dirty="0" sz="1900" spc="-10">
                <a:latin typeface="Arial"/>
                <a:cs typeface="Arial"/>
              </a:rPr>
              <a:t>,</a:t>
            </a:r>
            <a:r>
              <a:rPr dirty="0" sz="1900" spc="45">
                <a:latin typeface="Arial"/>
                <a:cs typeface="Arial"/>
              </a:rPr>
              <a:t> </a:t>
            </a:r>
            <a:r>
              <a:rPr dirty="0" sz="1900" spc="-15">
                <a:latin typeface="Arial"/>
                <a:cs typeface="Arial"/>
              </a:rPr>
              <a:t>and</a:t>
            </a:r>
            <a:r>
              <a:rPr dirty="0" sz="1900" spc="10">
                <a:latin typeface="Arial"/>
                <a:cs typeface="Arial"/>
              </a:rPr>
              <a:t> </a:t>
            </a:r>
            <a:r>
              <a:rPr dirty="0" sz="1900" spc="-10">
                <a:latin typeface="Arial"/>
                <a:cs typeface="Arial"/>
              </a:rPr>
              <a:t>sc</a:t>
            </a:r>
            <a:r>
              <a:rPr dirty="0" sz="1900" spc="-10">
                <a:latin typeface="Arial"/>
                <a:cs typeface="Arial"/>
              </a:rPr>
              <a:t>i</a:t>
            </a:r>
            <a:r>
              <a:rPr dirty="0" sz="1900" spc="-10">
                <a:latin typeface="Arial"/>
                <a:cs typeface="Arial"/>
              </a:rPr>
              <a:t>ent</a:t>
            </a:r>
            <a:r>
              <a:rPr dirty="0" sz="1900" spc="-10">
                <a:latin typeface="Arial"/>
                <a:cs typeface="Arial"/>
              </a:rPr>
              <a:t>i</a:t>
            </a:r>
            <a:r>
              <a:rPr dirty="0" sz="1900" spc="-10">
                <a:latin typeface="Arial"/>
                <a:cs typeface="Arial"/>
              </a:rPr>
              <a:t>f</a:t>
            </a:r>
            <a:r>
              <a:rPr dirty="0" sz="1900" spc="-10">
                <a:latin typeface="Arial"/>
                <a:cs typeface="Arial"/>
              </a:rPr>
              <a:t>i</a:t>
            </a:r>
            <a:r>
              <a:rPr dirty="0" sz="1900" spc="-10">
                <a:latin typeface="Arial"/>
                <a:cs typeface="Arial"/>
              </a:rPr>
              <a:t>c</a:t>
            </a:r>
            <a:r>
              <a:rPr dirty="0" sz="1900" spc="20">
                <a:latin typeface="Arial"/>
                <a:cs typeface="Arial"/>
              </a:rPr>
              <a:t> </a:t>
            </a:r>
            <a:r>
              <a:rPr dirty="0" sz="1900" spc="-15">
                <a:latin typeface="Arial"/>
                <a:cs typeface="Arial"/>
              </a:rPr>
              <a:t>equ</a:t>
            </a:r>
            <a:r>
              <a:rPr dirty="0" sz="1900" spc="-10">
                <a:latin typeface="Arial"/>
                <a:cs typeface="Arial"/>
              </a:rPr>
              <a:t>i</a:t>
            </a:r>
            <a:r>
              <a:rPr dirty="0" sz="1900" spc="-10">
                <a:latin typeface="Arial"/>
                <a:cs typeface="Arial"/>
              </a:rPr>
              <a:t>va</a:t>
            </a:r>
            <a:r>
              <a:rPr dirty="0" sz="1900" spc="-10">
                <a:latin typeface="Arial"/>
                <a:cs typeface="Arial"/>
              </a:rPr>
              <a:t>l</a:t>
            </a:r>
            <a:r>
              <a:rPr dirty="0" sz="1900" spc="-10">
                <a:latin typeface="Arial"/>
                <a:cs typeface="Arial"/>
              </a:rPr>
              <a:t>ence.</a:t>
            </a:r>
            <a:endParaRPr sz="19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4"/>
              </a:spcBef>
            </a:pPr>
            <a:endParaRPr sz="1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900" spc="-10">
                <a:latin typeface="Arial"/>
                <a:cs typeface="Arial"/>
              </a:rPr>
              <a:t>It</a:t>
            </a:r>
            <a:r>
              <a:rPr dirty="0" sz="1900" spc="-15">
                <a:latin typeface="Arial"/>
                <a:cs typeface="Arial"/>
              </a:rPr>
              <a:t> </a:t>
            </a:r>
            <a:r>
              <a:rPr dirty="0" sz="1900" spc="-15">
                <a:latin typeface="Arial"/>
                <a:cs typeface="Arial"/>
              </a:rPr>
              <a:t>does</a:t>
            </a:r>
            <a:r>
              <a:rPr dirty="0" sz="1900" spc="20">
                <a:latin typeface="Arial"/>
                <a:cs typeface="Arial"/>
              </a:rPr>
              <a:t> </a:t>
            </a:r>
            <a:r>
              <a:rPr dirty="0" sz="1900" spc="-10">
                <a:latin typeface="Arial"/>
                <a:cs typeface="Arial"/>
              </a:rPr>
              <a:t>not</a:t>
            </a:r>
            <a:r>
              <a:rPr dirty="0" sz="1900">
                <a:latin typeface="Arial"/>
                <a:cs typeface="Arial"/>
              </a:rPr>
              <a:t> </a:t>
            </a:r>
            <a:r>
              <a:rPr dirty="0" sz="1900" spc="-10">
                <a:latin typeface="Arial"/>
                <a:cs typeface="Arial"/>
              </a:rPr>
              <a:t>redu</a:t>
            </a:r>
            <a:r>
              <a:rPr dirty="0" sz="1900" spc="-15">
                <a:latin typeface="Arial"/>
                <a:cs typeface="Arial"/>
              </a:rPr>
              <a:t>c</a:t>
            </a:r>
            <a:r>
              <a:rPr dirty="0" sz="1900" spc="-15">
                <a:latin typeface="Arial"/>
                <a:cs typeface="Arial"/>
              </a:rPr>
              <a:t>e</a:t>
            </a:r>
            <a:r>
              <a:rPr dirty="0" sz="1900" spc="35">
                <a:latin typeface="Arial"/>
                <a:cs typeface="Arial"/>
              </a:rPr>
              <a:t> </a:t>
            </a:r>
            <a:r>
              <a:rPr dirty="0" sz="1900" spc="-10">
                <a:latin typeface="Arial"/>
                <a:cs typeface="Arial"/>
              </a:rPr>
              <a:t>vu</a:t>
            </a:r>
            <a:r>
              <a:rPr dirty="0" sz="1900" spc="-10">
                <a:latin typeface="Arial"/>
                <a:cs typeface="Arial"/>
              </a:rPr>
              <a:t>l</a:t>
            </a:r>
            <a:r>
              <a:rPr dirty="0" sz="1900" spc="-10">
                <a:latin typeface="Arial"/>
                <a:cs typeface="Arial"/>
              </a:rPr>
              <a:t>nerab</a:t>
            </a:r>
            <a:r>
              <a:rPr dirty="0" sz="1900" spc="-10">
                <a:latin typeface="Arial"/>
                <a:cs typeface="Arial"/>
              </a:rPr>
              <a:t>ili</a:t>
            </a:r>
            <a:r>
              <a:rPr dirty="0" sz="1900" spc="-10">
                <a:latin typeface="Arial"/>
                <a:cs typeface="Arial"/>
              </a:rPr>
              <a:t>ty</a:t>
            </a:r>
            <a:r>
              <a:rPr dirty="0" sz="1900" spc="45">
                <a:latin typeface="Arial"/>
                <a:cs typeface="Arial"/>
              </a:rPr>
              <a:t> </a:t>
            </a:r>
            <a:r>
              <a:rPr dirty="0" sz="1900" spc="-10">
                <a:latin typeface="Arial"/>
                <a:cs typeface="Arial"/>
              </a:rPr>
              <a:t>to</a:t>
            </a:r>
            <a:r>
              <a:rPr dirty="0" sz="1900">
                <a:latin typeface="Arial"/>
                <a:cs typeface="Arial"/>
              </a:rPr>
              <a:t> </a:t>
            </a:r>
            <a:r>
              <a:rPr dirty="0" sz="1900" spc="-10">
                <a:latin typeface="Arial"/>
                <a:cs typeface="Arial"/>
              </a:rPr>
              <a:t>l</a:t>
            </a:r>
            <a:r>
              <a:rPr dirty="0" sz="1900" spc="-15">
                <a:latin typeface="Arial"/>
                <a:cs typeface="Arial"/>
              </a:rPr>
              <a:t>o</a:t>
            </a:r>
            <a:r>
              <a:rPr dirty="0" sz="1900" spc="-15">
                <a:latin typeface="Arial"/>
                <a:cs typeface="Arial"/>
              </a:rPr>
              <a:t>s</a:t>
            </a:r>
            <a:r>
              <a:rPr dirty="0" sz="1900" spc="-10">
                <a:latin typeface="Arial"/>
                <a:cs typeface="Arial"/>
              </a:rPr>
              <a:t>s</a:t>
            </a:r>
            <a:r>
              <a:rPr dirty="0" sz="1900" spc="10">
                <a:latin typeface="Arial"/>
                <a:cs typeface="Arial"/>
              </a:rPr>
              <a:t> </a:t>
            </a:r>
            <a:r>
              <a:rPr dirty="0" sz="1900" spc="-10">
                <a:latin typeface="Arial"/>
                <a:cs typeface="Arial"/>
              </a:rPr>
              <a:t>(as</a:t>
            </a:r>
            <a:r>
              <a:rPr dirty="0" sz="1900" spc="10">
                <a:latin typeface="Arial"/>
                <a:cs typeface="Arial"/>
              </a:rPr>
              <a:t> </a:t>
            </a:r>
            <a:r>
              <a:rPr dirty="0" sz="1900" spc="-10">
                <a:latin typeface="Arial"/>
                <a:cs typeface="Arial"/>
              </a:rPr>
              <a:t>addressed</a:t>
            </a:r>
            <a:r>
              <a:rPr dirty="0" sz="1900" spc="35">
                <a:latin typeface="Arial"/>
                <a:cs typeface="Arial"/>
              </a:rPr>
              <a:t> </a:t>
            </a:r>
            <a:r>
              <a:rPr dirty="0" sz="1900" spc="-10">
                <a:latin typeface="Arial"/>
                <a:cs typeface="Arial"/>
              </a:rPr>
              <a:t>by</a:t>
            </a:r>
            <a:r>
              <a:rPr dirty="0" sz="1900" spc="10">
                <a:latin typeface="Arial"/>
                <a:cs typeface="Arial"/>
              </a:rPr>
              <a:t> </a:t>
            </a:r>
            <a:r>
              <a:rPr dirty="0" sz="1900" spc="-10">
                <a:latin typeface="Arial"/>
                <a:cs typeface="Arial"/>
              </a:rPr>
              <a:t>rep</a:t>
            </a:r>
            <a:r>
              <a:rPr dirty="0" sz="1900" spc="-10">
                <a:latin typeface="Arial"/>
                <a:cs typeface="Arial"/>
              </a:rPr>
              <a:t>li</a:t>
            </a:r>
            <a:r>
              <a:rPr dirty="0" sz="1900" spc="-10">
                <a:latin typeface="Arial"/>
                <a:cs typeface="Arial"/>
              </a:rPr>
              <a:t>cat</a:t>
            </a:r>
            <a:r>
              <a:rPr dirty="0" sz="1900" spc="-10">
                <a:latin typeface="Arial"/>
                <a:cs typeface="Arial"/>
              </a:rPr>
              <a:t>i</a:t>
            </a:r>
            <a:r>
              <a:rPr dirty="0" sz="1900" spc="-10">
                <a:latin typeface="Arial"/>
                <a:cs typeface="Arial"/>
              </a:rPr>
              <a:t>on)</a:t>
            </a:r>
            <a:endParaRPr sz="19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503411" y="6463728"/>
            <a:ext cx="10287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 spc="-10">
                <a:solidFill>
                  <a:srgbClr val="8A8A8A"/>
                </a:solidFill>
                <a:latin typeface="Calibri"/>
                <a:cs typeface="Calibri"/>
              </a:rPr>
              <a:t>4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764155">
              <a:lnSpc>
                <a:spcPct val="100000"/>
              </a:lnSpc>
            </a:pPr>
            <a:r>
              <a:rPr dirty="0" spc="-5">
                <a:latin typeface="Arial"/>
                <a:cs typeface="Arial"/>
              </a:rPr>
              <a:t>E</a:t>
            </a:r>
            <a:r>
              <a:rPr dirty="0">
                <a:latin typeface="Arial"/>
                <a:cs typeface="Arial"/>
              </a:rPr>
              <a:t>mula</a:t>
            </a:r>
            <a:r>
              <a:rPr dirty="0" spc="-5">
                <a:latin typeface="Arial"/>
                <a:cs typeface="Arial"/>
              </a:rPr>
              <a:t>t</a:t>
            </a:r>
            <a:r>
              <a:rPr dirty="0">
                <a:latin typeface="Arial"/>
                <a:cs typeface="Arial"/>
              </a:rPr>
              <a:t>ion</a:t>
            </a:r>
            <a:r>
              <a:rPr dirty="0" spc="-15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pi</a:t>
            </a:r>
            <a:r>
              <a:rPr dirty="0" spc="-5">
                <a:latin typeface="Arial"/>
                <a:cs typeface="Arial"/>
              </a:rPr>
              <a:t>tf</a:t>
            </a:r>
            <a:r>
              <a:rPr dirty="0">
                <a:latin typeface="Arial"/>
                <a:cs typeface="Arial"/>
              </a:rPr>
              <a:t>alls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78486" y="1373504"/>
            <a:ext cx="8387080" cy="45078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indent="1250950">
              <a:lnSpc>
                <a:spcPct val="100000"/>
              </a:lnSpc>
            </a:pPr>
            <a:r>
              <a:rPr dirty="0" sz="1900" spc="-15" i="1">
                <a:latin typeface="Arial"/>
                <a:cs typeface="Arial"/>
              </a:rPr>
              <a:t>[Ma</a:t>
            </a:r>
            <a:r>
              <a:rPr dirty="0" sz="1900" spc="-10" i="1">
                <a:latin typeface="Arial"/>
                <a:cs typeface="Arial"/>
              </a:rPr>
              <a:t>i</a:t>
            </a:r>
            <a:r>
              <a:rPr dirty="0" sz="1900" spc="-10" i="1">
                <a:latin typeface="Arial"/>
                <a:cs typeface="Arial"/>
              </a:rPr>
              <a:t>nta</a:t>
            </a:r>
            <a:r>
              <a:rPr dirty="0" sz="1900" spc="-10" i="1">
                <a:latin typeface="Arial"/>
                <a:cs typeface="Arial"/>
              </a:rPr>
              <a:t>i</a:t>
            </a:r>
            <a:r>
              <a:rPr dirty="0" sz="1900" spc="-15" i="1">
                <a:latin typeface="Arial"/>
                <a:cs typeface="Arial"/>
              </a:rPr>
              <a:t>n</a:t>
            </a:r>
            <a:r>
              <a:rPr dirty="0" sz="1900" spc="35" i="1">
                <a:latin typeface="Arial"/>
                <a:cs typeface="Arial"/>
              </a:rPr>
              <a:t> </a:t>
            </a:r>
            <a:r>
              <a:rPr dirty="0" sz="1900" spc="-10" i="1">
                <a:latin typeface="Arial"/>
                <a:cs typeface="Arial"/>
              </a:rPr>
              <a:t>soft</a:t>
            </a:r>
            <a:r>
              <a:rPr dirty="0" sz="1900" spc="-20" i="1">
                <a:latin typeface="Arial"/>
                <a:cs typeface="Arial"/>
              </a:rPr>
              <a:t>w</a:t>
            </a:r>
            <a:r>
              <a:rPr dirty="0" sz="1900" spc="-10" i="1">
                <a:latin typeface="Arial"/>
                <a:cs typeface="Arial"/>
              </a:rPr>
              <a:t>are</a:t>
            </a:r>
            <a:r>
              <a:rPr dirty="0" sz="1900" spc="10" i="1">
                <a:latin typeface="Arial"/>
                <a:cs typeface="Arial"/>
              </a:rPr>
              <a:t> </a:t>
            </a:r>
            <a:r>
              <a:rPr dirty="0" sz="1900" spc="-10" i="1">
                <a:latin typeface="Arial"/>
                <a:cs typeface="Arial"/>
              </a:rPr>
              <a:t>that</a:t>
            </a:r>
            <a:r>
              <a:rPr dirty="0" sz="1900" spc="10" i="1">
                <a:latin typeface="Arial"/>
                <a:cs typeface="Arial"/>
              </a:rPr>
              <a:t> </a:t>
            </a:r>
            <a:r>
              <a:rPr dirty="0" sz="1900" spc="-15" i="1">
                <a:latin typeface="Arial"/>
                <a:cs typeface="Arial"/>
              </a:rPr>
              <a:t>e</a:t>
            </a:r>
            <a:r>
              <a:rPr dirty="0" sz="1900" spc="-40" i="1">
                <a:latin typeface="Arial"/>
                <a:cs typeface="Arial"/>
              </a:rPr>
              <a:t>m</a:t>
            </a:r>
            <a:r>
              <a:rPr dirty="0" sz="1900" spc="-15" i="1">
                <a:latin typeface="Arial"/>
                <a:cs typeface="Arial"/>
              </a:rPr>
              <a:t>u</a:t>
            </a:r>
            <a:r>
              <a:rPr dirty="0" sz="1900" spc="-10" i="1">
                <a:latin typeface="Arial"/>
                <a:cs typeface="Arial"/>
              </a:rPr>
              <a:t>l</a:t>
            </a:r>
            <a:r>
              <a:rPr dirty="0" sz="1900" spc="-10" i="1">
                <a:latin typeface="Arial"/>
                <a:cs typeface="Arial"/>
              </a:rPr>
              <a:t>ates</a:t>
            </a:r>
            <a:r>
              <a:rPr dirty="0" sz="1900" spc="45" i="1">
                <a:latin typeface="Arial"/>
                <a:cs typeface="Arial"/>
              </a:rPr>
              <a:t> </a:t>
            </a:r>
            <a:r>
              <a:rPr dirty="0" sz="1900" spc="-10" i="1">
                <a:latin typeface="Arial"/>
                <a:cs typeface="Arial"/>
              </a:rPr>
              <a:t>the</a:t>
            </a:r>
            <a:r>
              <a:rPr dirty="0" sz="1900" spc="10" i="1">
                <a:latin typeface="Arial"/>
                <a:cs typeface="Arial"/>
              </a:rPr>
              <a:t> </a:t>
            </a:r>
            <a:r>
              <a:rPr dirty="0" sz="1900" spc="-10" i="1">
                <a:latin typeface="Arial"/>
                <a:cs typeface="Arial"/>
              </a:rPr>
              <a:t>or</a:t>
            </a:r>
            <a:r>
              <a:rPr dirty="0" sz="1900" spc="-10" i="1">
                <a:latin typeface="Arial"/>
                <a:cs typeface="Arial"/>
              </a:rPr>
              <a:t>i</a:t>
            </a:r>
            <a:r>
              <a:rPr dirty="0" sz="1900" spc="-15" i="1">
                <a:latin typeface="Arial"/>
                <a:cs typeface="Arial"/>
              </a:rPr>
              <a:t>g</a:t>
            </a:r>
            <a:r>
              <a:rPr dirty="0" sz="1900" spc="-10" i="1">
                <a:latin typeface="Arial"/>
                <a:cs typeface="Arial"/>
              </a:rPr>
              <a:t>i</a:t>
            </a:r>
            <a:r>
              <a:rPr dirty="0" sz="1900" spc="-10" i="1">
                <a:latin typeface="Arial"/>
                <a:cs typeface="Arial"/>
              </a:rPr>
              <a:t>nal</a:t>
            </a:r>
            <a:r>
              <a:rPr dirty="0" sz="1900" spc="30" i="1">
                <a:latin typeface="Arial"/>
                <a:cs typeface="Arial"/>
              </a:rPr>
              <a:t> </a:t>
            </a:r>
            <a:r>
              <a:rPr dirty="0" sz="1900" spc="-10" i="1">
                <a:latin typeface="Arial"/>
                <a:cs typeface="Arial"/>
              </a:rPr>
              <a:t>process</a:t>
            </a:r>
            <a:r>
              <a:rPr dirty="0" sz="1900" spc="-10" i="1">
                <a:latin typeface="Arial"/>
                <a:cs typeface="Arial"/>
              </a:rPr>
              <a:t>i</a:t>
            </a:r>
            <a:r>
              <a:rPr dirty="0" sz="1900" spc="-10" i="1">
                <a:latin typeface="Arial"/>
                <a:cs typeface="Arial"/>
              </a:rPr>
              <a:t>ng]</a:t>
            </a:r>
            <a:endParaRPr sz="19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900" spc="-15">
                <a:latin typeface="Arial"/>
                <a:cs typeface="Arial"/>
              </a:rPr>
              <a:t>Hi</a:t>
            </a:r>
            <a:r>
              <a:rPr dirty="0" sz="1900" spc="-15">
                <a:latin typeface="Arial"/>
                <a:cs typeface="Arial"/>
              </a:rPr>
              <a:t>gh</a:t>
            </a:r>
            <a:r>
              <a:rPr dirty="0" sz="1900" spc="-10">
                <a:latin typeface="Arial"/>
                <a:cs typeface="Arial"/>
              </a:rPr>
              <a:t>l</a:t>
            </a:r>
            <a:r>
              <a:rPr dirty="0" sz="1900" spc="-10">
                <a:latin typeface="Arial"/>
                <a:cs typeface="Arial"/>
              </a:rPr>
              <a:t>y</a:t>
            </a:r>
            <a:r>
              <a:rPr dirty="0" sz="1900" spc="25">
                <a:latin typeface="Arial"/>
                <a:cs typeface="Arial"/>
              </a:rPr>
              <a:t> </a:t>
            </a:r>
            <a:r>
              <a:rPr dirty="0" sz="1900" spc="-15">
                <a:latin typeface="Arial"/>
                <a:cs typeface="Arial"/>
              </a:rPr>
              <a:t>e</a:t>
            </a:r>
            <a:r>
              <a:rPr dirty="0" sz="1900" spc="-25">
                <a:latin typeface="Arial"/>
                <a:cs typeface="Arial"/>
              </a:rPr>
              <a:t>x</a:t>
            </a:r>
            <a:r>
              <a:rPr dirty="0" sz="1900" spc="-15">
                <a:latin typeface="Arial"/>
                <a:cs typeface="Arial"/>
              </a:rPr>
              <a:t>pens</a:t>
            </a:r>
            <a:r>
              <a:rPr dirty="0" sz="1900" spc="-10">
                <a:latin typeface="Arial"/>
                <a:cs typeface="Arial"/>
              </a:rPr>
              <a:t>i</a:t>
            </a:r>
            <a:r>
              <a:rPr dirty="0" sz="1900" spc="-10">
                <a:latin typeface="Arial"/>
                <a:cs typeface="Arial"/>
              </a:rPr>
              <a:t>ve,</a:t>
            </a:r>
            <a:r>
              <a:rPr dirty="0" sz="1900" spc="60">
                <a:latin typeface="Arial"/>
                <a:cs typeface="Arial"/>
              </a:rPr>
              <a:t> </a:t>
            </a:r>
            <a:r>
              <a:rPr dirty="0" sz="1900" spc="-15">
                <a:latin typeface="Arial"/>
                <a:cs typeface="Arial"/>
              </a:rPr>
              <a:t>h</a:t>
            </a:r>
            <a:r>
              <a:rPr dirty="0" sz="1900" spc="-10">
                <a:latin typeface="Arial"/>
                <a:cs typeface="Arial"/>
              </a:rPr>
              <a:t>i</a:t>
            </a:r>
            <a:r>
              <a:rPr dirty="0" sz="1900" spc="-15">
                <a:latin typeface="Arial"/>
                <a:cs typeface="Arial"/>
              </a:rPr>
              <a:t>gh</a:t>
            </a:r>
            <a:r>
              <a:rPr dirty="0" sz="1900" spc="-10">
                <a:latin typeface="Arial"/>
                <a:cs typeface="Arial"/>
              </a:rPr>
              <a:t>l</a:t>
            </a:r>
            <a:r>
              <a:rPr dirty="0" sz="1900" spc="-10">
                <a:latin typeface="Arial"/>
                <a:cs typeface="Arial"/>
              </a:rPr>
              <a:t>y</a:t>
            </a:r>
            <a:r>
              <a:rPr dirty="0" sz="1900" spc="20">
                <a:latin typeface="Arial"/>
                <a:cs typeface="Arial"/>
              </a:rPr>
              <a:t> </a:t>
            </a:r>
            <a:r>
              <a:rPr dirty="0" sz="1900" spc="-15">
                <a:latin typeface="Arial"/>
                <a:cs typeface="Arial"/>
              </a:rPr>
              <a:t>comp</a:t>
            </a:r>
            <a:r>
              <a:rPr dirty="0" sz="1900" spc="-10">
                <a:latin typeface="Arial"/>
                <a:cs typeface="Arial"/>
              </a:rPr>
              <a:t>l</a:t>
            </a:r>
            <a:r>
              <a:rPr dirty="0" sz="1900" spc="-10">
                <a:latin typeface="Arial"/>
                <a:cs typeface="Arial"/>
              </a:rPr>
              <a:t>ex</a:t>
            </a:r>
            <a:endParaRPr sz="1900">
              <a:latin typeface="Arial"/>
              <a:cs typeface="Arial"/>
            </a:endParaRPr>
          </a:p>
          <a:p>
            <a:pPr marL="12700" marR="5080" indent="-635">
              <a:lnSpc>
                <a:spcPct val="100000"/>
              </a:lnSpc>
              <a:spcBef>
                <a:spcPts val="1595"/>
              </a:spcBef>
            </a:pPr>
            <a:r>
              <a:rPr dirty="0" sz="1900" spc="-20">
                <a:latin typeface="Arial"/>
                <a:cs typeface="Arial"/>
              </a:rPr>
              <a:t>H</a:t>
            </a:r>
            <a:r>
              <a:rPr dirty="0" sz="1900" spc="-15">
                <a:latin typeface="Arial"/>
                <a:cs typeface="Arial"/>
              </a:rPr>
              <a:t>ow</a:t>
            </a:r>
            <a:r>
              <a:rPr dirty="0" sz="1900" spc="10">
                <a:latin typeface="Arial"/>
                <a:cs typeface="Arial"/>
              </a:rPr>
              <a:t> </a:t>
            </a:r>
            <a:r>
              <a:rPr dirty="0" sz="1900" spc="-15">
                <a:latin typeface="Arial"/>
                <a:cs typeface="Arial"/>
              </a:rPr>
              <a:t>do</a:t>
            </a:r>
            <a:r>
              <a:rPr dirty="0" sz="1900" spc="10">
                <a:latin typeface="Arial"/>
                <a:cs typeface="Arial"/>
              </a:rPr>
              <a:t> </a:t>
            </a:r>
            <a:r>
              <a:rPr dirty="0" sz="1900" spc="-15">
                <a:latin typeface="Arial"/>
                <a:cs typeface="Arial"/>
              </a:rPr>
              <a:t>you</a:t>
            </a:r>
            <a:r>
              <a:rPr dirty="0" sz="1900" spc="10">
                <a:latin typeface="Arial"/>
                <a:cs typeface="Arial"/>
              </a:rPr>
              <a:t> </a:t>
            </a:r>
            <a:r>
              <a:rPr dirty="0" sz="1900" spc="-10">
                <a:latin typeface="Arial"/>
                <a:cs typeface="Arial"/>
              </a:rPr>
              <a:t>i</a:t>
            </a:r>
            <a:r>
              <a:rPr dirty="0" sz="1900" spc="-10">
                <a:latin typeface="Arial"/>
                <a:cs typeface="Arial"/>
              </a:rPr>
              <a:t>dent</a:t>
            </a:r>
            <a:r>
              <a:rPr dirty="0" sz="1900" spc="-10">
                <a:latin typeface="Arial"/>
                <a:cs typeface="Arial"/>
              </a:rPr>
              <a:t>i</a:t>
            </a:r>
            <a:r>
              <a:rPr dirty="0" sz="1900" spc="-10">
                <a:latin typeface="Arial"/>
                <a:cs typeface="Arial"/>
              </a:rPr>
              <a:t>fy</a:t>
            </a:r>
            <a:r>
              <a:rPr dirty="0" sz="1900" spc="20">
                <a:latin typeface="Arial"/>
                <a:cs typeface="Arial"/>
              </a:rPr>
              <a:t> </a:t>
            </a:r>
            <a:r>
              <a:rPr dirty="0" sz="1900" spc="-10">
                <a:latin typeface="Arial"/>
                <a:cs typeface="Arial"/>
              </a:rPr>
              <a:t>the</a:t>
            </a:r>
            <a:r>
              <a:rPr dirty="0" sz="1900" spc="10">
                <a:latin typeface="Arial"/>
                <a:cs typeface="Arial"/>
              </a:rPr>
              <a:t> </a:t>
            </a:r>
            <a:r>
              <a:rPr dirty="0" sz="1900" spc="-10">
                <a:latin typeface="Arial"/>
                <a:cs typeface="Arial"/>
              </a:rPr>
              <a:t>propert</a:t>
            </a:r>
            <a:r>
              <a:rPr dirty="0" sz="1900" spc="-10">
                <a:latin typeface="Arial"/>
                <a:cs typeface="Arial"/>
              </a:rPr>
              <a:t>i</a:t>
            </a:r>
            <a:r>
              <a:rPr dirty="0" sz="1900" spc="-10">
                <a:latin typeface="Arial"/>
                <a:cs typeface="Arial"/>
              </a:rPr>
              <a:t>es</a:t>
            </a:r>
            <a:r>
              <a:rPr dirty="0" sz="1900" spc="30">
                <a:latin typeface="Arial"/>
                <a:cs typeface="Arial"/>
              </a:rPr>
              <a:t> </a:t>
            </a:r>
            <a:r>
              <a:rPr dirty="0" sz="1900" spc="-10">
                <a:latin typeface="Arial"/>
                <a:cs typeface="Arial"/>
              </a:rPr>
              <a:t>of</a:t>
            </a:r>
            <a:r>
              <a:rPr dirty="0" sz="1900">
                <a:latin typeface="Arial"/>
                <a:cs typeface="Arial"/>
              </a:rPr>
              <a:t> </a:t>
            </a:r>
            <a:r>
              <a:rPr dirty="0" sz="1900" spc="-15">
                <a:latin typeface="Arial"/>
                <a:cs typeface="Arial"/>
              </a:rPr>
              <a:t>any</a:t>
            </a:r>
            <a:r>
              <a:rPr dirty="0" sz="1900" spc="10">
                <a:latin typeface="Arial"/>
                <a:cs typeface="Arial"/>
              </a:rPr>
              <a:t> </a:t>
            </a:r>
            <a:r>
              <a:rPr dirty="0" sz="1900" spc="-10">
                <a:latin typeface="Arial"/>
                <a:cs typeface="Arial"/>
              </a:rPr>
              <a:t>data</a:t>
            </a:r>
            <a:r>
              <a:rPr dirty="0" sz="1900" spc="10">
                <a:latin typeface="Arial"/>
                <a:cs typeface="Arial"/>
              </a:rPr>
              <a:t> </a:t>
            </a:r>
            <a:r>
              <a:rPr dirty="0" sz="1900" spc="-15">
                <a:latin typeface="Arial"/>
                <a:cs typeface="Arial"/>
              </a:rPr>
              <a:t>s</a:t>
            </a:r>
            <a:r>
              <a:rPr dirty="0" sz="1900" spc="-10">
                <a:latin typeface="Arial"/>
                <a:cs typeface="Arial"/>
              </a:rPr>
              <a:t>et</a:t>
            </a:r>
            <a:r>
              <a:rPr dirty="0" sz="1900">
                <a:latin typeface="Arial"/>
                <a:cs typeface="Arial"/>
              </a:rPr>
              <a:t> </a:t>
            </a:r>
            <a:r>
              <a:rPr dirty="0" sz="1900" spc="-10">
                <a:latin typeface="Arial"/>
                <a:cs typeface="Arial"/>
              </a:rPr>
              <a:t>(program,</a:t>
            </a:r>
            <a:r>
              <a:rPr dirty="0" sz="1900" spc="35">
                <a:latin typeface="Arial"/>
                <a:cs typeface="Arial"/>
              </a:rPr>
              <a:t> </a:t>
            </a:r>
            <a:r>
              <a:rPr dirty="0" sz="1900" spc="-10">
                <a:latin typeface="Arial"/>
                <a:cs typeface="Arial"/>
              </a:rPr>
              <a:t>etc.)</a:t>
            </a:r>
            <a:r>
              <a:rPr dirty="0" sz="1900">
                <a:latin typeface="Arial"/>
                <a:cs typeface="Arial"/>
              </a:rPr>
              <a:t> </a:t>
            </a:r>
            <a:r>
              <a:rPr dirty="0" sz="1900" spc="-10">
                <a:latin typeface="Arial"/>
                <a:cs typeface="Arial"/>
              </a:rPr>
              <a:t>that</a:t>
            </a:r>
            <a:r>
              <a:rPr dirty="0" sz="1900">
                <a:latin typeface="Arial"/>
                <a:cs typeface="Arial"/>
              </a:rPr>
              <a:t> </a:t>
            </a:r>
            <a:r>
              <a:rPr dirty="0" sz="1900" spc="-15">
                <a:latin typeface="Arial"/>
                <a:cs typeface="Arial"/>
              </a:rPr>
              <a:t>must</a:t>
            </a:r>
            <a:r>
              <a:rPr dirty="0" sz="1900">
                <a:latin typeface="Arial"/>
                <a:cs typeface="Arial"/>
              </a:rPr>
              <a:t> </a:t>
            </a:r>
            <a:r>
              <a:rPr dirty="0" sz="1900" spc="-15">
                <a:latin typeface="Arial"/>
                <a:cs typeface="Arial"/>
              </a:rPr>
              <a:t>be</a:t>
            </a:r>
            <a:r>
              <a:rPr dirty="0" sz="1900" spc="-15">
                <a:latin typeface="Arial"/>
                <a:cs typeface="Arial"/>
              </a:rPr>
              <a:t> ma</a:t>
            </a:r>
            <a:r>
              <a:rPr dirty="0" sz="1900" spc="-10">
                <a:latin typeface="Arial"/>
                <a:cs typeface="Arial"/>
              </a:rPr>
              <a:t>i</a:t>
            </a:r>
            <a:r>
              <a:rPr dirty="0" sz="1900" spc="-10">
                <a:latin typeface="Arial"/>
                <a:cs typeface="Arial"/>
              </a:rPr>
              <a:t>nta</a:t>
            </a:r>
            <a:r>
              <a:rPr dirty="0" sz="1900" spc="-10">
                <a:latin typeface="Arial"/>
                <a:cs typeface="Arial"/>
              </a:rPr>
              <a:t>i</a:t>
            </a:r>
            <a:r>
              <a:rPr dirty="0" sz="1900" spc="-15">
                <a:latin typeface="Arial"/>
                <a:cs typeface="Arial"/>
              </a:rPr>
              <a:t>ned</a:t>
            </a:r>
            <a:r>
              <a:rPr dirty="0" sz="1900" spc="50">
                <a:latin typeface="Arial"/>
                <a:cs typeface="Arial"/>
              </a:rPr>
              <a:t> </a:t>
            </a:r>
            <a:r>
              <a:rPr dirty="0" sz="1900" spc="-10">
                <a:latin typeface="Arial"/>
                <a:cs typeface="Arial"/>
              </a:rPr>
              <a:t>(the</a:t>
            </a:r>
            <a:r>
              <a:rPr dirty="0" sz="1900" spc="10">
                <a:latin typeface="Arial"/>
                <a:cs typeface="Arial"/>
              </a:rPr>
              <a:t> </a:t>
            </a:r>
            <a:r>
              <a:rPr dirty="0" sz="1900" spc="-10" i="1">
                <a:latin typeface="Arial"/>
                <a:cs typeface="Arial"/>
              </a:rPr>
              <a:t>s</a:t>
            </a:r>
            <a:r>
              <a:rPr dirty="0" sz="1900" spc="-10" i="1">
                <a:latin typeface="Arial"/>
                <a:cs typeface="Arial"/>
              </a:rPr>
              <a:t>i</a:t>
            </a:r>
            <a:r>
              <a:rPr dirty="0" sz="1900" spc="-15" i="1">
                <a:latin typeface="Arial"/>
                <a:cs typeface="Arial"/>
              </a:rPr>
              <a:t>gn</a:t>
            </a:r>
            <a:r>
              <a:rPr dirty="0" sz="1900" spc="-10" i="1">
                <a:latin typeface="Arial"/>
                <a:cs typeface="Arial"/>
              </a:rPr>
              <a:t>i</a:t>
            </a:r>
            <a:r>
              <a:rPr dirty="0" sz="1900" spc="-10" i="1">
                <a:latin typeface="Arial"/>
                <a:cs typeface="Arial"/>
              </a:rPr>
              <a:t>f</a:t>
            </a:r>
            <a:r>
              <a:rPr dirty="0" sz="1900" spc="-10" i="1">
                <a:latin typeface="Arial"/>
                <a:cs typeface="Arial"/>
              </a:rPr>
              <a:t>i</a:t>
            </a:r>
            <a:r>
              <a:rPr dirty="0" sz="1900" spc="-10" i="1">
                <a:latin typeface="Arial"/>
                <a:cs typeface="Arial"/>
              </a:rPr>
              <a:t>cant</a:t>
            </a:r>
            <a:r>
              <a:rPr dirty="0" sz="1900" spc="35" i="1">
                <a:latin typeface="Arial"/>
                <a:cs typeface="Arial"/>
              </a:rPr>
              <a:t> </a:t>
            </a:r>
            <a:r>
              <a:rPr dirty="0" sz="1900" spc="-10" i="1">
                <a:latin typeface="Arial"/>
                <a:cs typeface="Arial"/>
              </a:rPr>
              <a:t>propert</a:t>
            </a:r>
            <a:r>
              <a:rPr dirty="0" sz="1900" spc="-10" i="1">
                <a:latin typeface="Arial"/>
                <a:cs typeface="Arial"/>
              </a:rPr>
              <a:t>i</a:t>
            </a:r>
            <a:r>
              <a:rPr dirty="0" sz="1900" spc="-10" i="1">
                <a:latin typeface="Arial"/>
                <a:cs typeface="Arial"/>
              </a:rPr>
              <a:t>es</a:t>
            </a:r>
            <a:r>
              <a:rPr dirty="0" sz="1900" spc="-10">
                <a:latin typeface="Arial"/>
                <a:cs typeface="Arial"/>
              </a:rPr>
              <a:t>).</a:t>
            </a:r>
            <a:endParaRPr sz="1900">
              <a:latin typeface="Arial"/>
              <a:cs typeface="Arial"/>
            </a:endParaRPr>
          </a:p>
          <a:p>
            <a:pPr marL="1384935" marR="4645025" indent="-635">
              <a:lnSpc>
                <a:spcPct val="100000"/>
              </a:lnSpc>
            </a:pPr>
            <a:r>
              <a:rPr dirty="0" sz="1900" spc="-10">
                <a:latin typeface="Arial"/>
                <a:cs typeface="Arial"/>
              </a:rPr>
              <a:t>F</a:t>
            </a:r>
            <a:r>
              <a:rPr dirty="0" sz="1900" spc="-10">
                <a:latin typeface="Arial"/>
                <a:cs typeface="Arial"/>
              </a:rPr>
              <a:t>or</a:t>
            </a:r>
            <a:r>
              <a:rPr dirty="0" sz="1900">
                <a:latin typeface="Arial"/>
                <a:cs typeface="Arial"/>
              </a:rPr>
              <a:t> </a:t>
            </a:r>
            <a:r>
              <a:rPr dirty="0" sz="1900" spc="-30">
                <a:latin typeface="Arial"/>
                <a:cs typeface="Arial"/>
              </a:rPr>
              <a:t>w</a:t>
            </a:r>
            <a:r>
              <a:rPr dirty="0" sz="1900" spc="-15">
                <a:latin typeface="Arial"/>
                <a:cs typeface="Arial"/>
              </a:rPr>
              <a:t>h</a:t>
            </a:r>
            <a:r>
              <a:rPr dirty="0" sz="1900" spc="-10">
                <a:latin typeface="Arial"/>
                <a:cs typeface="Arial"/>
              </a:rPr>
              <a:t>i</a:t>
            </a:r>
            <a:r>
              <a:rPr dirty="0" sz="1900" spc="-10">
                <a:latin typeface="Arial"/>
                <a:cs typeface="Arial"/>
              </a:rPr>
              <a:t>ch</a:t>
            </a:r>
            <a:r>
              <a:rPr dirty="0" sz="1900" spc="35">
                <a:latin typeface="Arial"/>
                <a:cs typeface="Arial"/>
              </a:rPr>
              <a:t> </a:t>
            </a:r>
            <a:r>
              <a:rPr dirty="0" sz="1900" spc="-15">
                <a:latin typeface="Arial"/>
                <a:cs typeface="Arial"/>
              </a:rPr>
              <a:t>aud</a:t>
            </a:r>
            <a:r>
              <a:rPr dirty="0" sz="1900" spc="-10">
                <a:latin typeface="Arial"/>
                <a:cs typeface="Arial"/>
              </a:rPr>
              <a:t>i</a:t>
            </a:r>
            <a:r>
              <a:rPr dirty="0" sz="1900" spc="-15">
                <a:latin typeface="Arial"/>
                <a:cs typeface="Arial"/>
              </a:rPr>
              <a:t>ences?</a:t>
            </a:r>
            <a:r>
              <a:rPr dirty="0" sz="1900" spc="-10">
                <a:latin typeface="Arial"/>
                <a:cs typeface="Arial"/>
              </a:rPr>
              <a:t> Over</a:t>
            </a:r>
            <a:r>
              <a:rPr dirty="0" sz="1900">
                <a:latin typeface="Arial"/>
                <a:cs typeface="Arial"/>
              </a:rPr>
              <a:t> </a:t>
            </a:r>
            <a:r>
              <a:rPr dirty="0" sz="1900" spc="-10">
                <a:latin typeface="Arial"/>
                <a:cs typeface="Arial"/>
              </a:rPr>
              <a:t>the</a:t>
            </a:r>
            <a:r>
              <a:rPr dirty="0" sz="1900" spc="10">
                <a:latin typeface="Arial"/>
                <a:cs typeface="Arial"/>
              </a:rPr>
              <a:t> </a:t>
            </a:r>
            <a:r>
              <a:rPr dirty="0" sz="1900" spc="-10">
                <a:latin typeface="Arial"/>
                <a:cs typeface="Arial"/>
              </a:rPr>
              <a:t>l</a:t>
            </a:r>
            <a:r>
              <a:rPr dirty="0" sz="1900" spc="-15">
                <a:latin typeface="Arial"/>
                <a:cs typeface="Arial"/>
              </a:rPr>
              <a:t>ong</a:t>
            </a:r>
            <a:r>
              <a:rPr dirty="0" sz="1900" spc="25">
                <a:latin typeface="Arial"/>
                <a:cs typeface="Arial"/>
              </a:rPr>
              <a:t> </a:t>
            </a:r>
            <a:r>
              <a:rPr dirty="0" sz="1900" spc="-10">
                <a:latin typeface="Arial"/>
                <a:cs typeface="Arial"/>
              </a:rPr>
              <a:t>term?</a:t>
            </a:r>
            <a:endParaRPr sz="1900">
              <a:latin typeface="Arial"/>
              <a:cs typeface="Arial"/>
            </a:endParaRPr>
          </a:p>
          <a:p>
            <a:pPr marL="13335">
              <a:lnSpc>
                <a:spcPct val="100000"/>
              </a:lnSpc>
              <a:spcBef>
                <a:spcPts val="1595"/>
              </a:spcBef>
            </a:pPr>
            <a:r>
              <a:rPr dirty="0" sz="1900" spc="-20">
                <a:latin typeface="Arial"/>
                <a:cs typeface="Arial"/>
              </a:rPr>
              <a:t>N</a:t>
            </a:r>
            <a:r>
              <a:rPr dirty="0" sz="1900" spc="-10">
                <a:latin typeface="Arial"/>
                <a:cs typeface="Arial"/>
              </a:rPr>
              <a:t>ot</a:t>
            </a:r>
            <a:r>
              <a:rPr dirty="0" sz="1900" spc="10">
                <a:latin typeface="Arial"/>
                <a:cs typeface="Arial"/>
              </a:rPr>
              <a:t> </a:t>
            </a:r>
            <a:r>
              <a:rPr dirty="0" sz="1900" spc="-15">
                <a:latin typeface="Arial"/>
                <a:cs typeface="Arial"/>
              </a:rPr>
              <a:t>a</a:t>
            </a:r>
            <a:r>
              <a:rPr dirty="0" sz="1900" spc="-10">
                <a:latin typeface="Arial"/>
                <a:cs typeface="Arial"/>
              </a:rPr>
              <a:t>l</a:t>
            </a:r>
            <a:r>
              <a:rPr dirty="0" sz="1900" spc="-5">
                <a:latin typeface="Arial"/>
                <a:cs typeface="Arial"/>
              </a:rPr>
              <a:t>l</a:t>
            </a:r>
            <a:r>
              <a:rPr dirty="0" sz="1900" spc="10">
                <a:latin typeface="Arial"/>
                <a:cs typeface="Arial"/>
              </a:rPr>
              <a:t> </a:t>
            </a:r>
            <a:r>
              <a:rPr dirty="0" sz="1900" spc="-10">
                <a:latin typeface="Arial"/>
                <a:cs typeface="Arial"/>
              </a:rPr>
              <a:t>s</a:t>
            </a:r>
            <a:r>
              <a:rPr dirty="0" sz="1900" spc="-10">
                <a:latin typeface="Arial"/>
                <a:cs typeface="Arial"/>
              </a:rPr>
              <a:t>i</a:t>
            </a:r>
            <a:r>
              <a:rPr dirty="0" sz="1900" spc="-15">
                <a:latin typeface="Arial"/>
                <a:cs typeface="Arial"/>
              </a:rPr>
              <a:t>gn</a:t>
            </a:r>
            <a:r>
              <a:rPr dirty="0" sz="1900" spc="-10">
                <a:latin typeface="Arial"/>
                <a:cs typeface="Arial"/>
              </a:rPr>
              <a:t>i</a:t>
            </a:r>
            <a:r>
              <a:rPr dirty="0" sz="1900" spc="-10">
                <a:latin typeface="Arial"/>
                <a:cs typeface="Arial"/>
              </a:rPr>
              <a:t>f</a:t>
            </a:r>
            <a:r>
              <a:rPr dirty="0" sz="1900" spc="-10">
                <a:latin typeface="Arial"/>
                <a:cs typeface="Arial"/>
              </a:rPr>
              <a:t>i</a:t>
            </a:r>
            <a:r>
              <a:rPr dirty="0" sz="1900" spc="-10">
                <a:latin typeface="Arial"/>
                <a:cs typeface="Arial"/>
              </a:rPr>
              <a:t>cant</a:t>
            </a:r>
            <a:r>
              <a:rPr dirty="0" sz="1900" spc="35">
                <a:latin typeface="Arial"/>
                <a:cs typeface="Arial"/>
              </a:rPr>
              <a:t> </a:t>
            </a:r>
            <a:r>
              <a:rPr dirty="0" sz="1900" spc="-10">
                <a:latin typeface="Arial"/>
                <a:cs typeface="Arial"/>
              </a:rPr>
              <a:t>propert</a:t>
            </a:r>
            <a:r>
              <a:rPr dirty="0" sz="1900" spc="-10">
                <a:latin typeface="Arial"/>
                <a:cs typeface="Arial"/>
              </a:rPr>
              <a:t>i</a:t>
            </a:r>
            <a:r>
              <a:rPr dirty="0" sz="1900" spc="-10">
                <a:latin typeface="Arial"/>
                <a:cs typeface="Arial"/>
              </a:rPr>
              <a:t>es</a:t>
            </a:r>
            <a:r>
              <a:rPr dirty="0" sz="1900" spc="35">
                <a:latin typeface="Arial"/>
                <a:cs typeface="Arial"/>
              </a:rPr>
              <a:t> </a:t>
            </a:r>
            <a:r>
              <a:rPr dirty="0" sz="1900" spc="-15">
                <a:latin typeface="Arial"/>
                <a:cs typeface="Arial"/>
              </a:rPr>
              <a:t>can</a:t>
            </a:r>
            <a:r>
              <a:rPr dirty="0" sz="1900" spc="10">
                <a:latin typeface="Arial"/>
                <a:cs typeface="Arial"/>
              </a:rPr>
              <a:t> </a:t>
            </a:r>
            <a:r>
              <a:rPr dirty="0" sz="1900" spc="-15">
                <a:latin typeface="Arial"/>
                <a:cs typeface="Arial"/>
              </a:rPr>
              <a:t>be</a:t>
            </a:r>
            <a:r>
              <a:rPr dirty="0" sz="1900" spc="10">
                <a:latin typeface="Arial"/>
                <a:cs typeface="Arial"/>
              </a:rPr>
              <a:t> </a:t>
            </a:r>
            <a:r>
              <a:rPr dirty="0" sz="1900" spc="-15">
                <a:latin typeface="Arial"/>
                <a:cs typeface="Arial"/>
              </a:rPr>
              <a:t>emu</a:t>
            </a:r>
            <a:r>
              <a:rPr dirty="0" sz="1900" spc="-10">
                <a:latin typeface="Arial"/>
                <a:cs typeface="Arial"/>
              </a:rPr>
              <a:t>l</a:t>
            </a:r>
            <a:r>
              <a:rPr dirty="0" sz="1900" spc="-10">
                <a:latin typeface="Arial"/>
                <a:cs typeface="Arial"/>
              </a:rPr>
              <a:t>ated</a:t>
            </a:r>
            <a:endParaRPr sz="1900">
              <a:latin typeface="Arial"/>
              <a:cs typeface="Arial"/>
            </a:endParaRPr>
          </a:p>
          <a:p>
            <a:pPr marL="537845" marR="967740" indent="-524510">
              <a:lnSpc>
                <a:spcPct val="170000"/>
              </a:lnSpc>
              <a:spcBef>
                <a:spcPts val="10"/>
              </a:spcBef>
            </a:pPr>
            <a:r>
              <a:rPr dirty="0" sz="1900" spc="-20">
                <a:latin typeface="Arial"/>
                <a:cs typeface="Arial"/>
              </a:rPr>
              <a:t>D</a:t>
            </a:r>
            <a:r>
              <a:rPr dirty="0" sz="1900" spc="-15">
                <a:latin typeface="Arial"/>
                <a:cs typeface="Arial"/>
              </a:rPr>
              <a:t>oes</a:t>
            </a:r>
            <a:r>
              <a:rPr dirty="0" sz="1900" spc="20">
                <a:latin typeface="Arial"/>
                <a:cs typeface="Arial"/>
              </a:rPr>
              <a:t> </a:t>
            </a:r>
            <a:r>
              <a:rPr dirty="0" sz="1900" spc="-10">
                <a:latin typeface="Arial"/>
                <a:cs typeface="Arial"/>
              </a:rPr>
              <a:t>not</a:t>
            </a:r>
            <a:r>
              <a:rPr dirty="0" sz="1900" spc="-5">
                <a:latin typeface="Arial"/>
                <a:cs typeface="Arial"/>
              </a:rPr>
              <a:t> </a:t>
            </a:r>
            <a:r>
              <a:rPr dirty="0" sz="1900" spc="-10">
                <a:latin typeface="Arial"/>
                <a:cs typeface="Arial"/>
              </a:rPr>
              <a:t>address</a:t>
            </a:r>
            <a:r>
              <a:rPr dirty="0" sz="1900" spc="35">
                <a:latin typeface="Arial"/>
                <a:cs typeface="Arial"/>
              </a:rPr>
              <a:t> </a:t>
            </a:r>
            <a:r>
              <a:rPr dirty="0" sz="1900" spc="-10">
                <a:latin typeface="Arial"/>
                <a:cs typeface="Arial"/>
              </a:rPr>
              <a:t>the</a:t>
            </a:r>
            <a:r>
              <a:rPr dirty="0" sz="1900">
                <a:latin typeface="Arial"/>
                <a:cs typeface="Arial"/>
              </a:rPr>
              <a:t> </a:t>
            </a:r>
            <a:r>
              <a:rPr dirty="0" sz="1900" spc="-10">
                <a:latin typeface="Arial"/>
                <a:cs typeface="Arial"/>
              </a:rPr>
              <a:t>prob</a:t>
            </a:r>
            <a:r>
              <a:rPr dirty="0" sz="1900" spc="-10">
                <a:latin typeface="Arial"/>
                <a:cs typeface="Arial"/>
              </a:rPr>
              <a:t>l</a:t>
            </a:r>
            <a:r>
              <a:rPr dirty="0" sz="1900" spc="-15">
                <a:latin typeface="Arial"/>
                <a:cs typeface="Arial"/>
              </a:rPr>
              <a:t>ems</a:t>
            </a:r>
            <a:r>
              <a:rPr dirty="0" sz="1900" spc="35">
                <a:latin typeface="Arial"/>
                <a:cs typeface="Arial"/>
              </a:rPr>
              <a:t> </a:t>
            </a:r>
            <a:r>
              <a:rPr dirty="0" sz="1900" spc="-10">
                <a:latin typeface="Arial"/>
                <a:cs typeface="Arial"/>
              </a:rPr>
              <a:t>addressed</a:t>
            </a:r>
            <a:r>
              <a:rPr dirty="0" sz="1900" spc="45">
                <a:latin typeface="Arial"/>
                <a:cs typeface="Arial"/>
              </a:rPr>
              <a:t> </a:t>
            </a:r>
            <a:r>
              <a:rPr dirty="0" sz="1900" spc="-10">
                <a:latin typeface="Arial"/>
                <a:cs typeface="Arial"/>
              </a:rPr>
              <a:t>by</a:t>
            </a:r>
            <a:r>
              <a:rPr dirty="0" sz="1900" spc="-5">
                <a:latin typeface="Arial"/>
                <a:cs typeface="Arial"/>
              </a:rPr>
              <a:t> </a:t>
            </a:r>
            <a:r>
              <a:rPr dirty="0" sz="1900" spc="-10">
                <a:latin typeface="Arial"/>
                <a:cs typeface="Arial"/>
              </a:rPr>
              <a:t>rep</a:t>
            </a:r>
            <a:r>
              <a:rPr dirty="0" sz="1900" spc="-10">
                <a:latin typeface="Arial"/>
                <a:cs typeface="Arial"/>
              </a:rPr>
              <a:t>li</a:t>
            </a:r>
            <a:r>
              <a:rPr dirty="0" sz="1900" spc="-10">
                <a:latin typeface="Arial"/>
                <a:cs typeface="Arial"/>
              </a:rPr>
              <a:t>cat</a:t>
            </a:r>
            <a:r>
              <a:rPr dirty="0" sz="1900" spc="-10">
                <a:latin typeface="Arial"/>
                <a:cs typeface="Arial"/>
              </a:rPr>
              <a:t>i</a:t>
            </a:r>
            <a:r>
              <a:rPr dirty="0" sz="1900" spc="-15">
                <a:latin typeface="Arial"/>
                <a:cs typeface="Arial"/>
              </a:rPr>
              <a:t>on</a:t>
            </a:r>
            <a:r>
              <a:rPr dirty="0" sz="1900" spc="45">
                <a:latin typeface="Arial"/>
                <a:cs typeface="Arial"/>
              </a:rPr>
              <a:t> </a:t>
            </a:r>
            <a:r>
              <a:rPr dirty="0" sz="1900" spc="-10">
                <a:latin typeface="Arial"/>
                <a:cs typeface="Arial"/>
              </a:rPr>
              <a:t>or</a:t>
            </a:r>
            <a:r>
              <a:rPr dirty="0" sz="1900">
                <a:latin typeface="Arial"/>
                <a:cs typeface="Arial"/>
              </a:rPr>
              <a:t> </a:t>
            </a:r>
            <a:r>
              <a:rPr dirty="0" sz="1900" spc="-20">
                <a:latin typeface="Arial"/>
                <a:cs typeface="Arial"/>
              </a:rPr>
              <a:t>m</a:t>
            </a:r>
            <a:r>
              <a:rPr dirty="0" sz="1900" spc="-10">
                <a:latin typeface="Arial"/>
                <a:cs typeface="Arial"/>
              </a:rPr>
              <a:t>i</a:t>
            </a:r>
            <a:r>
              <a:rPr dirty="0" sz="1900" spc="-10">
                <a:latin typeface="Arial"/>
                <a:cs typeface="Arial"/>
              </a:rPr>
              <a:t>grat</a:t>
            </a:r>
            <a:r>
              <a:rPr dirty="0" sz="1900" spc="-10">
                <a:latin typeface="Arial"/>
                <a:cs typeface="Arial"/>
              </a:rPr>
              <a:t>i</a:t>
            </a:r>
            <a:r>
              <a:rPr dirty="0" sz="1900" spc="-15">
                <a:latin typeface="Arial"/>
                <a:cs typeface="Arial"/>
              </a:rPr>
              <a:t>on</a:t>
            </a:r>
            <a:r>
              <a:rPr dirty="0" sz="1900" spc="-10">
                <a:latin typeface="Arial"/>
                <a:cs typeface="Arial"/>
              </a:rPr>
              <a:t> </a:t>
            </a:r>
            <a:r>
              <a:rPr dirty="0" sz="1900" spc="-5">
                <a:latin typeface="Arial"/>
                <a:cs typeface="Arial"/>
              </a:rPr>
              <a:t>(</a:t>
            </a:r>
            <a:r>
              <a:rPr dirty="0" sz="1900" spc="-10">
                <a:latin typeface="Arial"/>
                <a:cs typeface="Arial"/>
              </a:rPr>
              <a:t>costs</a:t>
            </a:r>
            <a:r>
              <a:rPr dirty="0" sz="1900" spc="-5">
                <a:latin typeface="Arial"/>
                <a:cs typeface="Arial"/>
              </a:rPr>
              <a:t> </a:t>
            </a:r>
            <a:r>
              <a:rPr dirty="0" sz="1900" spc="-15">
                <a:latin typeface="Arial"/>
                <a:cs typeface="Arial"/>
              </a:rPr>
              <a:t>mount</a:t>
            </a:r>
            <a:r>
              <a:rPr dirty="0" sz="1900" spc="-10">
                <a:latin typeface="Arial"/>
                <a:cs typeface="Arial"/>
              </a:rPr>
              <a:t>i</a:t>
            </a:r>
            <a:r>
              <a:rPr dirty="0" sz="1900" spc="-10">
                <a:latin typeface="Arial"/>
                <a:cs typeface="Arial"/>
              </a:rPr>
              <a:t>ng!)</a:t>
            </a:r>
            <a:endParaRPr sz="1900">
              <a:latin typeface="Arial"/>
              <a:cs typeface="Arial"/>
            </a:endParaRPr>
          </a:p>
          <a:p>
            <a:pPr marL="13335">
              <a:lnSpc>
                <a:spcPct val="100000"/>
              </a:lnSpc>
              <a:spcBef>
                <a:spcPts val="1595"/>
              </a:spcBef>
            </a:pPr>
            <a:r>
              <a:rPr dirty="0" sz="1900" spc="-20">
                <a:latin typeface="Arial"/>
                <a:cs typeface="Arial"/>
              </a:rPr>
              <a:t>E</a:t>
            </a:r>
            <a:r>
              <a:rPr dirty="0" sz="1900" spc="-15">
                <a:latin typeface="Arial"/>
                <a:cs typeface="Arial"/>
              </a:rPr>
              <a:t>mu</a:t>
            </a:r>
            <a:r>
              <a:rPr dirty="0" sz="1900" spc="-10">
                <a:latin typeface="Arial"/>
                <a:cs typeface="Arial"/>
              </a:rPr>
              <a:t>l</a:t>
            </a:r>
            <a:r>
              <a:rPr dirty="0" sz="1900" spc="-10">
                <a:latin typeface="Arial"/>
                <a:cs typeface="Arial"/>
              </a:rPr>
              <a:t>at</a:t>
            </a:r>
            <a:r>
              <a:rPr dirty="0" sz="1900" spc="-10">
                <a:latin typeface="Arial"/>
                <a:cs typeface="Arial"/>
              </a:rPr>
              <a:t>i</a:t>
            </a:r>
            <a:r>
              <a:rPr dirty="0" sz="1900" spc="-15">
                <a:latin typeface="Arial"/>
                <a:cs typeface="Arial"/>
              </a:rPr>
              <a:t>on</a:t>
            </a:r>
            <a:r>
              <a:rPr dirty="0" sz="1900" spc="35">
                <a:latin typeface="Arial"/>
                <a:cs typeface="Arial"/>
              </a:rPr>
              <a:t> </a:t>
            </a:r>
            <a:r>
              <a:rPr dirty="0" sz="1900" spc="-15">
                <a:latin typeface="Arial"/>
                <a:cs typeface="Arial"/>
              </a:rPr>
              <a:t>env</a:t>
            </a:r>
            <a:r>
              <a:rPr dirty="0" sz="1900" spc="-10">
                <a:latin typeface="Arial"/>
                <a:cs typeface="Arial"/>
              </a:rPr>
              <a:t>i</a:t>
            </a:r>
            <a:r>
              <a:rPr dirty="0" sz="1900" spc="-10">
                <a:latin typeface="Arial"/>
                <a:cs typeface="Arial"/>
              </a:rPr>
              <a:t>ronments</a:t>
            </a:r>
            <a:r>
              <a:rPr dirty="0" sz="1900" spc="45">
                <a:latin typeface="Arial"/>
                <a:cs typeface="Arial"/>
              </a:rPr>
              <a:t> </a:t>
            </a:r>
            <a:r>
              <a:rPr dirty="0" sz="1900" spc="-15">
                <a:latin typeface="Arial"/>
                <a:cs typeface="Arial"/>
              </a:rPr>
              <a:t>themse</a:t>
            </a:r>
            <a:r>
              <a:rPr dirty="0" sz="1900" spc="-10">
                <a:latin typeface="Arial"/>
                <a:cs typeface="Arial"/>
              </a:rPr>
              <a:t>l</a:t>
            </a:r>
            <a:r>
              <a:rPr dirty="0" sz="1900" spc="-10">
                <a:latin typeface="Arial"/>
                <a:cs typeface="Arial"/>
              </a:rPr>
              <a:t>ves</a:t>
            </a:r>
            <a:r>
              <a:rPr dirty="0" sz="1900" spc="35">
                <a:latin typeface="Arial"/>
                <a:cs typeface="Arial"/>
              </a:rPr>
              <a:t> </a:t>
            </a:r>
            <a:r>
              <a:rPr dirty="0" sz="1900" spc="-15">
                <a:latin typeface="Arial"/>
                <a:cs typeface="Arial"/>
              </a:rPr>
              <a:t>may</a:t>
            </a:r>
            <a:r>
              <a:rPr dirty="0" sz="1900" spc="10">
                <a:latin typeface="Arial"/>
                <a:cs typeface="Arial"/>
              </a:rPr>
              <a:t> </a:t>
            </a:r>
            <a:r>
              <a:rPr dirty="0" sz="1900" spc="-15">
                <a:latin typeface="Arial"/>
                <a:cs typeface="Arial"/>
              </a:rPr>
              <a:t>need</a:t>
            </a:r>
            <a:r>
              <a:rPr dirty="0" sz="1900" spc="10">
                <a:latin typeface="Arial"/>
                <a:cs typeface="Arial"/>
              </a:rPr>
              <a:t> </a:t>
            </a:r>
            <a:r>
              <a:rPr dirty="0" sz="1900" spc="-10">
                <a:latin typeface="Arial"/>
                <a:cs typeface="Arial"/>
              </a:rPr>
              <a:t>to</a:t>
            </a:r>
            <a:r>
              <a:rPr dirty="0" sz="1900" spc="10">
                <a:latin typeface="Arial"/>
                <a:cs typeface="Arial"/>
              </a:rPr>
              <a:t> </a:t>
            </a:r>
            <a:r>
              <a:rPr dirty="0" sz="1900" spc="-15">
                <a:latin typeface="Arial"/>
                <a:cs typeface="Arial"/>
              </a:rPr>
              <a:t>be</a:t>
            </a:r>
            <a:r>
              <a:rPr dirty="0" sz="1900">
                <a:latin typeface="Arial"/>
                <a:cs typeface="Arial"/>
              </a:rPr>
              <a:t> </a:t>
            </a:r>
            <a:r>
              <a:rPr dirty="0" sz="1900" spc="-10">
                <a:latin typeface="Arial"/>
                <a:cs typeface="Arial"/>
              </a:rPr>
              <a:t>preserved</a:t>
            </a:r>
            <a:r>
              <a:rPr dirty="0" sz="1900" spc="35">
                <a:latin typeface="Arial"/>
                <a:cs typeface="Arial"/>
              </a:rPr>
              <a:t> </a:t>
            </a:r>
            <a:r>
              <a:rPr dirty="0" sz="1900" spc="-10">
                <a:latin typeface="Arial"/>
                <a:cs typeface="Arial"/>
              </a:rPr>
              <a:t>i</a:t>
            </a:r>
            <a:r>
              <a:rPr dirty="0" sz="1900" spc="-15">
                <a:latin typeface="Arial"/>
                <a:cs typeface="Arial"/>
              </a:rPr>
              <a:t>n</a:t>
            </a:r>
            <a:r>
              <a:rPr dirty="0" sz="1900" spc="10">
                <a:latin typeface="Arial"/>
                <a:cs typeface="Arial"/>
              </a:rPr>
              <a:t> </a:t>
            </a:r>
            <a:r>
              <a:rPr dirty="0" sz="1900" spc="-10">
                <a:latin typeface="Arial"/>
                <a:cs typeface="Arial"/>
              </a:rPr>
              <a:t>turn</a:t>
            </a:r>
            <a:endParaRPr sz="19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503411" y="6463728"/>
            <a:ext cx="10287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 spc="-10">
                <a:solidFill>
                  <a:srgbClr val="8A8A8A"/>
                </a:solidFill>
                <a:latin typeface="Calibri"/>
                <a:cs typeface="Calibri"/>
              </a:rPr>
              <a:t>5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093085">
              <a:lnSpc>
                <a:spcPct val="100000"/>
              </a:lnSpc>
            </a:pPr>
            <a:r>
              <a:rPr dirty="0">
                <a:latin typeface="Arial"/>
                <a:cs typeface="Arial"/>
              </a:rPr>
              <a:t>Normali</a:t>
            </a:r>
            <a:r>
              <a:rPr dirty="0" spc="-5">
                <a:latin typeface="Arial"/>
                <a:cs typeface="Arial"/>
              </a:rPr>
              <a:t>z</a:t>
            </a:r>
            <a:r>
              <a:rPr dirty="0">
                <a:latin typeface="Arial"/>
                <a:cs typeface="Arial"/>
              </a:rPr>
              <a:t>a</a:t>
            </a:r>
            <a:r>
              <a:rPr dirty="0" spc="-5">
                <a:latin typeface="Arial"/>
                <a:cs typeface="Arial"/>
              </a:rPr>
              <a:t>t</a:t>
            </a:r>
            <a:r>
              <a:rPr dirty="0">
                <a:latin typeface="Arial"/>
                <a:cs typeface="Arial"/>
              </a:rPr>
              <a:t>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8885" y="1279681"/>
            <a:ext cx="8527415" cy="43961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indent="539115">
              <a:lnSpc>
                <a:spcPct val="100000"/>
              </a:lnSpc>
            </a:pPr>
            <a:r>
              <a:rPr dirty="0" sz="2000" spc="-10" i="1">
                <a:latin typeface="Arial"/>
                <a:cs typeface="Arial"/>
              </a:rPr>
              <a:t>[</a:t>
            </a:r>
            <a:r>
              <a:rPr dirty="0" sz="2000" spc="5" i="1">
                <a:latin typeface="Arial"/>
                <a:cs typeface="Arial"/>
              </a:rPr>
              <a:t>C</a:t>
            </a:r>
            <a:r>
              <a:rPr dirty="0" sz="2000" i="1">
                <a:latin typeface="Arial"/>
                <a:cs typeface="Arial"/>
              </a:rPr>
              <a:t>on</a:t>
            </a:r>
            <a:r>
              <a:rPr dirty="0" sz="2000" spc="5" i="1">
                <a:latin typeface="Arial"/>
                <a:cs typeface="Arial"/>
              </a:rPr>
              <a:t>v</a:t>
            </a:r>
            <a:r>
              <a:rPr dirty="0" sz="2000" i="1">
                <a:latin typeface="Arial"/>
                <a:cs typeface="Arial"/>
              </a:rPr>
              <a:t>ert</a:t>
            </a:r>
            <a:r>
              <a:rPr dirty="0" sz="2000" spc="-50" i="1">
                <a:latin typeface="Arial"/>
                <a:cs typeface="Arial"/>
              </a:rPr>
              <a:t> </a:t>
            </a:r>
            <a:r>
              <a:rPr dirty="0" sz="2000" i="1">
                <a:latin typeface="Arial"/>
                <a:cs typeface="Arial"/>
              </a:rPr>
              <a:t>da</a:t>
            </a:r>
            <a:r>
              <a:rPr dirty="0" sz="2000" spc="-10" i="1">
                <a:latin typeface="Arial"/>
                <a:cs typeface="Arial"/>
              </a:rPr>
              <a:t>t</a:t>
            </a:r>
            <a:r>
              <a:rPr dirty="0" sz="2000" i="1">
                <a:latin typeface="Arial"/>
                <a:cs typeface="Arial"/>
              </a:rPr>
              <a:t>a</a:t>
            </a:r>
            <a:r>
              <a:rPr dirty="0" sz="2000" spc="-15" i="1">
                <a:latin typeface="Arial"/>
                <a:cs typeface="Arial"/>
              </a:rPr>
              <a:t> </a:t>
            </a:r>
            <a:r>
              <a:rPr dirty="0" sz="2000" spc="5" i="1">
                <a:latin typeface="Arial"/>
                <a:cs typeface="Arial"/>
              </a:rPr>
              <a:t>s</a:t>
            </a:r>
            <a:r>
              <a:rPr dirty="0" sz="2000" i="1">
                <a:latin typeface="Arial"/>
                <a:cs typeface="Arial"/>
              </a:rPr>
              <a:t>e</a:t>
            </a:r>
            <a:r>
              <a:rPr dirty="0" sz="2000" spc="-10" i="1">
                <a:latin typeface="Arial"/>
                <a:cs typeface="Arial"/>
              </a:rPr>
              <a:t>t</a:t>
            </a:r>
            <a:r>
              <a:rPr dirty="0" sz="2000" i="1">
                <a:latin typeface="Arial"/>
                <a:cs typeface="Arial"/>
              </a:rPr>
              <a:t>s</a:t>
            </a:r>
            <a:r>
              <a:rPr dirty="0" sz="2000" spc="-25" i="1">
                <a:latin typeface="Arial"/>
                <a:cs typeface="Arial"/>
              </a:rPr>
              <a:t> </a:t>
            </a:r>
            <a:r>
              <a:rPr dirty="0" sz="2000" spc="-10" i="1">
                <a:latin typeface="Arial"/>
                <a:cs typeface="Arial"/>
              </a:rPr>
              <a:t>t</a:t>
            </a:r>
            <a:r>
              <a:rPr dirty="0" sz="2000" i="1">
                <a:latin typeface="Arial"/>
                <a:cs typeface="Arial"/>
              </a:rPr>
              <a:t>o</a:t>
            </a:r>
            <a:r>
              <a:rPr dirty="0" sz="2000" spc="-15" i="1">
                <a:latin typeface="Arial"/>
                <a:cs typeface="Arial"/>
              </a:rPr>
              <a:t> </a:t>
            </a:r>
            <a:r>
              <a:rPr dirty="0" sz="2000" i="1">
                <a:latin typeface="Arial"/>
                <a:cs typeface="Arial"/>
              </a:rPr>
              <a:t>a</a:t>
            </a:r>
            <a:r>
              <a:rPr dirty="0" sz="2000" spc="-5" i="1">
                <a:latin typeface="Arial"/>
                <a:cs typeface="Arial"/>
              </a:rPr>
              <a:t> </a:t>
            </a:r>
            <a:r>
              <a:rPr dirty="0" sz="2000" spc="5" i="1">
                <a:latin typeface="Arial"/>
                <a:cs typeface="Arial"/>
              </a:rPr>
              <a:t>s</a:t>
            </a:r>
            <a:r>
              <a:rPr dirty="0" sz="2000" spc="-10" i="1">
                <a:latin typeface="Arial"/>
                <a:cs typeface="Arial"/>
              </a:rPr>
              <a:t>t</a:t>
            </a:r>
            <a:r>
              <a:rPr dirty="0" sz="2000" i="1">
                <a:latin typeface="Arial"/>
                <a:cs typeface="Arial"/>
              </a:rPr>
              <a:t>andard</a:t>
            </a:r>
            <a:r>
              <a:rPr dirty="0" sz="2000" spc="-40" i="1">
                <a:latin typeface="Arial"/>
                <a:cs typeface="Arial"/>
              </a:rPr>
              <a:t> </a:t>
            </a:r>
            <a:r>
              <a:rPr dirty="0" sz="2000" spc="-10" i="1">
                <a:latin typeface="Arial"/>
                <a:cs typeface="Arial"/>
              </a:rPr>
              <a:t>f</a:t>
            </a:r>
            <a:r>
              <a:rPr dirty="0" sz="2000" i="1">
                <a:latin typeface="Arial"/>
                <a:cs typeface="Arial"/>
              </a:rPr>
              <a:t>or</a:t>
            </a:r>
            <a:r>
              <a:rPr dirty="0" sz="2000" spc="-15" i="1">
                <a:latin typeface="Arial"/>
                <a:cs typeface="Arial"/>
              </a:rPr>
              <a:t>m</a:t>
            </a:r>
            <a:r>
              <a:rPr dirty="0" sz="2000" i="1">
                <a:latin typeface="Arial"/>
                <a:cs typeface="Arial"/>
              </a:rPr>
              <a:t>at</a:t>
            </a:r>
            <a:r>
              <a:rPr dirty="0" sz="2000" spc="-35" i="1">
                <a:latin typeface="Arial"/>
                <a:cs typeface="Arial"/>
              </a:rPr>
              <a:t> </a:t>
            </a:r>
            <a:r>
              <a:rPr dirty="0" sz="2000" i="1">
                <a:latin typeface="Arial"/>
                <a:cs typeface="Arial"/>
              </a:rPr>
              <a:t>op</a:t>
            </a:r>
            <a:r>
              <a:rPr dirty="0" sz="2000" spc="-5" i="1">
                <a:latin typeface="Arial"/>
                <a:cs typeface="Arial"/>
              </a:rPr>
              <a:t>ti</a:t>
            </a:r>
            <a:r>
              <a:rPr dirty="0" sz="2000" spc="-15" i="1">
                <a:latin typeface="Arial"/>
                <a:cs typeface="Arial"/>
              </a:rPr>
              <a:t>m</a:t>
            </a:r>
            <a:r>
              <a:rPr dirty="0" sz="2000" spc="-5" i="1">
                <a:latin typeface="Arial"/>
                <a:cs typeface="Arial"/>
              </a:rPr>
              <a:t>i</a:t>
            </a:r>
            <a:r>
              <a:rPr dirty="0" sz="2000" spc="5" i="1">
                <a:latin typeface="Arial"/>
                <a:cs typeface="Arial"/>
              </a:rPr>
              <a:t>z</a:t>
            </a:r>
            <a:r>
              <a:rPr dirty="0" sz="2000" i="1">
                <a:latin typeface="Arial"/>
                <a:cs typeface="Arial"/>
              </a:rPr>
              <a:t>ed</a:t>
            </a:r>
            <a:r>
              <a:rPr dirty="0" sz="2000" spc="-5" i="1">
                <a:latin typeface="Arial"/>
                <a:cs typeface="Arial"/>
              </a:rPr>
              <a:t> f</a:t>
            </a:r>
            <a:r>
              <a:rPr dirty="0" sz="2000" i="1">
                <a:latin typeface="Arial"/>
                <a:cs typeface="Arial"/>
              </a:rPr>
              <a:t>or</a:t>
            </a:r>
            <a:r>
              <a:rPr dirty="0" sz="2000" spc="-30" i="1">
                <a:latin typeface="Arial"/>
                <a:cs typeface="Arial"/>
              </a:rPr>
              <a:t> </a:t>
            </a:r>
            <a:r>
              <a:rPr dirty="0" sz="2000" i="1">
                <a:latin typeface="Arial"/>
                <a:cs typeface="Arial"/>
              </a:rPr>
              <a:t>pre</a:t>
            </a:r>
            <a:r>
              <a:rPr dirty="0" sz="2000" spc="5" i="1">
                <a:latin typeface="Arial"/>
                <a:cs typeface="Arial"/>
              </a:rPr>
              <a:t>s</a:t>
            </a:r>
            <a:r>
              <a:rPr dirty="0" sz="2000" i="1">
                <a:latin typeface="Arial"/>
                <a:cs typeface="Arial"/>
              </a:rPr>
              <a:t>er</a:t>
            </a:r>
            <a:r>
              <a:rPr dirty="0" sz="2000" spc="-10" i="1">
                <a:latin typeface="Arial"/>
                <a:cs typeface="Arial"/>
              </a:rPr>
              <a:t>v</a:t>
            </a:r>
            <a:r>
              <a:rPr dirty="0" sz="2000" i="1">
                <a:latin typeface="Arial"/>
                <a:cs typeface="Arial"/>
              </a:rPr>
              <a:t>a</a:t>
            </a:r>
            <a:r>
              <a:rPr dirty="0" sz="2000" spc="-5" i="1">
                <a:latin typeface="Arial"/>
                <a:cs typeface="Arial"/>
              </a:rPr>
              <a:t>ti</a:t>
            </a:r>
            <a:r>
              <a:rPr dirty="0" sz="2000" i="1">
                <a:latin typeface="Arial"/>
                <a:cs typeface="Arial"/>
              </a:rPr>
              <a:t>on]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950">
              <a:latin typeface="Times New Roman"/>
              <a:cs typeface="Times New Roman"/>
            </a:endParaRPr>
          </a:p>
          <a:p>
            <a:pPr marL="12700" marR="86360">
              <a:lnSpc>
                <a:spcPct val="100000"/>
              </a:lnSpc>
            </a:pPr>
            <a:r>
              <a:rPr dirty="0" sz="2000" spc="5">
                <a:latin typeface="Arial"/>
                <a:cs typeface="Arial"/>
              </a:rPr>
              <a:t>H</a:t>
            </a:r>
            <a:r>
              <a:rPr dirty="0" sz="2000">
                <a:latin typeface="Arial"/>
                <a:cs typeface="Arial"/>
              </a:rPr>
              <a:t>ere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da</a:t>
            </a:r>
            <a:r>
              <a:rPr dirty="0" sz="2000" spc="-5">
                <a:latin typeface="Arial"/>
                <a:cs typeface="Arial"/>
              </a:rPr>
              <a:t>t</a:t>
            </a:r>
            <a:r>
              <a:rPr dirty="0" sz="2000">
                <a:latin typeface="Arial"/>
                <a:cs typeface="Arial"/>
              </a:rPr>
              <a:t>a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 spc="5">
                <a:latin typeface="Arial"/>
                <a:cs typeface="Arial"/>
              </a:rPr>
              <a:t>s</a:t>
            </a:r>
            <a:r>
              <a:rPr dirty="0" sz="2000">
                <a:latin typeface="Arial"/>
                <a:cs typeface="Arial"/>
              </a:rPr>
              <a:t>e</a:t>
            </a:r>
            <a:r>
              <a:rPr dirty="0" sz="2000" spc="-10">
                <a:latin typeface="Arial"/>
                <a:cs typeface="Arial"/>
              </a:rPr>
              <a:t>t</a:t>
            </a:r>
            <a:r>
              <a:rPr dirty="0" sz="2000">
                <a:latin typeface="Arial"/>
                <a:cs typeface="Arial"/>
              </a:rPr>
              <a:t>s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are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m</a:t>
            </a:r>
            <a:r>
              <a:rPr dirty="0" sz="2000">
                <a:latin typeface="Arial"/>
                <a:cs typeface="Arial"/>
              </a:rPr>
              <a:t>a</a:t>
            </a:r>
            <a:r>
              <a:rPr dirty="0" sz="2000" spc="-5">
                <a:latin typeface="Arial"/>
                <a:cs typeface="Arial"/>
              </a:rPr>
              <a:t>i</a:t>
            </a:r>
            <a:r>
              <a:rPr dirty="0" sz="2000">
                <a:latin typeface="Arial"/>
                <a:cs typeface="Arial"/>
              </a:rPr>
              <a:t>n</a:t>
            </a:r>
            <a:r>
              <a:rPr dirty="0" sz="2000" spc="-5">
                <a:latin typeface="Arial"/>
                <a:cs typeface="Arial"/>
              </a:rPr>
              <a:t>t</a:t>
            </a:r>
            <a:r>
              <a:rPr dirty="0" sz="2000">
                <a:latin typeface="Arial"/>
                <a:cs typeface="Arial"/>
              </a:rPr>
              <a:t>a</a:t>
            </a:r>
            <a:r>
              <a:rPr dirty="0" sz="2000" spc="-5">
                <a:latin typeface="Arial"/>
                <a:cs typeface="Arial"/>
              </a:rPr>
              <a:t>i</a:t>
            </a:r>
            <a:r>
              <a:rPr dirty="0" sz="2000">
                <a:latin typeface="Arial"/>
                <a:cs typeface="Arial"/>
              </a:rPr>
              <a:t>ned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i</a:t>
            </a:r>
            <a:r>
              <a:rPr dirty="0" sz="2000">
                <a:latin typeface="Arial"/>
                <a:cs typeface="Arial"/>
              </a:rPr>
              <a:t>n</a:t>
            </a:r>
            <a:r>
              <a:rPr dirty="0" sz="2000" spc="-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a</a:t>
            </a:r>
            <a:r>
              <a:rPr dirty="0" sz="2000" spc="-5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f</a:t>
            </a:r>
            <a:r>
              <a:rPr dirty="0" sz="2000">
                <a:latin typeface="Arial"/>
                <a:cs typeface="Arial"/>
              </a:rPr>
              <a:t>or</a:t>
            </a:r>
            <a:r>
              <a:rPr dirty="0" sz="2000" spc="-5">
                <a:latin typeface="Arial"/>
                <a:cs typeface="Arial"/>
              </a:rPr>
              <a:t>m</a:t>
            </a:r>
            <a:r>
              <a:rPr dirty="0" sz="2000">
                <a:latin typeface="Arial"/>
                <a:cs typeface="Arial"/>
              </a:rPr>
              <a:t>at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 spc="5">
                <a:latin typeface="Arial"/>
                <a:cs typeface="Arial"/>
              </a:rPr>
              <a:t>w</a:t>
            </a:r>
            <a:r>
              <a:rPr dirty="0" sz="2000" spc="-5">
                <a:latin typeface="Arial"/>
                <a:cs typeface="Arial"/>
              </a:rPr>
              <a:t>i</a:t>
            </a:r>
            <a:r>
              <a:rPr dirty="0" sz="2000" spc="-10">
                <a:latin typeface="Arial"/>
                <a:cs typeface="Arial"/>
              </a:rPr>
              <a:t>t</a:t>
            </a:r>
            <a:r>
              <a:rPr dirty="0" sz="2000">
                <a:latin typeface="Arial"/>
                <a:cs typeface="Arial"/>
              </a:rPr>
              <a:t>h</a:t>
            </a:r>
            <a:r>
              <a:rPr dirty="0" sz="2000" spc="-5">
                <a:latin typeface="Arial"/>
                <a:cs typeface="Arial"/>
              </a:rPr>
              <a:t> </a:t>
            </a:r>
            <a:r>
              <a:rPr dirty="0" sz="2000" spc="5">
                <a:latin typeface="Arial"/>
                <a:cs typeface="Arial"/>
              </a:rPr>
              <a:t>s</a:t>
            </a:r>
            <a:r>
              <a:rPr dirty="0" sz="2000" spc="-10">
                <a:latin typeface="Arial"/>
                <a:cs typeface="Arial"/>
              </a:rPr>
              <a:t>t</a:t>
            </a:r>
            <a:r>
              <a:rPr dirty="0" sz="2000">
                <a:latin typeface="Arial"/>
                <a:cs typeface="Arial"/>
              </a:rPr>
              <a:t>andard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en</a:t>
            </a:r>
            <a:r>
              <a:rPr dirty="0" sz="2000" spc="5">
                <a:latin typeface="Arial"/>
                <a:cs typeface="Arial"/>
              </a:rPr>
              <a:t>c</a:t>
            </a:r>
            <a:r>
              <a:rPr dirty="0" sz="2000">
                <a:latin typeface="Arial"/>
                <a:cs typeface="Arial"/>
              </a:rPr>
              <a:t>od</a:t>
            </a:r>
            <a:r>
              <a:rPr dirty="0" sz="2000" spc="-5">
                <a:latin typeface="Arial"/>
                <a:cs typeface="Arial"/>
              </a:rPr>
              <a:t>i</a:t>
            </a:r>
            <a:r>
              <a:rPr dirty="0" sz="2000">
                <a:latin typeface="Arial"/>
                <a:cs typeface="Arial"/>
              </a:rPr>
              <a:t>ng</a:t>
            </a:r>
            <a:r>
              <a:rPr dirty="0" sz="2000" spc="5">
                <a:latin typeface="Arial"/>
                <a:cs typeface="Arial"/>
              </a:rPr>
              <a:t>s</a:t>
            </a:r>
            <a:r>
              <a:rPr dirty="0" sz="2000">
                <a:latin typeface="Arial"/>
                <a:cs typeface="Arial"/>
              </a:rPr>
              <a:t>,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 spc="5">
                <a:latin typeface="Arial"/>
                <a:cs typeface="Arial"/>
              </a:rPr>
              <a:t>s</a:t>
            </a:r>
            <a:r>
              <a:rPr dirty="0" sz="2000" spc="-10">
                <a:latin typeface="Arial"/>
                <a:cs typeface="Arial"/>
              </a:rPr>
              <a:t>y</a:t>
            </a:r>
            <a:r>
              <a:rPr dirty="0" sz="2000">
                <a:latin typeface="Arial"/>
                <a:cs typeface="Arial"/>
              </a:rPr>
              <a:t>n</a:t>
            </a:r>
            <a:r>
              <a:rPr dirty="0" sz="2000" spc="-10">
                <a:latin typeface="Arial"/>
                <a:cs typeface="Arial"/>
              </a:rPr>
              <a:t>t</a:t>
            </a:r>
            <a:r>
              <a:rPr dirty="0" sz="2000">
                <a:latin typeface="Arial"/>
                <a:cs typeface="Arial"/>
              </a:rPr>
              <a:t>a</a:t>
            </a:r>
            <a:r>
              <a:rPr dirty="0" sz="2000" spc="-10">
                <a:latin typeface="Arial"/>
                <a:cs typeface="Arial"/>
              </a:rPr>
              <a:t>x</a:t>
            </a:r>
            <a:r>
              <a:rPr dirty="0" sz="2000">
                <a:latin typeface="Arial"/>
                <a:cs typeface="Arial"/>
              </a:rPr>
              <a:t>,</a:t>
            </a:r>
            <a:r>
              <a:rPr dirty="0" sz="2000">
                <a:latin typeface="Arial"/>
                <a:cs typeface="Arial"/>
              </a:rPr>
              <a:t> and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on</a:t>
            </a:r>
            <a:r>
              <a:rPr dirty="0" sz="2000" spc="-5">
                <a:latin typeface="Arial"/>
                <a:cs typeface="Arial"/>
              </a:rPr>
              <a:t>t</a:t>
            </a:r>
            <a:r>
              <a:rPr dirty="0" sz="2000">
                <a:latin typeface="Arial"/>
                <a:cs typeface="Arial"/>
              </a:rPr>
              <a:t>o</a:t>
            </a:r>
            <a:r>
              <a:rPr dirty="0" sz="2000" spc="-5">
                <a:latin typeface="Arial"/>
                <a:cs typeface="Arial"/>
              </a:rPr>
              <a:t>l</a:t>
            </a:r>
            <a:r>
              <a:rPr dirty="0" sz="2000">
                <a:latin typeface="Arial"/>
                <a:cs typeface="Arial"/>
              </a:rPr>
              <a:t>og</a:t>
            </a:r>
            <a:r>
              <a:rPr dirty="0" sz="2000" spc="-150">
                <a:latin typeface="Arial"/>
                <a:cs typeface="Arial"/>
              </a:rPr>
              <a:t>y</a:t>
            </a:r>
            <a:r>
              <a:rPr dirty="0" sz="2000">
                <a:latin typeface="Arial"/>
                <a:cs typeface="Arial"/>
              </a:rPr>
              <a:t>,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and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f</a:t>
            </a:r>
            <a:r>
              <a:rPr dirty="0" sz="2000">
                <a:latin typeface="Arial"/>
                <a:cs typeface="Arial"/>
              </a:rPr>
              <a:t>u</a:t>
            </a:r>
            <a:r>
              <a:rPr dirty="0" sz="2000" spc="-5">
                <a:latin typeface="Arial"/>
                <a:cs typeface="Arial"/>
              </a:rPr>
              <a:t>l</a:t>
            </a:r>
            <a:r>
              <a:rPr dirty="0" sz="2000">
                <a:latin typeface="Arial"/>
                <a:cs typeface="Arial"/>
              </a:rPr>
              <a:t>l</a:t>
            </a:r>
            <a:r>
              <a:rPr dirty="0" sz="2000" spc="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do</a:t>
            </a:r>
            <a:r>
              <a:rPr dirty="0" sz="2000" spc="5">
                <a:latin typeface="Arial"/>
                <a:cs typeface="Arial"/>
              </a:rPr>
              <a:t>c</a:t>
            </a:r>
            <a:r>
              <a:rPr dirty="0" sz="2000">
                <a:latin typeface="Arial"/>
                <a:cs typeface="Arial"/>
              </a:rPr>
              <a:t>u</a:t>
            </a:r>
            <a:r>
              <a:rPr dirty="0" sz="2000" spc="-5">
                <a:latin typeface="Arial"/>
                <a:cs typeface="Arial"/>
              </a:rPr>
              <a:t>m</a:t>
            </a:r>
            <a:r>
              <a:rPr dirty="0" sz="2000">
                <a:latin typeface="Arial"/>
                <a:cs typeface="Arial"/>
              </a:rPr>
              <a:t>en</a:t>
            </a:r>
            <a:r>
              <a:rPr dirty="0" sz="2000" spc="-10">
                <a:latin typeface="Arial"/>
                <a:cs typeface="Arial"/>
              </a:rPr>
              <a:t>t</a:t>
            </a:r>
            <a:r>
              <a:rPr dirty="0" sz="2000">
                <a:latin typeface="Arial"/>
                <a:cs typeface="Arial"/>
              </a:rPr>
              <a:t>a</a:t>
            </a:r>
            <a:r>
              <a:rPr dirty="0" sz="2000" spc="-5">
                <a:latin typeface="Arial"/>
                <a:cs typeface="Arial"/>
              </a:rPr>
              <a:t>ti</a:t>
            </a:r>
            <a:r>
              <a:rPr dirty="0" sz="2000">
                <a:latin typeface="Arial"/>
                <a:cs typeface="Arial"/>
              </a:rPr>
              <a:t>on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at</a:t>
            </a:r>
            <a:r>
              <a:rPr dirty="0" sz="2000" spc="-1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a</a:t>
            </a:r>
            <a:r>
              <a:rPr dirty="0" sz="2000" spc="-5">
                <a:latin typeface="Arial"/>
                <a:cs typeface="Arial"/>
              </a:rPr>
              <a:t>l</a:t>
            </a:r>
            <a:r>
              <a:rPr dirty="0" sz="2000">
                <a:latin typeface="Arial"/>
                <a:cs typeface="Arial"/>
              </a:rPr>
              <a:t>l</a:t>
            </a:r>
            <a:r>
              <a:rPr dirty="0" sz="2000" spc="-1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l</a:t>
            </a:r>
            <a:r>
              <a:rPr dirty="0" sz="2000">
                <a:latin typeface="Arial"/>
                <a:cs typeface="Arial"/>
              </a:rPr>
              <a:t>e</a:t>
            </a:r>
            <a:r>
              <a:rPr dirty="0" sz="2000" spc="-10">
                <a:latin typeface="Arial"/>
                <a:cs typeface="Arial"/>
              </a:rPr>
              <a:t>v</a:t>
            </a:r>
            <a:r>
              <a:rPr dirty="0" sz="2000">
                <a:latin typeface="Arial"/>
                <a:cs typeface="Arial"/>
              </a:rPr>
              <a:t>e</a:t>
            </a:r>
            <a:r>
              <a:rPr dirty="0" sz="2000" spc="-5">
                <a:latin typeface="Arial"/>
                <a:cs typeface="Arial"/>
              </a:rPr>
              <a:t>l</a:t>
            </a:r>
            <a:r>
              <a:rPr dirty="0" sz="2000" spc="5">
                <a:latin typeface="Arial"/>
                <a:cs typeface="Arial"/>
              </a:rPr>
              <a:t>s</a:t>
            </a:r>
            <a:r>
              <a:rPr dirty="0" sz="2000"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  <a:p>
            <a:pPr marL="473075">
              <a:lnSpc>
                <a:spcPct val="100000"/>
              </a:lnSpc>
              <a:spcBef>
                <a:spcPts val="1005"/>
              </a:spcBef>
            </a:pPr>
            <a:r>
              <a:rPr dirty="0" sz="2000" spc="-5">
                <a:latin typeface="Arial"/>
                <a:cs typeface="Arial"/>
              </a:rPr>
              <a:t>F</a:t>
            </a:r>
            <a:r>
              <a:rPr dirty="0" sz="2000">
                <a:latin typeface="Arial"/>
                <a:cs typeface="Arial"/>
              </a:rPr>
              <a:t>or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 spc="5">
                <a:latin typeface="Arial"/>
                <a:cs typeface="Arial"/>
              </a:rPr>
              <a:t>s</a:t>
            </a:r>
            <a:r>
              <a:rPr dirty="0" sz="2000" spc="-5">
                <a:latin typeface="Arial"/>
                <a:cs typeface="Arial"/>
              </a:rPr>
              <a:t>im</a:t>
            </a:r>
            <a:r>
              <a:rPr dirty="0" sz="2000">
                <a:latin typeface="Arial"/>
                <a:cs typeface="Arial"/>
              </a:rPr>
              <a:t>p</a:t>
            </a:r>
            <a:r>
              <a:rPr dirty="0" sz="2000" spc="-5">
                <a:latin typeface="Arial"/>
                <a:cs typeface="Arial"/>
              </a:rPr>
              <a:t>l</a:t>
            </a:r>
            <a:r>
              <a:rPr dirty="0" sz="2000">
                <a:latin typeface="Arial"/>
                <a:cs typeface="Arial"/>
              </a:rPr>
              <a:t>e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da</a:t>
            </a:r>
            <a:r>
              <a:rPr dirty="0" sz="2000" spc="-5">
                <a:latin typeface="Arial"/>
                <a:cs typeface="Arial"/>
              </a:rPr>
              <a:t>t</a:t>
            </a:r>
            <a:r>
              <a:rPr dirty="0" sz="2000">
                <a:latin typeface="Arial"/>
                <a:cs typeface="Arial"/>
              </a:rPr>
              <a:t>a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 spc="5">
                <a:latin typeface="Arial"/>
                <a:cs typeface="Arial"/>
              </a:rPr>
              <a:t>s</a:t>
            </a:r>
            <a:r>
              <a:rPr dirty="0" sz="2000">
                <a:latin typeface="Arial"/>
                <a:cs typeface="Arial"/>
              </a:rPr>
              <a:t>e</a:t>
            </a:r>
            <a:r>
              <a:rPr dirty="0" sz="2000" spc="-10">
                <a:latin typeface="Arial"/>
                <a:cs typeface="Arial"/>
              </a:rPr>
              <a:t>t</a:t>
            </a:r>
            <a:r>
              <a:rPr dirty="0" sz="2000">
                <a:latin typeface="Arial"/>
                <a:cs typeface="Arial"/>
              </a:rPr>
              <a:t>s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t</a:t>
            </a:r>
            <a:r>
              <a:rPr dirty="0" sz="2000">
                <a:latin typeface="Arial"/>
                <a:cs typeface="Arial"/>
              </a:rPr>
              <a:t>h</a:t>
            </a:r>
            <a:r>
              <a:rPr dirty="0" sz="2000" spc="-5">
                <a:latin typeface="Arial"/>
                <a:cs typeface="Arial"/>
              </a:rPr>
              <a:t>i</a:t>
            </a:r>
            <a:r>
              <a:rPr dirty="0" sz="2000">
                <a:latin typeface="Arial"/>
                <a:cs typeface="Arial"/>
              </a:rPr>
              <a:t>s</a:t>
            </a:r>
            <a:r>
              <a:rPr dirty="0" sz="2000" spc="-1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m</a:t>
            </a:r>
            <a:r>
              <a:rPr dirty="0" sz="2000">
                <a:latin typeface="Arial"/>
                <a:cs typeface="Arial"/>
              </a:rPr>
              <a:t>ay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be</a:t>
            </a:r>
            <a:r>
              <a:rPr dirty="0" sz="2000" spc="-5">
                <a:latin typeface="Arial"/>
                <a:cs typeface="Arial"/>
              </a:rPr>
              <a:t> j</a:t>
            </a:r>
            <a:r>
              <a:rPr dirty="0" sz="2000">
                <a:latin typeface="Arial"/>
                <a:cs typeface="Arial"/>
              </a:rPr>
              <a:t>u</a:t>
            </a:r>
            <a:r>
              <a:rPr dirty="0" sz="2000" spc="5">
                <a:latin typeface="Arial"/>
                <a:cs typeface="Arial"/>
              </a:rPr>
              <a:t>s</a:t>
            </a:r>
            <a:r>
              <a:rPr dirty="0" sz="2000">
                <a:latin typeface="Arial"/>
                <a:cs typeface="Arial"/>
              </a:rPr>
              <a:t>t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do</a:t>
            </a:r>
            <a:r>
              <a:rPr dirty="0" sz="2000" spc="5">
                <a:latin typeface="Arial"/>
                <a:cs typeface="Arial"/>
              </a:rPr>
              <a:t>c</a:t>
            </a:r>
            <a:r>
              <a:rPr dirty="0" sz="2000">
                <a:latin typeface="Arial"/>
                <a:cs typeface="Arial"/>
              </a:rPr>
              <a:t>u</a:t>
            </a:r>
            <a:r>
              <a:rPr dirty="0" sz="2000" spc="-5">
                <a:latin typeface="Arial"/>
                <a:cs typeface="Arial"/>
              </a:rPr>
              <a:t>m</a:t>
            </a:r>
            <a:r>
              <a:rPr dirty="0" sz="2000">
                <a:latin typeface="Arial"/>
                <a:cs typeface="Arial"/>
              </a:rPr>
              <a:t>en</a:t>
            </a:r>
            <a:r>
              <a:rPr dirty="0" sz="2000" spc="-10">
                <a:latin typeface="Arial"/>
                <a:cs typeface="Arial"/>
              </a:rPr>
              <a:t>t</a:t>
            </a:r>
            <a:r>
              <a:rPr dirty="0" sz="2000">
                <a:latin typeface="Arial"/>
                <a:cs typeface="Arial"/>
              </a:rPr>
              <a:t>ed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 spc="5">
                <a:latin typeface="Arial"/>
                <a:cs typeface="Arial"/>
              </a:rPr>
              <a:t>C</a:t>
            </a:r>
            <a:r>
              <a:rPr dirty="0" sz="2000" spc="-5">
                <a:latin typeface="Arial"/>
                <a:cs typeface="Arial"/>
              </a:rPr>
              <a:t>S</a:t>
            </a:r>
            <a:r>
              <a:rPr dirty="0" sz="2000">
                <a:latin typeface="Arial"/>
                <a:cs typeface="Arial"/>
              </a:rPr>
              <a:t>V </a:t>
            </a:r>
            <a:r>
              <a:rPr dirty="0" sz="2000" spc="-10">
                <a:latin typeface="Arial"/>
                <a:cs typeface="Arial"/>
              </a:rPr>
              <a:t>f</a:t>
            </a:r>
            <a:r>
              <a:rPr dirty="0" sz="2000" spc="-5">
                <a:latin typeface="Arial"/>
                <a:cs typeface="Arial"/>
              </a:rPr>
              <a:t>il</a:t>
            </a:r>
            <a:r>
              <a:rPr dirty="0" sz="2000">
                <a:latin typeface="Arial"/>
                <a:cs typeface="Arial"/>
              </a:rPr>
              <a:t>e</a:t>
            </a:r>
            <a:r>
              <a:rPr dirty="0" sz="2000" spc="5">
                <a:latin typeface="Arial"/>
                <a:cs typeface="Arial"/>
              </a:rPr>
              <a:t>s</a:t>
            </a:r>
            <a:r>
              <a:rPr dirty="0" sz="2000"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  <a:p>
            <a:pPr marL="473075" marR="932815">
              <a:lnSpc>
                <a:spcPct val="100000"/>
              </a:lnSpc>
              <a:spcBef>
                <a:spcPts val="994"/>
              </a:spcBef>
            </a:pPr>
            <a:r>
              <a:rPr dirty="0" sz="2000" spc="-5">
                <a:latin typeface="Arial"/>
                <a:cs typeface="Arial"/>
              </a:rPr>
              <a:t>F</a:t>
            </a:r>
            <a:r>
              <a:rPr dirty="0" sz="2000">
                <a:latin typeface="Arial"/>
                <a:cs typeface="Arial"/>
              </a:rPr>
              <a:t>or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m</a:t>
            </a:r>
            <a:r>
              <a:rPr dirty="0" sz="2000">
                <a:latin typeface="Arial"/>
                <a:cs typeface="Arial"/>
              </a:rPr>
              <a:t>ore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 spc="5">
                <a:latin typeface="Arial"/>
                <a:cs typeface="Arial"/>
              </a:rPr>
              <a:t>c</a:t>
            </a:r>
            <a:r>
              <a:rPr dirty="0" sz="2000">
                <a:latin typeface="Arial"/>
                <a:cs typeface="Arial"/>
              </a:rPr>
              <a:t>o</a:t>
            </a:r>
            <a:r>
              <a:rPr dirty="0" sz="2000" spc="-5">
                <a:latin typeface="Arial"/>
                <a:cs typeface="Arial"/>
              </a:rPr>
              <a:t>m</a:t>
            </a:r>
            <a:r>
              <a:rPr dirty="0" sz="2000">
                <a:latin typeface="Arial"/>
                <a:cs typeface="Arial"/>
              </a:rPr>
              <a:t>p</a:t>
            </a:r>
            <a:r>
              <a:rPr dirty="0" sz="2000" spc="-5">
                <a:latin typeface="Arial"/>
                <a:cs typeface="Arial"/>
              </a:rPr>
              <a:t>l</a:t>
            </a:r>
            <a:r>
              <a:rPr dirty="0" sz="2000">
                <a:latin typeface="Arial"/>
                <a:cs typeface="Arial"/>
              </a:rPr>
              <a:t>ex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da</a:t>
            </a:r>
            <a:r>
              <a:rPr dirty="0" sz="2000" spc="-5">
                <a:latin typeface="Arial"/>
                <a:cs typeface="Arial"/>
              </a:rPr>
              <a:t>t</a:t>
            </a:r>
            <a:r>
              <a:rPr dirty="0" sz="2000">
                <a:latin typeface="Arial"/>
                <a:cs typeface="Arial"/>
              </a:rPr>
              <a:t>a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 spc="5">
                <a:latin typeface="Arial"/>
                <a:cs typeface="Arial"/>
              </a:rPr>
              <a:t>s</a:t>
            </a:r>
            <a:r>
              <a:rPr dirty="0" sz="2000">
                <a:latin typeface="Arial"/>
                <a:cs typeface="Arial"/>
              </a:rPr>
              <a:t>e</a:t>
            </a:r>
            <a:r>
              <a:rPr dirty="0" sz="2000" spc="-10">
                <a:latin typeface="Arial"/>
                <a:cs typeface="Arial"/>
              </a:rPr>
              <a:t>t</a:t>
            </a:r>
            <a:r>
              <a:rPr dirty="0" sz="2000">
                <a:latin typeface="Arial"/>
                <a:cs typeface="Arial"/>
              </a:rPr>
              <a:t>s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XM</a:t>
            </a:r>
            <a:r>
              <a:rPr dirty="0" sz="2000">
                <a:latin typeface="Arial"/>
                <a:cs typeface="Arial"/>
              </a:rPr>
              <a:t>L</a:t>
            </a:r>
            <a:r>
              <a:rPr dirty="0" sz="2000" spc="-7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i</a:t>
            </a:r>
            <a:r>
              <a:rPr dirty="0" sz="2000">
                <a:latin typeface="Arial"/>
                <a:cs typeface="Arial"/>
              </a:rPr>
              <a:t>s</a:t>
            </a:r>
            <a:r>
              <a:rPr dirty="0" sz="2000" spc="-10">
                <a:latin typeface="Arial"/>
                <a:cs typeface="Arial"/>
              </a:rPr>
              <a:t> </a:t>
            </a:r>
            <a:r>
              <a:rPr dirty="0" sz="2000" spc="5">
                <a:latin typeface="Arial"/>
                <a:cs typeface="Arial"/>
              </a:rPr>
              <a:t>c</a:t>
            </a:r>
            <a:r>
              <a:rPr dirty="0" sz="2000">
                <a:latin typeface="Arial"/>
                <a:cs typeface="Arial"/>
              </a:rPr>
              <a:t>o</a:t>
            </a:r>
            <a:r>
              <a:rPr dirty="0" sz="2000" spc="-5">
                <a:latin typeface="Arial"/>
                <a:cs typeface="Arial"/>
              </a:rPr>
              <a:t>mm</a:t>
            </a:r>
            <a:r>
              <a:rPr dirty="0" sz="2000">
                <a:latin typeface="Arial"/>
                <a:cs typeface="Arial"/>
              </a:rPr>
              <a:t>on</a:t>
            </a:r>
            <a:r>
              <a:rPr dirty="0" sz="2000" spc="-5">
                <a:latin typeface="Arial"/>
                <a:cs typeface="Arial"/>
              </a:rPr>
              <a:t>l</a:t>
            </a:r>
            <a:r>
              <a:rPr dirty="0" sz="2000">
                <a:latin typeface="Arial"/>
                <a:cs typeface="Arial"/>
              </a:rPr>
              <a:t>y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u</a:t>
            </a:r>
            <a:r>
              <a:rPr dirty="0" sz="2000" spc="5">
                <a:latin typeface="Arial"/>
                <a:cs typeface="Arial"/>
              </a:rPr>
              <a:t>s</a:t>
            </a:r>
            <a:r>
              <a:rPr dirty="0" sz="2000">
                <a:latin typeface="Arial"/>
                <a:cs typeface="Arial"/>
              </a:rPr>
              <a:t>ed,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a</a:t>
            </a:r>
            <a:r>
              <a:rPr dirty="0" sz="2000" spc="-5">
                <a:latin typeface="Arial"/>
                <a:cs typeface="Arial"/>
              </a:rPr>
              <a:t>l</a:t>
            </a:r>
            <a:r>
              <a:rPr dirty="0" sz="2000">
                <a:latin typeface="Arial"/>
                <a:cs typeface="Arial"/>
              </a:rPr>
              <a:t>ong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 spc="5">
                <a:latin typeface="Arial"/>
                <a:cs typeface="Arial"/>
              </a:rPr>
              <a:t>w</a:t>
            </a:r>
            <a:r>
              <a:rPr dirty="0" sz="2000" spc="-5">
                <a:latin typeface="Arial"/>
                <a:cs typeface="Arial"/>
              </a:rPr>
              <a:t>i</a:t>
            </a:r>
            <a:r>
              <a:rPr dirty="0" sz="2000" spc="-10">
                <a:latin typeface="Arial"/>
                <a:cs typeface="Arial"/>
              </a:rPr>
              <a:t>t</a:t>
            </a:r>
            <a:r>
              <a:rPr dirty="0" sz="2000">
                <a:latin typeface="Arial"/>
                <a:cs typeface="Arial"/>
              </a:rPr>
              <a:t>h</a:t>
            </a:r>
            <a:r>
              <a:rPr dirty="0" sz="2000">
                <a:latin typeface="Arial"/>
                <a:cs typeface="Arial"/>
              </a:rPr>
              <a:t> do</a:t>
            </a:r>
            <a:r>
              <a:rPr dirty="0" sz="2000" spc="5">
                <a:latin typeface="Arial"/>
                <a:cs typeface="Arial"/>
              </a:rPr>
              <a:t>c</a:t>
            </a:r>
            <a:r>
              <a:rPr dirty="0" sz="2000">
                <a:latin typeface="Arial"/>
                <a:cs typeface="Arial"/>
              </a:rPr>
              <a:t>u</a:t>
            </a:r>
            <a:r>
              <a:rPr dirty="0" sz="2000" spc="-5">
                <a:latin typeface="Arial"/>
                <a:cs typeface="Arial"/>
              </a:rPr>
              <a:t>m</a:t>
            </a:r>
            <a:r>
              <a:rPr dirty="0" sz="2000">
                <a:latin typeface="Arial"/>
                <a:cs typeface="Arial"/>
              </a:rPr>
              <a:t>en</a:t>
            </a:r>
            <a:r>
              <a:rPr dirty="0" sz="2000" spc="-10">
                <a:latin typeface="Arial"/>
                <a:cs typeface="Arial"/>
              </a:rPr>
              <a:t>t</a:t>
            </a:r>
            <a:r>
              <a:rPr dirty="0" sz="2000">
                <a:latin typeface="Arial"/>
                <a:cs typeface="Arial"/>
              </a:rPr>
              <a:t>a</a:t>
            </a:r>
            <a:r>
              <a:rPr dirty="0" sz="2000" spc="-5">
                <a:latin typeface="Arial"/>
                <a:cs typeface="Arial"/>
              </a:rPr>
              <a:t>ti</a:t>
            </a:r>
            <a:r>
              <a:rPr dirty="0" sz="2000">
                <a:latin typeface="Arial"/>
                <a:cs typeface="Arial"/>
              </a:rPr>
              <a:t>on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of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bo</a:t>
            </a:r>
            <a:r>
              <a:rPr dirty="0" sz="2000" spc="-10">
                <a:latin typeface="Arial"/>
                <a:cs typeface="Arial"/>
              </a:rPr>
              <a:t>t</a:t>
            </a:r>
            <a:r>
              <a:rPr dirty="0" sz="2000">
                <a:latin typeface="Arial"/>
                <a:cs typeface="Arial"/>
              </a:rPr>
              <a:t>h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 spc="5">
                <a:latin typeface="Arial"/>
                <a:cs typeface="Arial"/>
              </a:rPr>
              <a:t>s</a:t>
            </a:r>
            <a:r>
              <a:rPr dirty="0" sz="2000" spc="-10">
                <a:latin typeface="Arial"/>
                <a:cs typeface="Arial"/>
              </a:rPr>
              <a:t>y</a:t>
            </a:r>
            <a:r>
              <a:rPr dirty="0" sz="2000">
                <a:latin typeface="Arial"/>
                <a:cs typeface="Arial"/>
              </a:rPr>
              <a:t>n</a:t>
            </a:r>
            <a:r>
              <a:rPr dirty="0" sz="2000" spc="-5">
                <a:latin typeface="Arial"/>
                <a:cs typeface="Arial"/>
              </a:rPr>
              <a:t>t</a:t>
            </a:r>
            <a:r>
              <a:rPr dirty="0" sz="2000">
                <a:latin typeface="Arial"/>
                <a:cs typeface="Arial"/>
              </a:rPr>
              <a:t>ax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and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on</a:t>
            </a:r>
            <a:r>
              <a:rPr dirty="0" sz="2000" spc="-10">
                <a:latin typeface="Arial"/>
                <a:cs typeface="Arial"/>
              </a:rPr>
              <a:t>t</a:t>
            </a:r>
            <a:r>
              <a:rPr dirty="0" sz="2000">
                <a:latin typeface="Arial"/>
                <a:cs typeface="Arial"/>
              </a:rPr>
              <a:t>o</a:t>
            </a:r>
            <a:r>
              <a:rPr dirty="0" sz="2000" spc="-5">
                <a:latin typeface="Arial"/>
                <a:cs typeface="Arial"/>
              </a:rPr>
              <a:t>l</a:t>
            </a:r>
            <a:r>
              <a:rPr dirty="0" sz="2000">
                <a:latin typeface="Arial"/>
                <a:cs typeface="Arial"/>
              </a:rPr>
              <a:t>og</a:t>
            </a:r>
            <a:r>
              <a:rPr dirty="0" sz="2000" spc="-150">
                <a:latin typeface="Arial"/>
                <a:cs typeface="Arial"/>
              </a:rPr>
              <a:t>y</a:t>
            </a:r>
            <a:r>
              <a:rPr dirty="0" sz="2000"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  <a:p>
            <a:pPr marL="473075">
              <a:lnSpc>
                <a:spcPct val="100000"/>
              </a:lnSpc>
              <a:spcBef>
                <a:spcPts val="994"/>
              </a:spcBef>
            </a:pPr>
            <a:r>
              <a:rPr dirty="0" sz="2000">
                <a:latin typeface="Arial"/>
                <a:cs typeface="Arial"/>
              </a:rPr>
              <a:t>OWL</a:t>
            </a:r>
            <a:r>
              <a:rPr dirty="0" sz="2000" spc="-10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and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 spc="5">
                <a:latin typeface="Arial"/>
                <a:cs typeface="Arial"/>
              </a:rPr>
              <a:t>RD</a:t>
            </a:r>
            <a:r>
              <a:rPr dirty="0" sz="2000">
                <a:latin typeface="Arial"/>
                <a:cs typeface="Arial"/>
              </a:rPr>
              <a:t>F</a:t>
            </a:r>
            <a:r>
              <a:rPr dirty="0" sz="2000" spc="-20">
                <a:latin typeface="Arial"/>
                <a:cs typeface="Arial"/>
              </a:rPr>
              <a:t> </a:t>
            </a:r>
            <a:r>
              <a:rPr dirty="0" sz="2000" spc="5">
                <a:latin typeface="Arial"/>
                <a:cs typeface="Arial"/>
              </a:rPr>
              <a:t>w</a:t>
            </a:r>
            <a:r>
              <a:rPr dirty="0" sz="2000" spc="-5">
                <a:latin typeface="Arial"/>
                <a:cs typeface="Arial"/>
              </a:rPr>
              <a:t>i</a:t>
            </a:r>
            <a:r>
              <a:rPr dirty="0" sz="2000" spc="-10">
                <a:latin typeface="Arial"/>
                <a:cs typeface="Arial"/>
              </a:rPr>
              <a:t>t</a:t>
            </a:r>
            <a:r>
              <a:rPr dirty="0" sz="2000">
                <a:latin typeface="Arial"/>
                <a:cs typeface="Arial"/>
              </a:rPr>
              <a:t>h</a:t>
            </a:r>
            <a:r>
              <a:rPr dirty="0" sz="2000" spc="-5">
                <a:latin typeface="Arial"/>
                <a:cs typeface="Arial"/>
              </a:rPr>
              <a:t> </a:t>
            </a:r>
            <a:r>
              <a:rPr dirty="0" sz="2000" spc="5">
                <a:latin typeface="Arial"/>
                <a:cs typeface="Arial"/>
              </a:rPr>
              <a:t>c</a:t>
            </a:r>
            <a:r>
              <a:rPr dirty="0" sz="2000">
                <a:latin typeface="Arial"/>
                <a:cs typeface="Arial"/>
              </a:rPr>
              <a:t>orre</a:t>
            </a:r>
            <a:r>
              <a:rPr dirty="0" sz="2000" spc="5">
                <a:latin typeface="Arial"/>
                <a:cs typeface="Arial"/>
              </a:rPr>
              <a:t>s</a:t>
            </a:r>
            <a:r>
              <a:rPr dirty="0" sz="2000" spc="-15">
                <a:latin typeface="Arial"/>
                <a:cs typeface="Arial"/>
              </a:rPr>
              <a:t>p</a:t>
            </a:r>
            <a:r>
              <a:rPr dirty="0" sz="2000">
                <a:latin typeface="Arial"/>
                <a:cs typeface="Arial"/>
              </a:rPr>
              <a:t>on</a:t>
            </a:r>
            <a:r>
              <a:rPr dirty="0" sz="2000" spc="-15">
                <a:latin typeface="Arial"/>
                <a:cs typeface="Arial"/>
              </a:rPr>
              <a:t>d</a:t>
            </a:r>
            <a:r>
              <a:rPr dirty="0" sz="2000" spc="-5">
                <a:latin typeface="Arial"/>
                <a:cs typeface="Arial"/>
              </a:rPr>
              <a:t>i</a:t>
            </a:r>
            <a:r>
              <a:rPr dirty="0" sz="2000">
                <a:latin typeface="Arial"/>
                <a:cs typeface="Arial"/>
              </a:rPr>
              <a:t>ng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 spc="5">
                <a:latin typeface="Arial"/>
                <a:cs typeface="Arial"/>
              </a:rPr>
              <a:t>s</a:t>
            </a:r>
            <a:r>
              <a:rPr dirty="0" sz="2000">
                <a:latin typeface="Arial"/>
                <a:cs typeface="Arial"/>
              </a:rPr>
              <a:t>er</a:t>
            </a:r>
            <a:r>
              <a:rPr dirty="0" sz="2000" spc="-5">
                <a:latin typeface="Arial"/>
                <a:cs typeface="Arial"/>
              </a:rPr>
              <a:t>i</a:t>
            </a:r>
            <a:r>
              <a:rPr dirty="0" sz="2000">
                <a:latin typeface="Arial"/>
                <a:cs typeface="Arial"/>
              </a:rPr>
              <a:t>a</a:t>
            </a:r>
            <a:r>
              <a:rPr dirty="0" sz="2000" spc="-5">
                <a:latin typeface="Arial"/>
                <a:cs typeface="Arial"/>
              </a:rPr>
              <a:t>li</a:t>
            </a:r>
            <a:r>
              <a:rPr dirty="0" sz="2000" spc="5">
                <a:latin typeface="Arial"/>
                <a:cs typeface="Arial"/>
              </a:rPr>
              <a:t>z</a:t>
            </a:r>
            <a:r>
              <a:rPr dirty="0" sz="2000">
                <a:latin typeface="Arial"/>
                <a:cs typeface="Arial"/>
              </a:rPr>
              <a:t>a</a:t>
            </a:r>
            <a:r>
              <a:rPr dirty="0" sz="2000" spc="-10">
                <a:latin typeface="Arial"/>
                <a:cs typeface="Arial"/>
              </a:rPr>
              <a:t>t</a:t>
            </a:r>
            <a:r>
              <a:rPr dirty="0" sz="2000" spc="-5">
                <a:latin typeface="Arial"/>
                <a:cs typeface="Arial"/>
              </a:rPr>
              <a:t>i</a:t>
            </a:r>
            <a:r>
              <a:rPr dirty="0" sz="2000">
                <a:latin typeface="Arial"/>
                <a:cs typeface="Arial"/>
              </a:rPr>
              <a:t>ons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are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a</a:t>
            </a:r>
            <a:r>
              <a:rPr dirty="0" sz="2000" spc="-5">
                <a:latin typeface="Arial"/>
                <a:cs typeface="Arial"/>
              </a:rPr>
              <a:t>l</a:t>
            </a:r>
            <a:r>
              <a:rPr dirty="0" sz="2000" spc="5">
                <a:latin typeface="Arial"/>
                <a:cs typeface="Arial"/>
              </a:rPr>
              <a:t>s</a:t>
            </a:r>
            <a:r>
              <a:rPr dirty="0" sz="2000">
                <a:latin typeface="Arial"/>
                <a:cs typeface="Arial"/>
              </a:rPr>
              <a:t>o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u</a:t>
            </a:r>
            <a:r>
              <a:rPr dirty="0" sz="2000" spc="5">
                <a:latin typeface="Arial"/>
                <a:cs typeface="Arial"/>
              </a:rPr>
              <a:t>s</a:t>
            </a:r>
            <a:r>
              <a:rPr dirty="0" sz="2000">
                <a:latin typeface="Arial"/>
                <a:cs typeface="Arial"/>
              </a:rPr>
              <a:t>ed.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7"/>
              </a:spcBef>
            </a:pPr>
            <a:endParaRPr sz="2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000" spc="5">
                <a:latin typeface="Arial"/>
                <a:cs typeface="Arial"/>
              </a:rPr>
              <a:t>D</a:t>
            </a:r>
            <a:r>
              <a:rPr dirty="0" sz="2000">
                <a:latin typeface="Arial"/>
                <a:cs typeface="Arial"/>
              </a:rPr>
              <a:t>a</a:t>
            </a:r>
            <a:r>
              <a:rPr dirty="0" sz="2000" spc="-5">
                <a:latin typeface="Arial"/>
                <a:cs typeface="Arial"/>
              </a:rPr>
              <a:t>t</a:t>
            </a:r>
            <a:r>
              <a:rPr dirty="0" sz="2000">
                <a:latin typeface="Arial"/>
                <a:cs typeface="Arial"/>
              </a:rPr>
              <a:t>a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 spc="5">
                <a:latin typeface="Arial"/>
                <a:cs typeface="Arial"/>
              </a:rPr>
              <a:t>s</a:t>
            </a:r>
            <a:r>
              <a:rPr dirty="0" sz="2000">
                <a:latin typeface="Arial"/>
                <a:cs typeface="Arial"/>
              </a:rPr>
              <a:t>e</a:t>
            </a:r>
            <a:r>
              <a:rPr dirty="0" sz="2000" spc="-10">
                <a:latin typeface="Arial"/>
                <a:cs typeface="Arial"/>
              </a:rPr>
              <a:t>t</a:t>
            </a:r>
            <a:r>
              <a:rPr dirty="0" sz="2000">
                <a:latin typeface="Arial"/>
                <a:cs typeface="Arial"/>
              </a:rPr>
              <a:t>s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i</a:t>
            </a:r>
            <a:r>
              <a:rPr dirty="0" sz="2000">
                <a:latin typeface="Arial"/>
                <a:cs typeface="Arial"/>
              </a:rPr>
              <a:t>n</a:t>
            </a:r>
            <a:r>
              <a:rPr dirty="0" sz="2000" spc="-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new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or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 spc="5">
                <a:latin typeface="Arial"/>
                <a:cs typeface="Arial"/>
              </a:rPr>
              <a:t>s</a:t>
            </a:r>
            <a:r>
              <a:rPr dirty="0" sz="2000">
                <a:latin typeface="Arial"/>
                <a:cs typeface="Arial"/>
              </a:rPr>
              <a:t>pe</a:t>
            </a:r>
            <a:r>
              <a:rPr dirty="0" sz="2000" spc="5">
                <a:latin typeface="Arial"/>
                <a:cs typeface="Arial"/>
              </a:rPr>
              <a:t>c</a:t>
            </a:r>
            <a:r>
              <a:rPr dirty="0" sz="2000" spc="-5">
                <a:latin typeface="Arial"/>
                <a:cs typeface="Arial"/>
              </a:rPr>
              <a:t>i</a:t>
            </a:r>
            <a:r>
              <a:rPr dirty="0" sz="2000">
                <a:latin typeface="Arial"/>
                <a:cs typeface="Arial"/>
              </a:rPr>
              <a:t>a</a:t>
            </a:r>
            <a:r>
              <a:rPr dirty="0" sz="2000" spc="-5">
                <a:latin typeface="Arial"/>
                <a:cs typeface="Arial"/>
              </a:rPr>
              <a:t>li</a:t>
            </a:r>
            <a:r>
              <a:rPr dirty="0" sz="2000" spc="5">
                <a:latin typeface="Arial"/>
                <a:cs typeface="Arial"/>
              </a:rPr>
              <a:t>z</a:t>
            </a:r>
            <a:r>
              <a:rPr dirty="0" sz="2000">
                <a:latin typeface="Arial"/>
                <a:cs typeface="Arial"/>
              </a:rPr>
              <a:t>ed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f</a:t>
            </a:r>
            <a:r>
              <a:rPr dirty="0" sz="2000">
                <a:latin typeface="Arial"/>
                <a:cs typeface="Arial"/>
              </a:rPr>
              <a:t>or</a:t>
            </a:r>
            <a:r>
              <a:rPr dirty="0" sz="2000" spc="-5">
                <a:latin typeface="Arial"/>
                <a:cs typeface="Arial"/>
              </a:rPr>
              <a:t>m</a:t>
            </a:r>
            <a:r>
              <a:rPr dirty="0" sz="2000">
                <a:latin typeface="Arial"/>
                <a:cs typeface="Arial"/>
              </a:rPr>
              <a:t>a</a:t>
            </a:r>
            <a:r>
              <a:rPr dirty="0" sz="2000" spc="-10">
                <a:latin typeface="Arial"/>
                <a:cs typeface="Arial"/>
              </a:rPr>
              <a:t>t</a:t>
            </a:r>
            <a:r>
              <a:rPr dirty="0" sz="2000">
                <a:latin typeface="Arial"/>
                <a:cs typeface="Arial"/>
              </a:rPr>
              <a:t>s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 spc="5">
                <a:latin typeface="Arial"/>
                <a:cs typeface="Arial"/>
              </a:rPr>
              <a:t>c</a:t>
            </a:r>
            <a:r>
              <a:rPr dirty="0" sz="2000">
                <a:latin typeface="Arial"/>
                <a:cs typeface="Arial"/>
              </a:rPr>
              <a:t>an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be</a:t>
            </a:r>
            <a:r>
              <a:rPr dirty="0" sz="2000" spc="-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genera</a:t>
            </a:r>
            <a:r>
              <a:rPr dirty="0" sz="2000" spc="-5">
                <a:latin typeface="Arial"/>
                <a:cs typeface="Arial"/>
              </a:rPr>
              <a:t>t</a:t>
            </a:r>
            <a:r>
              <a:rPr dirty="0" sz="2000">
                <a:latin typeface="Arial"/>
                <a:cs typeface="Arial"/>
              </a:rPr>
              <a:t>ed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as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needed</a:t>
            </a:r>
            <a:endParaRPr sz="20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994"/>
              </a:spcBef>
            </a:pPr>
            <a:r>
              <a:rPr dirty="0" sz="2000" spc="-5">
                <a:latin typeface="Arial"/>
                <a:cs typeface="Arial"/>
              </a:rPr>
              <a:t>A</a:t>
            </a:r>
            <a:r>
              <a:rPr dirty="0" sz="2000">
                <a:latin typeface="Arial"/>
                <a:cs typeface="Arial"/>
              </a:rPr>
              <a:t>nd</a:t>
            </a:r>
            <a:r>
              <a:rPr dirty="0" sz="2000" spc="-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o</a:t>
            </a:r>
            <a:r>
              <a:rPr dirty="0" sz="2000" spc="-10">
                <a:latin typeface="Arial"/>
                <a:cs typeface="Arial"/>
              </a:rPr>
              <a:t>f</a:t>
            </a:r>
            <a:r>
              <a:rPr dirty="0" sz="2000" spc="-5">
                <a:latin typeface="Arial"/>
                <a:cs typeface="Arial"/>
              </a:rPr>
              <a:t>t</a:t>
            </a:r>
            <a:r>
              <a:rPr dirty="0" sz="2000">
                <a:latin typeface="Arial"/>
                <a:cs typeface="Arial"/>
              </a:rPr>
              <a:t>en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a</a:t>
            </a:r>
            <a:r>
              <a:rPr dirty="0" sz="2000" spc="-5">
                <a:latin typeface="Arial"/>
                <a:cs typeface="Arial"/>
              </a:rPr>
              <a:t> </a:t>
            </a:r>
            <a:r>
              <a:rPr dirty="0" sz="2000" spc="5">
                <a:latin typeface="Arial"/>
                <a:cs typeface="Arial"/>
              </a:rPr>
              <a:t>s</a:t>
            </a:r>
            <a:r>
              <a:rPr dirty="0" sz="2000">
                <a:latin typeface="Arial"/>
                <a:cs typeface="Arial"/>
              </a:rPr>
              <a:t>u</a:t>
            </a:r>
            <a:r>
              <a:rPr dirty="0" sz="2000" spc="-5">
                <a:latin typeface="Arial"/>
                <a:cs typeface="Arial"/>
              </a:rPr>
              <a:t>it</a:t>
            </a:r>
            <a:r>
              <a:rPr dirty="0" sz="2000">
                <a:latin typeface="Arial"/>
                <a:cs typeface="Arial"/>
              </a:rPr>
              <a:t>e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of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t</a:t>
            </a:r>
            <a:r>
              <a:rPr dirty="0" sz="2000">
                <a:latin typeface="Arial"/>
                <a:cs typeface="Arial"/>
              </a:rPr>
              <a:t>oo</a:t>
            </a:r>
            <a:r>
              <a:rPr dirty="0" sz="2000" spc="-5">
                <a:latin typeface="Arial"/>
                <a:cs typeface="Arial"/>
              </a:rPr>
              <a:t>l</a:t>
            </a:r>
            <a:r>
              <a:rPr dirty="0" sz="2000">
                <a:latin typeface="Arial"/>
                <a:cs typeface="Arial"/>
              </a:rPr>
              <a:t>s</a:t>
            </a:r>
            <a:r>
              <a:rPr dirty="0" sz="2000" spc="-10">
                <a:latin typeface="Arial"/>
                <a:cs typeface="Arial"/>
              </a:rPr>
              <a:t> f</a:t>
            </a:r>
            <a:r>
              <a:rPr dirty="0" sz="2000">
                <a:latin typeface="Arial"/>
                <a:cs typeface="Arial"/>
              </a:rPr>
              <a:t>or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t</a:t>
            </a:r>
            <a:r>
              <a:rPr dirty="0" sz="2000">
                <a:latin typeface="Arial"/>
                <a:cs typeface="Arial"/>
              </a:rPr>
              <a:t>ran</a:t>
            </a:r>
            <a:r>
              <a:rPr dirty="0" sz="2000" spc="5">
                <a:latin typeface="Arial"/>
                <a:cs typeface="Arial"/>
              </a:rPr>
              <a:t>s</a:t>
            </a:r>
            <a:r>
              <a:rPr dirty="0" sz="2000" spc="-10">
                <a:latin typeface="Arial"/>
                <a:cs typeface="Arial"/>
              </a:rPr>
              <a:t>f</a:t>
            </a:r>
            <a:r>
              <a:rPr dirty="0" sz="2000">
                <a:latin typeface="Arial"/>
                <a:cs typeface="Arial"/>
              </a:rPr>
              <a:t>o</a:t>
            </a:r>
            <a:r>
              <a:rPr dirty="0" sz="2000" spc="-10">
                <a:latin typeface="Arial"/>
                <a:cs typeface="Arial"/>
              </a:rPr>
              <a:t>r</a:t>
            </a:r>
            <a:r>
              <a:rPr dirty="0" sz="2000" spc="-5">
                <a:latin typeface="Arial"/>
                <a:cs typeface="Arial"/>
              </a:rPr>
              <a:t>m</a:t>
            </a:r>
            <a:r>
              <a:rPr dirty="0" sz="2000" spc="-15">
                <a:latin typeface="Arial"/>
                <a:cs typeface="Arial"/>
              </a:rPr>
              <a:t>a</a:t>
            </a:r>
            <a:r>
              <a:rPr dirty="0" sz="2000" spc="-10">
                <a:latin typeface="Arial"/>
                <a:cs typeface="Arial"/>
              </a:rPr>
              <a:t>t</a:t>
            </a:r>
            <a:r>
              <a:rPr dirty="0" sz="2000" spc="-5">
                <a:latin typeface="Arial"/>
                <a:cs typeface="Arial"/>
              </a:rPr>
              <a:t>i</a:t>
            </a:r>
            <a:r>
              <a:rPr dirty="0" sz="2000">
                <a:latin typeface="Arial"/>
                <a:cs typeface="Arial"/>
              </a:rPr>
              <a:t>ons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t</a:t>
            </a:r>
            <a:r>
              <a:rPr dirty="0" sz="2000">
                <a:latin typeface="Arial"/>
                <a:cs typeface="Arial"/>
              </a:rPr>
              <a:t>o</a:t>
            </a:r>
            <a:r>
              <a:rPr dirty="0" sz="2000" spc="-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o</a:t>
            </a:r>
            <a:r>
              <a:rPr dirty="0" sz="2000" spc="-5">
                <a:latin typeface="Arial"/>
                <a:cs typeface="Arial"/>
              </a:rPr>
              <a:t>t</a:t>
            </a:r>
            <a:r>
              <a:rPr dirty="0" sz="2000">
                <a:latin typeface="Arial"/>
                <a:cs typeface="Arial"/>
              </a:rPr>
              <a:t>her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 spc="5">
                <a:latin typeface="Arial"/>
                <a:cs typeface="Arial"/>
              </a:rPr>
              <a:t>s</a:t>
            </a:r>
            <a:r>
              <a:rPr dirty="0" sz="2000" spc="-10">
                <a:latin typeface="Arial"/>
                <a:cs typeface="Arial"/>
              </a:rPr>
              <a:t>y</a:t>
            </a:r>
            <a:r>
              <a:rPr dirty="0" sz="2000">
                <a:latin typeface="Arial"/>
                <a:cs typeface="Arial"/>
              </a:rPr>
              <a:t>n</a:t>
            </a:r>
            <a:r>
              <a:rPr dirty="0" sz="2000" spc="-10">
                <a:latin typeface="Arial"/>
                <a:cs typeface="Arial"/>
              </a:rPr>
              <a:t>t</a:t>
            </a:r>
            <a:r>
              <a:rPr dirty="0" sz="2000">
                <a:latin typeface="Arial"/>
                <a:cs typeface="Arial"/>
              </a:rPr>
              <a:t>a</a:t>
            </a:r>
            <a:r>
              <a:rPr dirty="0" sz="2000" spc="-10">
                <a:latin typeface="Arial"/>
                <a:cs typeface="Arial"/>
              </a:rPr>
              <a:t>x</a:t>
            </a:r>
            <a:r>
              <a:rPr dirty="0" sz="2000">
                <a:latin typeface="Arial"/>
                <a:cs typeface="Arial"/>
              </a:rPr>
              <a:t>es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or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on</a:t>
            </a:r>
            <a:r>
              <a:rPr dirty="0" sz="2000" spc="-10">
                <a:latin typeface="Arial"/>
                <a:cs typeface="Arial"/>
              </a:rPr>
              <a:t>t</a:t>
            </a:r>
            <a:r>
              <a:rPr dirty="0" sz="2000">
                <a:latin typeface="Arial"/>
                <a:cs typeface="Arial"/>
              </a:rPr>
              <a:t>o</a:t>
            </a:r>
            <a:r>
              <a:rPr dirty="0" sz="2000" spc="-5">
                <a:latin typeface="Arial"/>
                <a:cs typeface="Arial"/>
              </a:rPr>
              <a:t>l</a:t>
            </a:r>
            <a:r>
              <a:rPr dirty="0" sz="2000">
                <a:latin typeface="Arial"/>
                <a:cs typeface="Arial"/>
              </a:rPr>
              <a:t>og</a:t>
            </a:r>
            <a:r>
              <a:rPr dirty="0" sz="2000" spc="-5">
                <a:latin typeface="Arial"/>
                <a:cs typeface="Arial"/>
              </a:rPr>
              <a:t>i</a:t>
            </a:r>
            <a:r>
              <a:rPr dirty="0" sz="2000">
                <a:latin typeface="Arial"/>
                <a:cs typeface="Arial"/>
              </a:rPr>
              <a:t>es</a:t>
            </a:r>
            <a:r>
              <a:rPr dirty="0" sz="200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i</a:t>
            </a:r>
            <a:r>
              <a:rPr dirty="0" sz="2000">
                <a:latin typeface="Arial"/>
                <a:cs typeface="Arial"/>
              </a:rPr>
              <a:t>s </a:t>
            </a:r>
            <a:r>
              <a:rPr dirty="0" sz="2000" spc="-5">
                <a:latin typeface="Arial"/>
                <a:cs typeface="Arial"/>
              </a:rPr>
              <a:t>m</a:t>
            </a:r>
            <a:r>
              <a:rPr dirty="0" sz="2000">
                <a:latin typeface="Arial"/>
                <a:cs typeface="Arial"/>
              </a:rPr>
              <a:t>a</a:t>
            </a:r>
            <a:r>
              <a:rPr dirty="0" sz="2000" spc="-5">
                <a:latin typeface="Arial"/>
                <a:cs typeface="Arial"/>
              </a:rPr>
              <a:t>i</a:t>
            </a:r>
            <a:r>
              <a:rPr dirty="0" sz="2000">
                <a:latin typeface="Arial"/>
                <a:cs typeface="Arial"/>
              </a:rPr>
              <a:t>n</a:t>
            </a:r>
            <a:r>
              <a:rPr dirty="0" sz="2000" spc="-5">
                <a:latin typeface="Arial"/>
                <a:cs typeface="Arial"/>
              </a:rPr>
              <a:t>t</a:t>
            </a:r>
            <a:r>
              <a:rPr dirty="0" sz="2000">
                <a:latin typeface="Arial"/>
                <a:cs typeface="Arial"/>
              </a:rPr>
              <a:t>a</a:t>
            </a:r>
            <a:r>
              <a:rPr dirty="0" sz="2000" spc="-5">
                <a:latin typeface="Arial"/>
                <a:cs typeface="Arial"/>
              </a:rPr>
              <a:t>i</a:t>
            </a:r>
            <a:r>
              <a:rPr dirty="0" sz="2000">
                <a:latin typeface="Arial"/>
                <a:cs typeface="Arial"/>
              </a:rPr>
              <a:t>ned.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503411" y="6463728"/>
            <a:ext cx="10287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 spc="-10">
                <a:solidFill>
                  <a:srgbClr val="8A8A8A"/>
                </a:solidFill>
                <a:latin typeface="Calibri"/>
                <a:cs typeface="Calibri"/>
              </a:rPr>
              <a:t>6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383155">
              <a:lnSpc>
                <a:spcPct val="100000"/>
              </a:lnSpc>
            </a:pPr>
            <a:r>
              <a:rPr dirty="0">
                <a:latin typeface="Arial"/>
                <a:cs typeface="Arial"/>
              </a:rPr>
              <a:t>Normali</a:t>
            </a:r>
            <a:r>
              <a:rPr dirty="0" spc="-5">
                <a:latin typeface="Arial"/>
                <a:cs typeface="Arial"/>
              </a:rPr>
              <a:t>z</a:t>
            </a:r>
            <a:r>
              <a:rPr dirty="0">
                <a:latin typeface="Arial"/>
                <a:cs typeface="Arial"/>
              </a:rPr>
              <a:t>a</a:t>
            </a:r>
            <a:r>
              <a:rPr dirty="0" spc="-5">
                <a:latin typeface="Arial"/>
                <a:cs typeface="Arial"/>
              </a:rPr>
              <a:t>t</a:t>
            </a:r>
            <a:r>
              <a:rPr dirty="0">
                <a:latin typeface="Arial"/>
                <a:cs typeface="Arial"/>
              </a:rPr>
              <a:t>ion</a:t>
            </a:r>
            <a:r>
              <a:rPr dirty="0" spc="-3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pi</a:t>
            </a:r>
            <a:r>
              <a:rPr dirty="0" spc="-5">
                <a:latin typeface="Arial"/>
                <a:cs typeface="Arial"/>
              </a:rPr>
              <a:t>tf</a:t>
            </a:r>
            <a:r>
              <a:rPr dirty="0">
                <a:latin typeface="Arial"/>
                <a:cs typeface="Arial"/>
              </a:rPr>
              <a:t>alls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8870" y="1238556"/>
            <a:ext cx="8521700" cy="49828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indent="911225">
              <a:lnSpc>
                <a:spcPct val="100000"/>
              </a:lnSpc>
            </a:pPr>
            <a:r>
              <a:rPr dirty="0" sz="1800" i="1">
                <a:latin typeface="Arial"/>
                <a:cs typeface="Arial"/>
              </a:rPr>
              <a:t>[</a:t>
            </a:r>
            <a:r>
              <a:rPr dirty="0" sz="1800" spc="-5" i="1">
                <a:latin typeface="Arial"/>
                <a:cs typeface="Arial"/>
              </a:rPr>
              <a:t>C</a:t>
            </a:r>
            <a:r>
              <a:rPr dirty="0" sz="1800" spc="-10" i="1">
                <a:latin typeface="Arial"/>
                <a:cs typeface="Arial"/>
              </a:rPr>
              <a:t>on</a:t>
            </a:r>
            <a:r>
              <a:rPr dirty="0" sz="1800" i="1">
                <a:latin typeface="Arial"/>
                <a:cs typeface="Arial"/>
              </a:rPr>
              <a:t>v</a:t>
            </a:r>
            <a:r>
              <a:rPr dirty="0" sz="1800" spc="-10" i="1">
                <a:latin typeface="Arial"/>
                <a:cs typeface="Arial"/>
              </a:rPr>
              <a:t>e</a:t>
            </a:r>
            <a:r>
              <a:rPr dirty="0" sz="1800" i="1">
                <a:latin typeface="Arial"/>
                <a:cs typeface="Arial"/>
              </a:rPr>
              <a:t>rt</a:t>
            </a:r>
            <a:r>
              <a:rPr dirty="0" sz="1800" spc="5" i="1">
                <a:latin typeface="Arial"/>
                <a:cs typeface="Arial"/>
              </a:rPr>
              <a:t> </a:t>
            </a:r>
            <a:r>
              <a:rPr dirty="0" sz="1800" spc="-10" i="1">
                <a:latin typeface="Arial"/>
                <a:cs typeface="Arial"/>
              </a:rPr>
              <a:t>da</a:t>
            </a:r>
            <a:r>
              <a:rPr dirty="0" sz="1800" i="1">
                <a:latin typeface="Arial"/>
                <a:cs typeface="Arial"/>
              </a:rPr>
              <a:t>ta</a:t>
            </a:r>
            <a:r>
              <a:rPr dirty="0" sz="1800" spc="10" i="1">
                <a:latin typeface="Arial"/>
                <a:cs typeface="Arial"/>
              </a:rPr>
              <a:t> </a:t>
            </a:r>
            <a:r>
              <a:rPr dirty="0" sz="1800" i="1">
                <a:latin typeface="Arial"/>
                <a:cs typeface="Arial"/>
              </a:rPr>
              <a:t>s</a:t>
            </a:r>
            <a:r>
              <a:rPr dirty="0" sz="1800" spc="-10" i="1">
                <a:latin typeface="Arial"/>
                <a:cs typeface="Arial"/>
              </a:rPr>
              <a:t>e</a:t>
            </a:r>
            <a:r>
              <a:rPr dirty="0" sz="1800" i="1">
                <a:latin typeface="Arial"/>
                <a:cs typeface="Arial"/>
              </a:rPr>
              <a:t>ts</a:t>
            </a:r>
            <a:r>
              <a:rPr dirty="0" sz="1800" spc="-10" i="1">
                <a:latin typeface="Arial"/>
                <a:cs typeface="Arial"/>
              </a:rPr>
              <a:t> </a:t>
            </a:r>
            <a:r>
              <a:rPr dirty="0" sz="1800" i="1">
                <a:latin typeface="Arial"/>
                <a:cs typeface="Arial"/>
              </a:rPr>
              <a:t>to</a:t>
            </a:r>
            <a:r>
              <a:rPr dirty="0" sz="1800" spc="-5" i="1">
                <a:latin typeface="Arial"/>
                <a:cs typeface="Arial"/>
              </a:rPr>
              <a:t> </a:t>
            </a:r>
            <a:r>
              <a:rPr dirty="0" sz="1800" i="1">
                <a:latin typeface="Arial"/>
                <a:cs typeface="Arial"/>
              </a:rPr>
              <a:t>a</a:t>
            </a:r>
            <a:r>
              <a:rPr dirty="0" sz="1800" spc="-5" i="1">
                <a:latin typeface="Arial"/>
                <a:cs typeface="Arial"/>
              </a:rPr>
              <a:t> </a:t>
            </a:r>
            <a:r>
              <a:rPr dirty="0" sz="1800" i="1">
                <a:latin typeface="Arial"/>
                <a:cs typeface="Arial"/>
              </a:rPr>
              <a:t>st</a:t>
            </a:r>
            <a:r>
              <a:rPr dirty="0" sz="1800" spc="-10" i="1">
                <a:latin typeface="Arial"/>
                <a:cs typeface="Arial"/>
              </a:rPr>
              <a:t>anda</a:t>
            </a:r>
            <a:r>
              <a:rPr dirty="0" sz="1800" i="1">
                <a:latin typeface="Arial"/>
                <a:cs typeface="Arial"/>
              </a:rPr>
              <a:t>rd</a:t>
            </a:r>
            <a:r>
              <a:rPr dirty="0" sz="1800" spc="10" i="1">
                <a:latin typeface="Arial"/>
                <a:cs typeface="Arial"/>
              </a:rPr>
              <a:t> </a:t>
            </a:r>
            <a:r>
              <a:rPr dirty="0" sz="1800" i="1">
                <a:latin typeface="Arial"/>
                <a:cs typeface="Arial"/>
              </a:rPr>
              <a:t>f</a:t>
            </a:r>
            <a:r>
              <a:rPr dirty="0" sz="1800" spc="-10" i="1">
                <a:latin typeface="Arial"/>
                <a:cs typeface="Arial"/>
              </a:rPr>
              <a:t>o</a:t>
            </a:r>
            <a:r>
              <a:rPr dirty="0" sz="1800" i="1">
                <a:latin typeface="Arial"/>
                <a:cs typeface="Arial"/>
              </a:rPr>
              <a:t>r</a:t>
            </a:r>
            <a:r>
              <a:rPr dirty="0" sz="1800" spc="-15" i="1">
                <a:latin typeface="Arial"/>
                <a:cs typeface="Arial"/>
              </a:rPr>
              <a:t>m</a:t>
            </a:r>
            <a:r>
              <a:rPr dirty="0" sz="1800" spc="-10" i="1">
                <a:latin typeface="Arial"/>
                <a:cs typeface="Arial"/>
              </a:rPr>
              <a:t>a</a:t>
            </a:r>
            <a:r>
              <a:rPr dirty="0" sz="1800" i="1">
                <a:latin typeface="Arial"/>
                <a:cs typeface="Arial"/>
              </a:rPr>
              <a:t>t</a:t>
            </a:r>
            <a:r>
              <a:rPr dirty="0" sz="1800" spc="15" i="1">
                <a:latin typeface="Arial"/>
                <a:cs typeface="Arial"/>
              </a:rPr>
              <a:t> </a:t>
            </a:r>
            <a:r>
              <a:rPr dirty="0" sz="1800" spc="-10" i="1">
                <a:latin typeface="Arial"/>
                <a:cs typeface="Arial"/>
              </a:rPr>
              <a:t>op</a:t>
            </a:r>
            <a:r>
              <a:rPr dirty="0" sz="1800" i="1">
                <a:latin typeface="Arial"/>
                <a:cs typeface="Arial"/>
              </a:rPr>
              <a:t>t</a:t>
            </a:r>
            <a:r>
              <a:rPr dirty="0" sz="1800" spc="-5" i="1">
                <a:latin typeface="Arial"/>
                <a:cs typeface="Arial"/>
              </a:rPr>
              <a:t>i</a:t>
            </a:r>
            <a:r>
              <a:rPr dirty="0" sz="1800" spc="-15" i="1">
                <a:latin typeface="Arial"/>
                <a:cs typeface="Arial"/>
              </a:rPr>
              <a:t>m</a:t>
            </a:r>
            <a:r>
              <a:rPr dirty="0" sz="1800" spc="5" i="1">
                <a:latin typeface="Arial"/>
                <a:cs typeface="Arial"/>
              </a:rPr>
              <a:t>i</a:t>
            </a:r>
            <a:r>
              <a:rPr dirty="0" sz="1800" spc="-50" i="1">
                <a:latin typeface="Arial"/>
                <a:cs typeface="Arial"/>
              </a:rPr>
              <a:t>z</a:t>
            </a:r>
            <a:r>
              <a:rPr dirty="0" sz="1800" spc="-10" i="1">
                <a:latin typeface="Arial"/>
                <a:cs typeface="Arial"/>
              </a:rPr>
              <a:t>e</a:t>
            </a:r>
            <a:r>
              <a:rPr dirty="0" sz="1800" i="1">
                <a:latin typeface="Arial"/>
                <a:cs typeface="Arial"/>
              </a:rPr>
              <a:t>d</a:t>
            </a:r>
            <a:r>
              <a:rPr dirty="0" sz="1800" spc="55" i="1">
                <a:latin typeface="Arial"/>
                <a:cs typeface="Arial"/>
              </a:rPr>
              <a:t> </a:t>
            </a:r>
            <a:r>
              <a:rPr dirty="0" sz="1800" i="1">
                <a:latin typeface="Arial"/>
                <a:cs typeface="Arial"/>
              </a:rPr>
              <a:t>f</a:t>
            </a:r>
            <a:r>
              <a:rPr dirty="0" sz="1800" spc="-10" i="1">
                <a:latin typeface="Arial"/>
                <a:cs typeface="Arial"/>
              </a:rPr>
              <a:t>o</a:t>
            </a:r>
            <a:r>
              <a:rPr dirty="0" sz="1800" i="1">
                <a:latin typeface="Arial"/>
                <a:cs typeface="Arial"/>
              </a:rPr>
              <a:t>r</a:t>
            </a:r>
            <a:r>
              <a:rPr dirty="0" sz="1800" spc="10" i="1">
                <a:latin typeface="Arial"/>
                <a:cs typeface="Arial"/>
              </a:rPr>
              <a:t> </a:t>
            </a:r>
            <a:r>
              <a:rPr dirty="0" sz="1800" spc="-10" i="1">
                <a:latin typeface="Arial"/>
                <a:cs typeface="Arial"/>
              </a:rPr>
              <a:t>p</a:t>
            </a:r>
            <a:r>
              <a:rPr dirty="0" sz="1800" i="1">
                <a:latin typeface="Arial"/>
                <a:cs typeface="Arial"/>
              </a:rPr>
              <a:t>r</a:t>
            </a:r>
            <a:r>
              <a:rPr dirty="0" sz="1800" spc="-10" i="1">
                <a:latin typeface="Arial"/>
                <a:cs typeface="Arial"/>
              </a:rPr>
              <a:t>e</a:t>
            </a:r>
            <a:r>
              <a:rPr dirty="0" sz="1800" i="1">
                <a:latin typeface="Arial"/>
                <a:cs typeface="Arial"/>
              </a:rPr>
              <a:t>s</a:t>
            </a:r>
            <a:r>
              <a:rPr dirty="0" sz="1800" spc="-10" i="1">
                <a:latin typeface="Arial"/>
                <a:cs typeface="Arial"/>
              </a:rPr>
              <a:t>e</a:t>
            </a:r>
            <a:r>
              <a:rPr dirty="0" sz="1800" i="1">
                <a:latin typeface="Arial"/>
                <a:cs typeface="Arial"/>
              </a:rPr>
              <a:t>rv</a:t>
            </a:r>
            <a:r>
              <a:rPr dirty="0" sz="1800" spc="-10" i="1">
                <a:latin typeface="Arial"/>
                <a:cs typeface="Arial"/>
              </a:rPr>
              <a:t>a</a:t>
            </a:r>
            <a:r>
              <a:rPr dirty="0" sz="1800" i="1">
                <a:latin typeface="Arial"/>
                <a:cs typeface="Arial"/>
              </a:rPr>
              <a:t>t</a:t>
            </a:r>
            <a:r>
              <a:rPr dirty="0" sz="1800" spc="-5" i="1">
                <a:latin typeface="Arial"/>
                <a:cs typeface="Arial"/>
              </a:rPr>
              <a:t>i</a:t>
            </a:r>
            <a:r>
              <a:rPr dirty="0" sz="1800" spc="-10" i="1">
                <a:latin typeface="Arial"/>
                <a:cs typeface="Arial"/>
              </a:rPr>
              <a:t>on]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 marL="469900" marR="2803525" indent="-457200">
              <a:lnSpc>
                <a:spcPct val="100000"/>
              </a:lnSpc>
              <a:spcBef>
                <a:spcPts val="1085"/>
              </a:spcBef>
            </a:pPr>
            <a:r>
              <a:rPr dirty="0" sz="1800" spc="-5">
                <a:latin typeface="Arial"/>
                <a:cs typeface="Arial"/>
              </a:rPr>
              <a:t>S</a:t>
            </a:r>
            <a:r>
              <a:rPr dirty="0" sz="1800" spc="-10">
                <a:latin typeface="Arial"/>
                <a:cs typeface="Arial"/>
              </a:rPr>
              <a:t>o</a:t>
            </a:r>
            <a:r>
              <a:rPr dirty="0" sz="1800">
                <a:latin typeface="Arial"/>
                <a:cs typeface="Arial"/>
              </a:rPr>
              <a:t>me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</a:t>
            </a:r>
            <a:r>
              <a:rPr dirty="0" sz="1800" spc="-10">
                <a:latin typeface="Arial"/>
                <a:cs typeface="Arial"/>
              </a:rPr>
              <a:t>en</a:t>
            </a:r>
            <a:r>
              <a:rPr dirty="0" sz="1800">
                <a:latin typeface="Arial"/>
                <a:cs typeface="Arial"/>
              </a:rPr>
              <a:t>tr</a:t>
            </a:r>
            <a:r>
              <a:rPr dirty="0" sz="1800" spc="-10">
                <a:latin typeface="Arial"/>
                <a:cs typeface="Arial"/>
              </a:rPr>
              <a:t>a</a:t>
            </a:r>
            <a:r>
              <a:rPr dirty="0" sz="1800">
                <a:latin typeface="Arial"/>
                <a:cs typeface="Arial"/>
              </a:rPr>
              <a:t>l</a:t>
            </a:r>
            <a:r>
              <a:rPr dirty="0" sz="1800" spc="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</a:t>
            </a:r>
            <a:r>
              <a:rPr dirty="0" sz="1800" spc="-10">
                <a:latin typeface="Arial"/>
                <a:cs typeface="Arial"/>
              </a:rPr>
              <a:t>oo</a:t>
            </a:r>
            <a:r>
              <a:rPr dirty="0" sz="1800">
                <a:latin typeface="Arial"/>
                <a:cs typeface="Arial"/>
              </a:rPr>
              <a:t>r</a:t>
            </a:r>
            <a:r>
              <a:rPr dirty="0" sz="1800" spc="-10">
                <a:latin typeface="Arial"/>
                <a:cs typeface="Arial"/>
              </a:rPr>
              <a:t>d</a:t>
            </a:r>
            <a:r>
              <a:rPr dirty="0" sz="1800" spc="-5">
                <a:latin typeface="Arial"/>
                <a:cs typeface="Arial"/>
              </a:rPr>
              <a:t>i</a:t>
            </a:r>
            <a:r>
              <a:rPr dirty="0" sz="1800" spc="-10">
                <a:latin typeface="Arial"/>
                <a:cs typeface="Arial"/>
              </a:rPr>
              <a:t>na</a:t>
            </a:r>
            <a:r>
              <a:rPr dirty="0" sz="1800">
                <a:latin typeface="Arial"/>
                <a:cs typeface="Arial"/>
              </a:rPr>
              <a:t>t</a:t>
            </a:r>
            <a:r>
              <a:rPr dirty="0" sz="1800" spc="-5">
                <a:latin typeface="Arial"/>
                <a:cs typeface="Arial"/>
              </a:rPr>
              <a:t>i</a:t>
            </a:r>
            <a:r>
              <a:rPr dirty="0" sz="1800" spc="-10">
                <a:latin typeface="Arial"/>
                <a:cs typeface="Arial"/>
              </a:rPr>
              <a:t>o</a:t>
            </a:r>
            <a:r>
              <a:rPr dirty="0" sz="1800">
                <a:latin typeface="Arial"/>
                <a:cs typeface="Arial"/>
              </a:rPr>
              <a:t>n</a:t>
            </a:r>
            <a:r>
              <a:rPr dirty="0" sz="1800" spc="2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an</a:t>
            </a:r>
            <a:r>
              <a:rPr dirty="0" sz="1800">
                <a:latin typeface="Arial"/>
                <a:cs typeface="Arial"/>
              </a:rPr>
              <a:t>d</a:t>
            </a:r>
            <a:r>
              <a:rPr dirty="0" sz="1800" spc="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s</a:t>
            </a:r>
            <a:r>
              <a:rPr dirty="0" sz="1800" spc="-10">
                <a:latin typeface="Arial"/>
                <a:cs typeface="Arial"/>
              </a:rPr>
              <a:t>uppo</a:t>
            </a:r>
            <a:r>
              <a:rPr dirty="0" sz="1800">
                <a:latin typeface="Arial"/>
                <a:cs typeface="Arial"/>
              </a:rPr>
              <a:t>rt</a:t>
            </a:r>
            <a:r>
              <a:rPr dirty="0" sz="1800" spc="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m</a:t>
            </a:r>
            <a:r>
              <a:rPr dirty="0" sz="1800" spc="-10">
                <a:latin typeface="Arial"/>
                <a:cs typeface="Arial"/>
              </a:rPr>
              <a:t>a</a:t>
            </a:r>
            <a:r>
              <a:rPr dirty="0" sz="1800">
                <a:latin typeface="Arial"/>
                <a:cs typeface="Arial"/>
              </a:rPr>
              <a:t>y </a:t>
            </a:r>
            <a:r>
              <a:rPr dirty="0" sz="1800" spc="-10">
                <a:latin typeface="Arial"/>
                <a:cs typeface="Arial"/>
              </a:rPr>
              <a:t>b</a:t>
            </a:r>
            <a:r>
              <a:rPr dirty="0" sz="1800">
                <a:latin typeface="Arial"/>
                <a:cs typeface="Arial"/>
              </a:rPr>
              <a:t>e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r</a:t>
            </a:r>
            <a:r>
              <a:rPr dirty="0" sz="1800" spc="-10">
                <a:latin typeface="Arial"/>
                <a:cs typeface="Arial"/>
              </a:rPr>
              <a:t>equ</a:t>
            </a:r>
            <a:r>
              <a:rPr dirty="0" sz="1800" spc="-5">
                <a:latin typeface="Arial"/>
                <a:cs typeface="Arial"/>
              </a:rPr>
              <a:t>i</a:t>
            </a:r>
            <a:r>
              <a:rPr dirty="0" sz="1800">
                <a:latin typeface="Arial"/>
                <a:cs typeface="Arial"/>
              </a:rPr>
              <a:t>r</a:t>
            </a:r>
            <a:r>
              <a:rPr dirty="0" sz="1800" spc="-10">
                <a:latin typeface="Arial"/>
                <a:cs typeface="Arial"/>
              </a:rPr>
              <a:t>ed,</a:t>
            </a:r>
            <a:r>
              <a:rPr dirty="0" sz="1800" spc="-10">
                <a:latin typeface="Arial"/>
                <a:cs typeface="Arial"/>
              </a:rPr>
              <a:t> o</a:t>
            </a:r>
            <a:r>
              <a:rPr dirty="0" sz="1800">
                <a:latin typeface="Arial"/>
                <a:cs typeface="Arial"/>
              </a:rPr>
              <a:t>r </a:t>
            </a:r>
            <a:r>
              <a:rPr dirty="0" sz="1800" spc="-10">
                <a:latin typeface="Arial"/>
                <a:cs typeface="Arial"/>
              </a:rPr>
              <a:t>a</a:t>
            </a:r>
            <a:r>
              <a:rPr dirty="0" sz="1800">
                <a:latin typeface="Arial"/>
                <a:cs typeface="Arial"/>
              </a:rPr>
              <a:t>t</a:t>
            </a:r>
            <a:r>
              <a:rPr dirty="0" sz="1800" spc="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l</a:t>
            </a:r>
            <a:r>
              <a:rPr dirty="0" sz="1800" spc="-10">
                <a:latin typeface="Arial"/>
                <a:cs typeface="Arial"/>
              </a:rPr>
              <a:t>ea</a:t>
            </a:r>
            <a:r>
              <a:rPr dirty="0" sz="1800">
                <a:latin typeface="Arial"/>
                <a:cs typeface="Arial"/>
              </a:rPr>
              <a:t>st</a:t>
            </a:r>
            <a:r>
              <a:rPr dirty="0" sz="1800" spc="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r</a:t>
            </a:r>
            <a:r>
              <a:rPr dirty="0" sz="1800" spc="-5">
                <a:latin typeface="Arial"/>
                <a:cs typeface="Arial"/>
              </a:rPr>
              <a:t>i</a:t>
            </a:r>
            <a:r>
              <a:rPr dirty="0" sz="1800">
                <a:latin typeface="Arial"/>
                <a:cs typeface="Arial"/>
              </a:rPr>
              <a:t>ch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</a:t>
            </a:r>
            <a:r>
              <a:rPr dirty="0" sz="1800" spc="-10">
                <a:latin typeface="Arial"/>
                <a:cs typeface="Arial"/>
              </a:rPr>
              <a:t>u</a:t>
            </a:r>
            <a:r>
              <a:rPr dirty="0" sz="1800" spc="-5">
                <a:latin typeface="Arial"/>
                <a:cs typeface="Arial"/>
              </a:rPr>
              <a:t>l</a:t>
            </a:r>
            <a:r>
              <a:rPr dirty="0" sz="1800">
                <a:latin typeface="Arial"/>
                <a:cs typeface="Arial"/>
              </a:rPr>
              <a:t>t</a:t>
            </a:r>
            <a:r>
              <a:rPr dirty="0" sz="1800" spc="-10">
                <a:latin typeface="Arial"/>
                <a:cs typeface="Arial"/>
              </a:rPr>
              <a:t>u</a:t>
            </a:r>
            <a:r>
              <a:rPr dirty="0" sz="1800">
                <a:latin typeface="Arial"/>
                <a:cs typeface="Arial"/>
              </a:rPr>
              <a:t>re</a:t>
            </a:r>
            <a:r>
              <a:rPr dirty="0" sz="1800" spc="1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o</a:t>
            </a:r>
            <a:r>
              <a:rPr dirty="0" sz="1800">
                <a:latin typeface="Arial"/>
                <a:cs typeface="Arial"/>
              </a:rPr>
              <a:t>f</a:t>
            </a:r>
            <a:r>
              <a:rPr dirty="0" sz="1800" spc="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ope</a:t>
            </a:r>
            <a:r>
              <a:rPr dirty="0" sz="1800">
                <a:latin typeface="Arial"/>
                <a:cs typeface="Arial"/>
              </a:rPr>
              <a:t>n</a:t>
            </a:r>
            <a:r>
              <a:rPr dirty="0" sz="1800" spc="1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de</a:t>
            </a:r>
            <a:r>
              <a:rPr dirty="0" sz="1800">
                <a:latin typeface="Arial"/>
                <a:cs typeface="Arial"/>
              </a:rPr>
              <a:t>v</a:t>
            </a:r>
            <a:r>
              <a:rPr dirty="0" sz="1800" spc="-10">
                <a:latin typeface="Arial"/>
                <a:cs typeface="Arial"/>
              </a:rPr>
              <a:t>e</a:t>
            </a:r>
            <a:r>
              <a:rPr dirty="0" sz="1800" spc="-5">
                <a:latin typeface="Arial"/>
                <a:cs typeface="Arial"/>
              </a:rPr>
              <a:t>l</a:t>
            </a:r>
            <a:r>
              <a:rPr dirty="0" sz="1800" spc="-10">
                <a:latin typeface="Arial"/>
                <a:cs typeface="Arial"/>
              </a:rPr>
              <a:t>op</a:t>
            </a:r>
            <a:r>
              <a:rPr dirty="0" sz="1800">
                <a:latin typeface="Arial"/>
                <a:cs typeface="Arial"/>
              </a:rPr>
              <a:t>m</a:t>
            </a:r>
            <a:r>
              <a:rPr dirty="0" sz="1800" spc="-10">
                <a:latin typeface="Arial"/>
                <a:cs typeface="Arial"/>
              </a:rPr>
              <a:t>ent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05"/>
              </a:spcBef>
            </a:pPr>
            <a:r>
              <a:rPr dirty="0" sz="1800" spc="-5">
                <a:latin typeface="Arial"/>
                <a:cs typeface="Arial"/>
              </a:rPr>
              <a:t>B</a:t>
            </a:r>
            <a:r>
              <a:rPr dirty="0" sz="1800" spc="-10">
                <a:latin typeface="Arial"/>
                <a:cs typeface="Arial"/>
              </a:rPr>
              <a:t>a</a:t>
            </a:r>
            <a:r>
              <a:rPr dirty="0" sz="1800">
                <a:latin typeface="Arial"/>
                <a:cs typeface="Arial"/>
              </a:rPr>
              <a:t>s</a:t>
            </a:r>
            <a:r>
              <a:rPr dirty="0" sz="1800" spc="-5">
                <a:latin typeface="Arial"/>
                <a:cs typeface="Arial"/>
              </a:rPr>
              <a:t>i</a:t>
            </a:r>
            <a:r>
              <a:rPr dirty="0" sz="1800">
                <a:latin typeface="Arial"/>
                <a:cs typeface="Arial"/>
              </a:rPr>
              <a:t>c </a:t>
            </a:r>
            <a:r>
              <a:rPr dirty="0" sz="1800" spc="-10">
                <a:latin typeface="Arial"/>
                <a:cs typeface="Arial"/>
              </a:rPr>
              <a:t>p</a:t>
            </a:r>
            <a:r>
              <a:rPr dirty="0" sz="1800">
                <a:latin typeface="Arial"/>
                <a:cs typeface="Arial"/>
              </a:rPr>
              <a:t>r</a:t>
            </a:r>
            <a:r>
              <a:rPr dirty="0" sz="1800" spc="-10">
                <a:latin typeface="Arial"/>
                <a:cs typeface="Arial"/>
              </a:rPr>
              <a:t>o</a:t>
            </a:r>
            <a:r>
              <a:rPr dirty="0" sz="1800">
                <a:latin typeface="Arial"/>
                <a:cs typeface="Arial"/>
              </a:rPr>
              <a:t>t</a:t>
            </a:r>
            <a:r>
              <a:rPr dirty="0" sz="1800" spc="-10">
                <a:latin typeface="Arial"/>
                <a:cs typeface="Arial"/>
              </a:rPr>
              <a:t>e</a:t>
            </a:r>
            <a:r>
              <a:rPr dirty="0" sz="1800">
                <a:latin typeface="Arial"/>
                <a:cs typeface="Arial"/>
              </a:rPr>
              <a:t>ct</a:t>
            </a:r>
            <a:r>
              <a:rPr dirty="0" sz="1800" spc="-5">
                <a:latin typeface="Arial"/>
                <a:cs typeface="Arial"/>
              </a:rPr>
              <a:t>i</a:t>
            </a:r>
            <a:r>
              <a:rPr dirty="0" sz="1800" spc="-10">
                <a:latin typeface="Arial"/>
                <a:cs typeface="Arial"/>
              </a:rPr>
              <a:t>o</a:t>
            </a:r>
            <a:r>
              <a:rPr dirty="0" sz="1800">
                <a:latin typeface="Arial"/>
                <a:cs typeface="Arial"/>
              </a:rPr>
              <a:t>n</a:t>
            </a:r>
            <a:r>
              <a:rPr dirty="0" sz="1800" spc="1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aga</a:t>
            </a:r>
            <a:r>
              <a:rPr dirty="0" sz="1800" spc="-5">
                <a:latin typeface="Arial"/>
                <a:cs typeface="Arial"/>
              </a:rPr>
              <a:t>i</a:t>
            </a:r>
            <a:r>
              <a:rPr dirty="0" sz="1800" spc="-10">
                <a:latin typeface="Arial"/>
                <a:cs typeface="Arial"/>
              </a:rPr>
              <a:t>n</a:t>
            </a:r>
            <a:r>
              <a:rPr dirty="0" sz="1800">
                <a:latin typeface="Arial"/>
                <a:cs typeface="Arial"/>
              </a:rPr>
              <a:t>st</a:t>
            </a:r>
            <a:r>
              <a:rPr dirty="0" sz="1800" spc="2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l</a:t>
            </a:r>
            <a:r>
              <a:rPr dirty="0" sz="1800" spc="-10">
                <a:latin typeface="Arial"/>
                <a:cs typeface="Arial"/>
              </a:rPr>
              <a:t>o</a:t>
            </a:r>
            <a:r>
              <a:rPr dirty="0" sz="1800">
                <a:latin typeface="Arial"/>
                <a:cs typeface="Arial"/>
              </a:rPr>
              <a:t>ss</a:t>
            </a:r>
            <a:r>
              <a:rPr dirty="0" sz="1800" spc="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st</a:t>
            </a:r>
            <a:r>
              <a:rPr dirty="0" sz="1800" spc="-5">
                <a:latin typeface="Arial"/>
                <a:cs typeface="Arial"/>
              </a:rPr>
              <a:t>il</a:t>
            </a:r>
            <a:r>
              <a:rPr dirty="0" sz="1800">
                <a:latin typeface="Arial"/>
                <a:cs typeface="Arial"/>
              </a:rPr>
              <a:t>l r</a:t>
            </a:r>
            <a:r>
              <a:rPr dirty="0" sz="1800" spc="-10">
                <a:latin typeface="Arial"/>
                <a:cs typeface="Arial"/>
              </a:rPr>
              <a:t>equ</a:t>
            </a:r>
            <a:r>
              <a:rPr dirty="0" sz="1800" spc="-5">
                <a:latin typeface="Arial"/>
                <a:cs typeface="Arial"/>
              </a:rPr>
              <a:t>i</a:t>
            </a:r>
            <a:r>
              <a:rPr dirty="0" sz="1800">
                <a:latin typeface="Arial"/>
                <a:cs typeface="Arial"/>
              </a:rPr>
              <a:t>r</a:t>
            </a:r>
            <a:r>
              <a:rPr dirty="0" sz="1800" spc="-10">
                <a:latin typeface="Arial"/>
                <a:cs typeface="Arial"/>
              </a:rPr>
              <a:t>ed.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</a:pPr>
            <a:r>
              <a:rPr dirty="0" sz="1800" spc="-5" i="1">
                <a:latin typeface="Arial"/>
                <a:cs typeface="Arial"/>
              </a:rPr>
              <a:t>N</a:t>
            </a:r>
            <a:r>
              <a:rPr dirty="0" sz="1800" spc="-10" i="1">
                <a:latin typeface="Arial"/>
                <a:cs typeface="Arial"/>
              </a:rPr>
              <a:t>o</a:t>
            </a:r>
            <a:r>
              <a:rPr dirty="0" sz="1800" i="1">
                <a:latin typeface="Arial"/>
                <a:cs typeface="Arial"/>
              </a:rPr>
              <a:t>r</a:t>
            </a:r>
            <a:r>
              <a:rPr dirty="0" sz="1800" spc="-15" i="1">
                <a:latin typeface="Arial"/>
                <a:cs typeface="Arial"/>
              </a:rPr>
              <a:t>m</a:t>
            </a:r>
            <a:r>
              <a:rPr dirty="0" sz="1800" spc="-10" i="1">
                <a:latin typeface="Arial"/>
                <a:cs typeface="Arial"/>
              </a:rPr>
              <a:t>a</a:t>
            </a:r>
            <a:r>
              <a:rPr dirty="0" sz="1800" spc="-5" i="1">
                <a:latin typeface="Arial"/>
                <a:cs typeface="Arial"/>
              </a:rPr>
              <a:t>l</a:t>
            </a:r>
            <a:r>
              <a:rPr dirty="0" sz="1800" spc="5" i="1">
                <a:latin typeface="Arial"/>
                <a:cs typeface="Arial"/>
              </a:rPr>
              <a:t>i</a:t>
            </a:r>
            <a:r>
              <a:rPr dirty="0" sz="1800" spc="-40" i="1">
                <a:latin typeface="Arial"/>
                <a:cs typeface="Arial"/>
              </a:rPr>
              <a:t>z</a:t>
            </a:r>
            <a:r>
              <a:rPr dirty="0" sz="1800" spc="-10" i="1">
                <a:latin typeface="Arial"/>
                <a:cs typeface="Arial"/>
              </a:rPr>
              <a:t>a</a:t>
            </a:r>
            <a:r>
              <a:rPr dirty="0" sz="1800" i="1">
                <a:latin typeface="Arial"/>
                <a:cs typeface="Arial"/>
              </a:rPr>
              <a:t>t</a:t>
            </a:r>
            <a:r>
              <a:rPr dirty="0" sz="1800" spc="-5" i="1">
                <a:latin typeface="Arial"/>
                <a:cs typeface="Arial"/>
              </a:rPr>
              <a:t>i</a:t>
            </a:r>
            <a:r>
              <a:rPr dirty="0" sz="1800" spc="5" i="1">
                <a:latin typeface="Arial"/>
                <a:cs typeface="Arial"/>
              </a:rPr>
              <a:t>o</a:t>
            </a:r>
            <a:r>
              <a:rPr dirty="0" sz="1800" i="1">
                <a:latin typeface="Arial"/>
                <a:cs typeface="Arial"/>
              </a:rPr>
              <a:t>n</a:t>
            </a:r>
            <a:r>
              <a:rPr dirty="0" sz="1800" spc="45" i="1">
                <a:latin typeface="Arial"/>
                <a:cs typeface="Arial"/>
              </a:rPr>
              <a:t> </a:t>
            </a:r>
            <a:r>
              <a:rPr dirty="0" sz="1800" spc="-5" i="1">
                <a:latin typeface="Arial"/>
                <a:cs typeface="Arial"/>
              </a:rPr>
              <a:t>v</a:t>
            </a:r>
            <a:r>
              <a:rPr dirty="0" sz="1800" i="1">
                <a:latin typeface="Arial"/>
                <a:cs typeface="Arial"/>
              </a:rPr>
              <a:t>s M</a:t>
            </a:r>
            <a:r>
              <a:rPr dirty="0" sz="1800" spc="-5" i="1">
                <a:latin typeface="Arial"/>
                <a:cs typeface="Arial"/>
              </a:rPr>
              <a:t>i</a:t>
            </a:r>
            <a:r>
              <a:rPr dirty="0" sz="1800" spc="-10" i="1">
                <a:latin typeface="Arial"/>
                <a:cs typeface="Arial"/>
              </a:rPr>
              <a:t>g</a:t>
            </a:r>
            <a:r>
              <a:rPr dirty="0" sz="1800" i="1">
                <a:latin typeface="Arial"/>
                <a:cs typeface="Arial"/>
              </a:rPr>
              <a:t>r</a:t>
            </a:r>
            <a:r>
              <a:rPr dirty="0" sz="1800" spc="-10" i="1">
                <a:latin typeface="Arial"/>
                <a:cs typeface="Arial"/>
              </a:rPr>
              <a:t>a</a:t>
            </a:r>
            <a:r>
              <a:rPr dirty="0" sz="1800" i="1">
                <a:latin typeface="Arial"/>
                <a:cs typeface="Arial"/>
              </a:rPr>
              <a:t>t</a:t>
            </a:r>
            <a:r>
              <a:rPr dirty="0" sz="1800" spc="-5" i="1">
                <a:latin typeface="Arial"/>
                <a:cs typeface="Arial"/>
              </a:rPr>
              <a:t>i</a:t>
            </a:r>
            <a:r>
              <a:rPr dirty="0" sz="1800" spc="-10" i="1">
                <a:latin typeface="Arial"/>
                <a:cs typeface="Arial"/>
              </a:rPr>
              <a:t>on</a:t>
            </a:r>
            <a:endParaRPr sz="1800">
              <a:latin typeface="Arial"/>
              <a:cs typeface="Arial"/>
            </a:endParaRPr>
          </a:p>
          <a:p>
            <a:pPr marL="12700" marR="325755">
              <a:lnSpc>
                <a:spcPct val="100000"/>
              </a:lnSpc>
              <a:spcBef>
                <a:spcPts val="994"/>
              </a:spcBef>
            </a:pPr>
            <a:r>
              <a:rPr dirty="0" sz="1800" spc="-5">
                <a:latin typeface="Arial"/>
                <a:cs typeface="Arial"/>
              </a:rPr>
              <a:t>A</a:t>
            </a:r>
            <a:r>
              <a:rPr dirty="0" sz="1800">
                <a:latin typeface="Arial"/>
                <a:cs typeface="Arial"/>
              </a:rPr>
              <a:t>s</a:t>
            </a:r>
            <a:r>
              <a:rPr dirty="0" sz="1800" spc="-10">
                <a:latin typeface="Arial"/>
                <a:cs typeface="Arial"/>
              </a:rPr>
              <a:t>pe</a:t>
            </a:r>
            <a:r>
              <a:rPr dirty="0" sz="1800">
                <a:latin typeface="Arial"/>
                <a:cs typeface="Arial"/>
              </a:rPr>
              <a:t>cts </a:t>
            </a:r>
            <a:r>
              <a:rPr dirty="0" sz="1800" spc="-10">
                <a:latin typeface="Arial"/>
                <a:cs typeface="Arial"/>
              </a:rPr>
              <a:t>o</a:t>
            </a:r>
            <a:r>
              <a:rPr dirty="0" sz="1800">
                <a:latin typeface="Arial"/>
                <a:cs typeface="Arial"/>
              </a:rPr>
              <a:t>f</a:t>
            </a:r>
            <a:r>
              <a:rPr dirty="0" sz="1800" spc="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no</a:t>
            </a:r>
            <a:r>
              <a:rPr dirty="0" sz="1800">
                <a:latin typeface="Arial"/>
                <a:cs typeface="Arial"/>
              </a:rPr>
              <a:t>rm</a:t>
            </a:r>
            <a:r>
              <a:rPr dirty="0" sz="1800" spc="-10">
                <a:latin typeface="Arial"/>
                <a:cs typeface="Arial"/>
              </a:rPr>
              <a:t>a</a:t>
            </a:r>
            <a:r>
              <a:rPr dirty="0" sz="1800" spc="-5">
                <a:latin typeface="Arial"/>
                <a:cs typeface="Arial"/>
              </a:rPr>
              <a:t>li</a:t>
            </a:r>
            <a:r>
              <a:rPr dirty="0" sz="1800">
                <a:latin typeface="Arial"/>
                <a:cs typeface="Arial"/>
              </a:rPr>
              <a:t>z</a:t>
            </a:r>
            <a:r>
              <a:rPr dirty="0" sz="1800" spc="-10">
                <a:latin typeface="Arial"/>
                <a:cs typeface="Arial"/>
              </a:rPr>
              <a:t>a</a:t>
            </a:r>
            <a:r>
              <a:rPr dirty="0" sz="1800">
                <a:latin typeface="Arial"/>
                <a:cs typeface="Arial"/>
              </a:rPr>
              <a:t>t</a:t>
            </a:r>
            <a:r>
              <a:rPr dirty="0" sz="1800" spc="-5">
                <a:latin typeface="Arial"/>
                <a:cs typeface="Arial"/>
              </a:rPr>
              <a:t>i</a:t>
            </a:r>
            <a:r>
              <a:rPr dirty="0" sz="1800" spc="-10">
                <a:latin typeface="Arial"/>
                <a:cs typeface="Arial"/>
              </a:rPr>
              <a:t>o</a:t>
            </a:r>
            <a:r>
              <a:rPr dirty="0" sz="1800">
                <a:latin typeface="Arial"/>
                <a:cs typeface="Arial"/>
              </a:rPr>
              <a:t>n</a:t>
            </a:r>
            <a:r>
              <a:rPr dirty="0" sz="1800" spc="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(t</a:t>
            </a:r>
            <a:r>
              <a:rPr dirty="0" sz="1800" spc="-10">
                <a:latin typeface="Arial"/>
                <a:cs typeface="Arial"/>
              </a:rPr>
              <a:t>h</a:t>
            </a:r>
            <a:r>
              <a:rPr dirty="0" sz="1800">
                <a:latin typeface="Arial"/>
                <a:cs typeface="Arial"/>
              </a:rPr>
              <a:t>e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r</a:t>
            </a:r>
            <a:r>
              <a:rPr dirty="0" sz="1800" spc="-10">
                <a:latin typeface="Arial"/>
                <a:cs typeface="Arial"/>
              </a:rPr>
              <a:t>o</a:t>
            </a:r>
            <a:r>
              <a:rPr dirty="0" sz="1800" spc="-5">
                <a:latin typeface="Arial"/>
                <a:cs typeface="Arial"/>
              </a:rPr>
              <a:t>l</a:t>
            </a:r>
            <a:r>
              <a:rPr dirty="0" sz="1800">
                <a:latin typeface="Arial"/>
                <a:cs typeface="Arial"/>
              </a:rPr>
              <a:t>e</a:t>
            </a:r>
            <a:r>
              <a:rPr dirty="0" sz="1800" spc="1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o</a:t>
            </a:r>
            <a:r>
              <a:rPr dirty="0" sz="1800">
                <a:latin typeface="Arial"/>
                <a:cs typeface="Arial"/>
              </a:rPr>
              <a:t>f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tr</a:t>
            </a:r>
            <a:r>
              <a:rPr dirty="0" sz="1800" spc="-10">
                <a:latin typeface="Arial"/>
                <a:cs typeface="Arial"/>
              </a:rPr>
              <a:t>an</a:t>
            </a:r>
            <a:r>
              <a:rPr dirty="0" sz="1800">
                <a:latin typeface="Arial"/>
                <a:cs typeface="Arial"/>
              </a:rPr>
              <a:t>sf</a:t>
            </a:r>
            <a:r>
              <a:rPr dirty="0" sz="1800" spc="-10">
                <a:latin typeface="Arial"/>
                <a:cs typeface="Arial"/>
              </a:rPr>
              <a:t>o</a:t>
            </a:r>
            <a:r>
              <a:rPr dirty="0" sz="1800">
                <a:latin typeface="Arial"/>
                <a:cs typeface="Arial"/>
              </a:rPr>
              <a:t>rm</a:t>
            </a:r>
            <a:r>
              <a:rPr dirty="0" sz="1800" spc="-10">
                <a:latin typeface="Arial"/>
                <a:cs typeface="Arial"/>
              </a:rPr>
              <a:t>a</a:t>
            </a:r>
            <a:r>
              <a:rPr dirty="0" sz="1800">
                <a:latin typeface="Arial"/>
                <a:cs typeface="Arial"/>
              </a:rPr>
              <a:t>t</a:t>
            </a:r>
            <a:r>
              <a:rPr dirty="0" sz="1800" spc="-5">
                <a:latin typeface="Arial"/>
                <a:cs typeface="Arial"/>
              </a:rPr>
              <a:t>i</a:t>
            </a:r>
            <a:r>
              <a:rPr dirty="0" sz="1800" spc="-10">
                <a:latin typeface="Arial"/>
                <a:cs typeface="Arial"/>
              </a:rPr>
              <a:t>on</a:t>
            </a:r>
            <a:r>
              <a:rPr dirty="0" sz="1800">
                <a:latin typeface="Arial"/>
                <a:cs typeface="Arial"/>
              </a:rPr>
              <a:t>s)</a:t>
            </a:r>
            <a:r>
              <a:rPr dirty="0" sz="1800" spc="1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a</a:t>
            </a:r>
            <a:r>
              <a:rPr dirty="0" sz="1800">
                <a:latin typeface="Arial"/>
                <a:cs typeface="Arial"/>
              </a:rPr>
              <a:t>re</a:t>
            </a:r>
            <a:r>
              <a:rPr dirty="0" sz="1800" spc="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s</a:t>
            </a:r>
            <a:r>
              <a:rPr dirty="0" sz="1800" spc="-5">
                <a:latin typeface="Arial"/>
                <a:cs typeface="Arial"/>
              </a:rPr>
              <a:t>i</a:t>
            </a:r>
            <a:r>
              <a:rPr dirty="0" sz="1800">
                <a:latin typeface="Arial"/>
                <a:cs typeface="Arial"/>
              </a:rPr>
              <a:t>m</a:t>
            </a:r>
            <a:r>
              <a:rPr dirty="0" sz="1800" spc="-5">
                <a:latin typeface="Arial"/>
                <a:cs typeface="Arial"/>
              </a:rPr>
              <a:t>il</a:t>
            </a:r>
            <a:r>
              <a:rPr dirty="0" sz="1800" spc="-10">
                <a:latin typeface="Arial"/>
                <a:cs typeface="Arial"/>
              </a:rPr>
              <a:t>a</a:t>
            </a:r>
            <a:r>
              <a:rPr dirty="0" sz="1800">
                <a:latin typeface="Arial"/>
                <a:cs typeface="Arial"/>
              </a:rPr>
              <a:t>r</a:t>
            </a:r>
            <a:r>
              <a:rPr dirty="0" sz="1800" spc="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to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m</a:t>
            </a:r>
            <a:r>
              <a:rPr dirty="0" sz="1800" spc="-5">
                <a:latin typeface="Arial"/>
                <a:cs typeface="Arial"/>
              </a:rPr>
              <a:t>i</a:t>
            </a:r>
            <a:r>
              <a:rPr dirty="0" sz="1800" spc="-10">
                <a:latin typeface="Arial"/>
                <a:cs typeface="Arial"/>
              </a:rPr>
              <a:t>g</a:t>
            </a:r>
            <a:r>
              <a:rPr dirty="0" sz="1800">
                <a:latin typeface="Arial"/>
                <a:cs typeface="Arial"/>
              </a:rPr>
              <a:t>r</a:t>
            </a:r>
            <a:r>
              <a:rPr dirty="0" sz="1800" spc="-10">
                <a:latin typeface="Arial"/>
                <a:cs typeface="Arial"/>
              </a:rPr>
              <a:t>a</a:t>
            </a:r>
            <a:r>
              <a:rPr dirty="0" sz="1800">
                <a:latin typeface="Arial"/>
                <a:cs typeface="Arial"/>
              </a:rPr>
              <a:t>t</a:t>
            </a:r>
            <a:r>
              <a:rPr dirty="0" sz="1800" spc="-5">
                <a:latin typeface="Arial"/>
                <a:cs typeface="Arial"/>
              </a:rPr>
              <a:t>i</a:t>
            </a:r>
            <a:r>
              <a:rPr dirty="0" sz="1800" spc="-10">
                <a:latin typeface="Arial"/>
                <a:cs typeface="Arial"/>
              </a:rPr>
              <a:t>on</a:t>
            </a:r>
            <a:r>
              <a:rPr dirty="0" sz="1800">
                <a:latin typeface="Arial"/>
                <a:cs typeface="Arial"/>
              </a:rPr>
              <a:t>,</a:t>
            </a:r>
            <a:r>
              <a:rPr dirty="0" sz="1800" spc="1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but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m</a:t>
            </a:r>
            <a:r>
              <a:rPr dirty="0" sz="1800" spc="-5">
                <a:latin typeface="Arial"/>
                <a:cs typeface="Arial"/>
              </a:rPr>
              <a:t>i</a:t>
            </a:r>
            <a:r>
              <a:rPr dirty="0" sz="1800" spc="-10">
                <a:latin typeface="Arial"/>
                <a:cs typeface="Arial"/>
              </a:rPr>
              <a:t>g</a:t>
            </a:r>
            <a:r>
              <a:rPr dirty="0" sz="1800">
                <a:latin typeface="Arial"/>
                <a:cs typeface="Arial"/>
              </a:rPr>
              <a:t>r</a:t>
            </a:r>
            <a:r>
              <a:rPr dirty="0" sz="1800" spc="-10">
                <a:latin typeface="Arial"/>
                <a:cs typeface="Arial"/>
              </a:rPr>
              <a:t>a</a:t>
            </a:r>
            <a:r>
              <a:rPr dirty="0" sz="1800">
                <a:latin typeface="Arial"/>
                <a:cs typeface="Arial"/>
              </a:rPr>
              <a:t>t</a:t>
            </a:r>
            <a:r>
              <a:rPr dirty="0" sz="1800" spc="-5">
                <a:latin typeface="Arial"/>
                <a:cs typeface="Arial"/>
              </a:rPr>
              <a:t>i</a:t>
            </a:r>
            <a:r>
              <a:rPr dirty="0" sz="1800" spc="-10">
                <a:latin typeface="Arial"/>
                <a:cs typeface="Arial"/>
              </a:rPr>
              <a:t>o</a:t>
            </a:r>
            <a:r>
              <a:rPr dirty="0" sz="1800">
                <a:latin typeface="Arial"/>
                <a:cs typeface="Arial"/>
              </a:rPr>
              <a:t>n</a:t>
            </a:r>
            <a:r>
              <a:rPr dirty="0" sz="1800" spc="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(</a:t>
            </a:r>
            <a:r>
              <a:rPr dirty="0" sz="1800" spc="-10">
                <a:latin typeface="Arial"/>
                <a:cs typeface="Arial"/>
              </a:rPr>
              <a:t>a</a:t>
            </a:r>
            <a:r>
              <a:rPr dirty="0" sz="1800">
                <a:latin typeface="Arial"/>
                <a:cs typeface="Arial"/>
              </a:rPr>
              <a:t>s a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p</a:t>
            </a:r>
            <a:r>
              <a:rPr dirty="0" sz="1800">
                <a:latin typeface="Arial"/>
                <a:cs typeface="Arial"/>
              </a:rPr>
              <a:t>r</a:t>
            </a:r>
            <a:r>
              <a:rPr dirty="0" sz="1800" spc="-10">
                <a:latin typeface="Arial"/>
                <a:cs typeface="Arial"/>
              </a:rPr>
              <a:t>e</a:t>
            </a:r>
            <a:r>
              <a:rPr dirty="0" sz="1800">
                <a:latin typeface="Arial"/>
                <a:cs typeface="Arial"/>
              </a:rPr>
              <a:t>s</a:t>
            </a:r>
            <a:r>
              <a:rPr dirty="0" sz="1800" spc="-10">
                <a:latin typeface="Arial"/>
                <a:cs typeface="Arial"/>
              </a:rPr>
              <a:t>e</a:t>
            </a:r>
            <a:r>
              <a:rPr dirty="0" sz="1800">
                <a:latin typeface="Arial"/>
                <a:cs typeface="Arial"/>
              </a:rPr>
              <a:t>rv</a:t>
            </a:r>
            <a:r>
              <a:rPr dirty="0" sz="1800" spc="-10">
                <a:latin typeface="Arial"/>
                <a:cs typeface="Arial"/>
              </a:rPr>
              <a:t>a</a:t>
            </a:r>
            <a:r>
              <a:rPr dirty="0" sz="1800">
                <a:latin typeface="Arial"/>
                <a:cs typeface="Arial"/>
              </a:rPr>
              <a:t>t</a:t>
            </a:r>
            <a:r>
              <a:rPr dirty="0" sz="1800" spc="-5">
                <a:latin typeface="Arial"/>
                <a:cs typeface="Arial"/>
              </a:rPr>
              <a:t>i</a:t>
            </a:r>
            <a:r>
              <a:rPr dirty="0" sz="1800" spc="-10">
                <a:latin typeface="Arial"/>
                <a:cs typeface="Arial"/>
              </a:rPr>
              <a:t>o</a:t>
            </a:r>
            <a:r>
              <a:rPr dirty="0" sz="1800">
                <a:latin typeface="Arial"/>
                <a:cs typeface="Arial"/>
              </a:rPr>
              <a:t>n</a:t>
            </a:r>
            <a:r>
              <a:rPr dirty="0" sz="1800" spc="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str</a:t>
            </a:r>
            <a:r>
              <a:rPr dirty="0" sz="1800" spc="-10">
                <a:latin typeface="Arial"/>
                <a:cs typeface="Arial"/>
              </a:rPr>
              <a:t>a</a:t>
            </a:r>
            <a:r>
              <a:rPr dirty="0" sz="1800">
                <a:latin typeface="Arial"/>
                <a:cs typeface="Arial"/>
              </a:rPr>
              <a:t>t</a:t>
            </a:r>
            <a:r>
              <a:rPr dirty="0" sz="1800" spc="-10">
                <a:latin typeface="Arial"/>
                <a:cs typeface="Arial"/>
              </a:rPr>
              <a:t>eg</a:t>
            </a:r>
            <a:r>
              <a:rPr dirty="0" sz="1800" spc="-25">
                <a:latin typeface="Arial"/>
                <a:cs typeface="Arial"/>
              </a:rPr>
              <a:t>y</a:t>
            </a:r>
            <a:r>
              <a:rPr dirty="0" sz="1800">
                <a:latin typeface="Arial"/>
                <a:cs typeface="Arial"/>
              </a:rPr>
              <a:t>)</a:t>
            </a:r>
            <a:r>
              <a:rPr dirty="0" sz="1800" spc="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</a:t>
            </a:r>
            <a:r>
              <a:rPr dirty="0" sz="1800" spc="-10">
                <a:latin typeface="Arial"/>
                <a:cs typeface="Arial"/>
              </a:rPr>
              <a:t>a</a:t>
            </a:r>
            <a:r>
              <a:rPr dirty="0" sz="1800">
                <a:latin typeface="Arial"/>
                <a:cs typeface="Arial"/>
              </a:rPr>
              <a:t>n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b</a:t>
            </a:r>
            <a:r>
              <a:rPr dirty="0" sz="1800">
                <a:latin typeface="Arial"/>
                <a:cs typeface="Arial"/>
              </a:rPr>
              <a:t>e</a:t>
            </a:r>
            <a:r>
              <a:rPr dirty="0" sz="1800" spc="1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d</a:t>
            </a:r>
            <a:r>
              <a:rPr dirty="0" sz="1800" spc="-5">
                <a:latin typeface="Arial"/>
                <a:cs typeface="Arial"/>
              </a:rPr>
              <a:t>i</a:t>
            </a:r>
            <a:r>
              <a:rPr dirty="0" sz="1800">
                <a:latin typeface="Arial"/>
                <a:cs typeface="Arial"/>
              </a:rPr>
              <a:t>st</a:t>
            </a:r>
            <a:r>
              <a:rPr dirty="0" sz="1800" spc="-5">
                <a:latin typeface="Arial"/>
                <a:cs typeface="Arial"/>
              </a:rPr>
              <a:t>i</a:t>
            </a:r>
            <a:r>
              <a:rPr dirty="0" sz="1800" spc="-10">
                <a:latin typeface="Arial"/>
                <a:cs typeface="Arial"/>
              </a:rPr>
              <a:t>ngu</a:t>
            </a:r>
            <a:r>
              <a:rPr dirty="0" sz="1800" spc="-5">
                <a:latin typeface="Arial"/>
                <a:cs typeface="Arial"/>
              </a:rPr>
              <a:t>i</a:t>
            </a:r>
            <a:r>
              <a:rPr dirty="0" sz="1800">
                <a:latin typeface="Arial"/>
                <a:cs typeface="Arial"/>
              </a:rPr>
              <a:t>s</a:t>
            </a:r>
            <a:r>
              <a:rPr dirty="0" sz="1800" spc="-10">
                <a:latin typeface="Arial"/>
                <a:cs typeface="Arial"/>
              </a:rPr>
              <a:t>he</a:t>
            </a:r>
            <a:r>
              <a:rPr dirty="0" sz="1800">
                <a:latin typeface="Arial"/>
                <a:cs typeface="Arial"/>
              </a:rPr>
              <a:t>d</a:t>
            </a:r>
            <a:r>
              <a:rPr dirty="0" sz="1800" spc="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fr</a:t>
            </a:r>
            <a:r>
              <a:rPr dirty="0" sz="1800" spc="-10">
                <a:latin typeface="Arial"/>
                <a:cs typeface="Arial"/>
              </a:rPr>
              <a:t>o</a:t>
            </a:r>
            <a:r>
              <a:rPr dirty="0" sz="1800">
                <a:latin typeface="Arial"/>
                <a:cs typeface="Arial"/>
              </a:rPr>
              <a:t>m </a:t>
            </a:r>
            <a:r>
              <a:rPr dirty="0" sz="1800" spc="-10">
                <a:latin typeface="Arial"/>
                <a:cs typeface="Arial"/>
              </a:rPr>
              <a:t>no</a:t>
            </a:r>
            <a:r>
              <a:rPr dirty="0" sz="1800">
                <a:latin typeface="Arial"/>
                <a:cs typeface="Arial"/>
              </a:rPr>
              <a:t>rm</a:t>
            </a:r>
            <a:r>
              <a:rPr dirty="0" sz="1800" spc="-10">
                <a:latin typeface="Arial"/>
                <a:cs typeface="Arial"/>
              </a:rPr>
              <a:t>a</a:t>
            </a:r>
            <a:r>
              <a:rPr dirty="0" sz="1800" spc="-5">
                <a:latin typeface="Arial"/>
                <a:cs typeface="Arial"/>
              </a:rPr>
              <a:t>li</a:t>
            </a:r>
            <a:r>
              <a:rPr dirty="0" sz="1800">
                <a:latin typeface="Arial"/>
                <a:cs typeface="Arial"/>
              </a:rPr>
              <a:t>z</a:t>
            </a:r>
            <a:r>
              <a:rPr dirty="0" sz="1800" spc="-10">
                <a:latin typeface="Arial"/>
                <a:cs typeface="Arial"/>
              </a:rPr>
              <a:t>a</a:t>
            </a:r>
            <a:r>
              <a:rPr dirty="0" sz="1800">
                <a:latin typeface="Arial"/>
                <a:cs typeface="Arial"/>
              </a:rPr>
              <a:t>t</a:t>
            </a:r>
            <a:r>
              <a:rPr dirty="0" sz="1800" spc="-5">
                <a:latin typeface="Arial"/>
                <a:cs typeface="Arial"/>
              </a:rPr>
              <a:t>i</a:t>
            </a:r>
            <a:r>
              <a:rPr dirty="0" sz="1800" spc="-10">
                <a:latin typeface="Arial"/>
                <a:cs typeface="Arial"/>
              </a:rPr>
              <a:t>on</a:t>
            </a:r>
            <a:endParaRPr sz="1800">
              <a:latin typeface="Arial"/>
              <a:cs typeface="Arial"/>
            </a:endParaRPr>
          </a:p>
          <a:p>
            <a:pPr marL="256540" marR="400685">
              <a:lnSpc>
                <a:spcPct val="100000"/>
              </a:lnSpc>
              <a:spcBef>
                <a:spcPts val="1005"/>
              </a:spcBef>
              <a:tabLst>
                <a:tab pos="6160770" algn="l"/>
              </a:tabLst>
            </a:pPr>
            <a:r>
              <a:rPr dirty="0" sz="1800">
                <a:latin typeface="Arial"/>
                <a:cs typeface="Arial"/>
              </a:rPr>
              <a:t>M</a:t>
            </a:r>
            <a:r>
              <a:rPr dirty="0" sz="1800" spc="-5">
                <a:latin typeface="Arial"/>
                <a:cs typeface="Arial"/>
              </a:rPr>
              <a:t>i</a:t>
            </a:r>
            <a:r>
              <a:rPr dirty="0" sz="1800" spc="-10">
                <a:latin typeface="Arial"/>
                <a:cs typeface="Arial"/>
              </a:rPr>
              <a:t>g</a:t>
            </a:r>
            <a:r>
              <a:rPr dirty="0" sz="1800">
                <a:latin typeface="Arial"/>
                <a:cs typeface="Arial"/>
              </a:rPr>
              <a:t>r</a:t>
            </a:r>
            <a:r>
              <a:rPr dirty="0" sz="1800" spc="-10">
                <a:latin typeface="Arial"/>
                <a:cs typeface="Arial"/>
              </a:rPr>
              <a:t>a</a:t>
            </a:r>
            <a:r>
              <a:rPr dirty="0" sz="1800">
                <a:latin typeface="Arial"/>
                <a:cs typeface="Arial"/>
              </a:rPr>
              <a:t>t</a:t>
            </a:r>
            <a:r>
              <a:rPr dirty="0" sz="1800" spc="-5">
                <a:latin typeface="Arial"/>
                <a:cs typeface="Arial"/>
              </a:rPr>
              <a:t>i</a:t>
            </a:r>
            <a:r>
              <a:rPr dirty="0" sz="1800" spc="-10">
                <a:latin typeface="Arial"/>
                <a:cs typeface="Arial"/>
              </a:rPr>
              <a:t>o</a:t>
            </a:r>
            <a:r>
              <a:rPr dirty="0" sz="1800">
                <a:latin typeface="Arial"/>
                <a:cs typeface="Arial"/>
              </a:rPr>
              <a:t>n</a:t>
            </a:r>
            <a:r>
              <a:rPr dirty="0" sz="1800" spc="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cr</a:t>
            </a:r>
            <a:r>
              <a:rPr dirty="0" sz="1800" spc="-10">
                <a:latin typeface="Arial"/>
                <a:cs typeface="Arial"/>
              </a:rPr>
              <a:t>ea</a:t>
            </a:r>
            <a:r>
              <a:rPr dirty="0" sz="1800">
                <a:latin typeface="Arial"/>
                <a:cs typeface="Arial"/>
              </a:rPr>
              <a:t>t</a:t>
            </a:r>
            <a:r>
              <a:rPr dirty="0" sz="1800" spc="-10">
                <a:latin typeface="Arial"/>
                <a:cs typeface="Arial"/>
              </a:rPr>
              <a:t>e</a:t>
            </a:r>
            <a:r>
              <a:rPr dirty="0" sz="1800">
                <a:latin typeface="Arial"/>
                <a:cs typeface="Arial"/>
              </a:rPr>
              <a:t>s</a:t>
            </a:r>
            <a:r>
              <a:rPr dirty="0" sz="1800" spc="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 </a:t>
            </a:r>
            <a:r>
              <a:rPr dirty="0" sz="1800" i="1">
                <a:latin typeface="Arial"/>
                <a:cs typeface="Arial"/>
              </a:rPr>
              <a:t>c</a:t>
            </a:r>
            <a:r>
              <a:rPr dirty="0" sz="1800" spc="-10" i="1">
                <a:latin typeface="Arial"/>
                <a:cs typeface="Arial"/>
              </a:rPr>
              <a:t>ha</a:t>
            </a:r>
            <a:r>
              <a:rPr dirty="0" sz="1800" spc="-5" i="1">
                <a:latin typeface="Arial"/>
                <a:cs typeface="Arial"/>
              </a:rPr>
              <a:t>i</a:t>
            </a:r>
            <a:r>
              <a:rPr dirty="0" sz="1800" i="1">
                <a:latin typeface="Arial"/>
                <a:cs typeface="Arial"/>
              </a:rPr>
              <a:t>n</a:t>
            </a:r>
            <a:r>
              <a:rPr dirty="0" sz="1800" spc="10" i="1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o</a:t>
            </a:r>
            <a:r>
              <a:rPr dirty="0" sz="1800">
                <a:latin typeface="Arial"/>
                <a:cs typeface="Arial"/>
              </a:rPr>
              <a:t>f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da</a:t>
            </a:r>
            <a:r>
              <a:rPr dirty="0" sz="1800">
                <a:latin typeface="Arial"/>
                <a:cs typeface="Arial"/>
              </a:rPr>
              <a:t>ta</a:t>
            </a:r>
            <a:r>
              <a:rPr dirty="0" sz="1800" spc="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s</a:t>
            </a:r>
            <a:r>
              <a:rPr dirty="0" sz="1800" spc="-10">
                <a:latin typeface="Arial"/>
                <a:cs typeface="Arial"/>
              </a:rPr>
              <a:t>e</a:t>
            </a:r>
            <a:r>
              <a:rPr dirty="0" sz="1800">
                <a:latin typeface="Arial"/>
                <a:cs typeface="Arial"/>
              </a:rPr>
              <a:t>ts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 spc="-40">
                <a:latin typeface="Arial"/>
                <a:cs typeface="Arial"/>
              </a:rPr>
              <a:t>w</a:t>
            </a:r>
            <a:r>
              <a:rPr dirty="0" sz="1800" spc="-5">
                <a:latin typeface="Arial"/>
                <a:cs typeface="Arial"/>
              </a:rPr>
              <a:t>i</a:t>
            </a:r>
            <a:r>
              <a:rPr dirty="0" sz="1800">
                <a:latin typeface="Arial"/>
                <a:cs typeface="Arial"/>
              </a:rPr>
              <a:t>th</a:t>
            </a:r>
            <a:r>
              <a:rPr dirty="0" sz="1800" spc="4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</a:t>
            </a:r>
            <a:r>
              <a:rPr dirty="0" sz="1800" spc="-10">
                <a:latin typeface="Arial"/>
                <a:cs typeface="Arial"/>
              </a:rPr>
              <a:t>h</a:t>
            </a:r>
            <a:r>
              <a:rPr dirty="0" sz="1800">
                <a:latin typeface="Arial"/>
                <a:cs typeface="Arial"/>
              </a:rPr>
              <a:t>e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s</a:t>
            </a:r>
            <a:r>
              <a:rPr dirty="0" sz="1800" spc="-10">
                <a:latin typeface="Arial"/>
                <a:cs typeface="Arial"/>
              </a:rPr>
              <a:t>a</a:t>
            </a:r>
            <a:r>
              <a:rPr dirty="0" sz="1800">
                <a:latin typeface="Arial"/>
                <a:cs typeface="Arial"/>
              </a:rPr>
              <a:t>me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da</a:t>
            </a:r>
            <a:r>
              <a:rPr dirty="0" sz="1800">
                <a:latin typeface="Arial"/>
                <a:cs typeface="Arial"/>
              </a:rPr>
              <a:t>ta	</a:t>
            </a:r>
            <a:r>
              <a:rPr dirty="0" sz="1800" spc="-5">
                <a:latin typeface="Arial"/>
                <a:cs typeface="Arial"/>
              </a:rPr>
              <a:t>i</a:t>
            </a:r>
            <a:r>
              <a:rPr dirty="0" sz="1800">
                <a:latin typeface="Arial"/>
                <a:cs typeface="Arial"/>
              </a:rPr>
              <a:t>n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d</a:t>
            </a:r>
            <a:r>
              <a:rPr dirty="0" sz="1800" spc="-5">
                <a:latin typeface="Arial"/>
                <a:cs typeface="Arial"/>
              </a:rPr>
              <a:t>i</a:t>
            </a:r>
            <a:r>
              <a:rPr dirty="0" sz="1800" spc="-35">
                <a:latin typeface="Arial"/>
                <a:cs typeface="Arial"/>
              </a:rPr>
              <a:t>f</a:t>
            </a:r>
            <a:r>
              <a:rPr dirty="0" sz="1800">
                <a:latin typeface="Arial"/>
                <a:cs typeface="Arial"/>
              </a:rPr>
              <a:t>f</a:t>
            </a:r>
            <a:r>
              <a:rPr dirty="0" sz="1800" spc="-10">
                <a:latin typeface="Arial"/>
                <a:cs typeface="Arial"/>
              </a:rPr>
              <a:t>e</a:t>
            </a:r>
            <a:r>
              <a:rPr dirty="0" sz="1800">
                <a:latin typeface="Arial"/>
                <a:cs typeface="Arial"/>
              </a:rPr>
              <a:t>r</a:t>
            </a:r>
            <a:r>
              <a:rPr dirty="0" sz="1800" spc="-10">
                <a:latin typeface="Arial"/>
                <a:cs typeface="Arial"/>
              </a:rPr>
              <a:t>en</a:t>
            </a:r>
            <a:r>
              <a:rPr dirty="0" sz="1800">
                <a:latin typeface="Arial"/>
                <a:cs typeface="Arial"/>
              </a:rPr>
              <a:t>t</a:t>
            </a:r>
            <a:r>
              <a:rPr dirty="0" sz="1800" spc="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f</a:t>
            </a:r>
            <a:r>
              <a:rPr dirty="0" sz="1800" spc="-10">
                <a:latin typeface="Arial"/>
                <a:cs typeface="Arial"/>
              </a:rPr>
              <a:t>o</a:t>
            </a:r>
            <a:r>
              <a:rPr dirty="0" sz="1800">
                <a:latin typeface="Arial"/>
                <a:cs typeface="Arial"/>
              </a:rPr>
              <a:t>rm</a:t>
            </a:r>
            <a:r>
              <a:rPr dirty="0" sz="1800" spc="-10">
                <a:latin typeface="Arial"/>
                <a:cs typeface="Arial"/>
              </a:rPr>
              <a:t>a</a:t>
            </a:r>
            <a:r>
              <a:rPr dirty="0" sz="1800">
                <a:latin typeface="Arial"/>
                <a:cs typeface="Arial"/>
              </a:rPr>
              <a:t>ts;</a:t>
            </a:r>
            <a:r>
              <a:rPr dirty="0" sz="180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N</a:t>
            </a:r>
            <a:r>
              <a:rPr dirty="0" sz="1800" spc="-10">
                <a:latin typeface="Arial"/>
                <a:cs typeface="Arial"/>
              </a:rPr>
              <a:t>o</a:t>
            </a:r>
            <a:r>
              <a:rPr dirty="0" sz="1800">
                <a:latin typeface="Arial"/>
                <a:cs typeface="Arial"/>
              </a:rPr>
              <a:t>rm</a:t>
            </a:r>
            <a:r>
              <a:rPr dirty="0" sz="1800" spc="-10">
                <a:latin typeface="Arial"/>
                <a:cs typeface="Arial"/>
              </a:rPr>
              <a:t>a</a:t>
            </a:r>
            <a:r>
              <a:rPr dirty="0" sz="1800" spc="-5">
                <a:latin typeface="Arial"/>
                <a:cs typeface="Arial"/>
              </a:rPr>
              <a:t>li</a:t>
            </a:r>
            <a:r>
              <a:rPr dirty="0" sz="1800">
                <a:latin typeface="Arial"/>
                <a:cs typeface="Arial"/>
              </a:rPr>
              <a:t>z</a:t>
            </a:r>
            <a:r>
              <a:rPr dirty="0" sz="1800" spc="-10">
                <a:latin typeface="Arial"/>
                <a:cs typeface="Arial"/>
              </a:rPr>
              <a:t>a</a:t>
            </a:r>
            <a:r>
              <a:rPr dirty="0" sz="1800">
                <a:latin typeface="Arial"/>
                <a:cs typeface="Arial"/>
              </a:rPr>
              <a:t>t</a:t>
            </a:r>
            <a:r>
              <a:rPr dirty="0" sz="1800" spc="-5">
                <a:latin typeface="Arial"/>
                <a:cs typeface="Arial"/>
              </a:rPr>
              <a:t>i</a:t>
            </a:r>
            <a:r>
              <a:rPr dirty="0" sz="1800" spc="-10">
                <a:latin typeface="Arial"/>
                <a:cs typeface="Arial"/>
              </a:rPr>
              <a:t>o</a:t>
            </a:r>
            <a:r>
              <a:rPr dirty="0" sz="1800">
                <a:latin typeface="Arial"/>
                <a:cs typeface="Arial"/>
              </a:rPr>
              <a:t>n</a:t>
            </a:r>
            <a:r>
              <a:rPr dirty="0" sz="1800" spc="2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i</a:t>
            </a:r>
            <a:r>
              <a:rPr dirty="0" sz="1800">
                <a:latin typeface="Arial"/>
                <a:cs typeface="Arial"/>
              </a:rPr>
              <a:t>s a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 spc="-10" i="1">
                <a:latin typeface="Arial"/>
                <a:cs typeface="Arial"/>
              </a:rPr>
              <a:t>hu</a:t>
            </a:r>
            <a:r>
              <a:rPr dirty="0" sz="1800" i="1">
                <a:latin typeface="Arial"/>
                <a:cs typeface="Arial"/>
              </a:rPr>
              <a:t>b</a:t>
            </a:r>
            <a:r>
              <a:rPr dirty="0" sz="1800" spc="10" i="1">
                <a:latin typeface="Arial"/>
                <a:cs typeface="Arial"/>
              </a:rPr>
              <a:t> </a:t>
            </a:r>
            <a:r>
              <a:rPr dirty="0" sz="1800" spc="-10" i="1">
                <a:latin typeface="Arial"/>
                <a:cs typeface="Arial"/>
              </a:rPr>
              <a:t>an</a:t>
            </a:r>
            <a:r>
              <a:rPr dirty="0" sz="1800" i="1">
                <a:latin typeface="Arial"/>
                <a:cs typeface="Arial"/>
              </a:rPr>
              <a:t>d</a:t>
            </a:r>
            <a:r>
              <a:rPr dirty="0" sz="1800" spc="10" i="1">
                <a:latin typeface="Arial"/>
                <a:cs typeface="Arial"/>
              </a:rPr>
              <a:t> </a:t>
            </a:r>
            <a:r>
              <a:rPr dirty="0" sz="1800" i="1">
                <a:latin typeface="Arial"/>
                <a:cs typeface="Arial"/>
              </a:rPr>
              <a:t>s</a:t>
            </a:r>
            <a:r>
              <a:rPr dirty="0" sz="1800" spc="-10" i="1">
                <a:latin typeface="Arial"/>
                <a:cs typeface="Arial"/>
              </a:rPr>
              <a:t>po</a:t>
            </a:r>
            <a:r>
              <a:rPr dirty="0" sz="1800" i="1">
                <a:latin typeface="Arial"/>
                <a:cs typeface="Arial"/>
              </a:rPr>
              <a:t>k</a:t>
            </a:r>
            <a:r>
              <a:rPr dirty="0" sz="1800" spc="-10" i="1">
                <a:latin typeface="Arial"/>
                <a:cs typeface="Arial"/>
              </a:rPr>
              <a:t>e</a:t>
            </a:r>
            <a:r>
              <a:rPr dirty="0" sz="1800" i="1">
                <a:latin typeface="Arial"/>
                <a:cs typeface="Arial"/>
              </a:rPr>
              <a:t>s</a:t>
            </a:r>
            <a:r>
              <a:rPr dirty="0" sz="1800" spc="10" i="1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m</a:t>
            </a:r>
            <a:r>
              <a:rPr dirty="0" sz="1800" spc="-10">
                <a:latin typeface="Arial"/>
                <a:cs typeface="Arial"/>
              </a:rPr>
              <a:t>odel</a:t>
            </a:r>
            <a:endParaRPr sz="1800">
              <a:latin typeface="Arial"/>
              <a:cs typeface="Arial"/>
            </a:endParaRPr>
          </a:p>
          <a:p>
            <a:pPr marL="255904" marR="224154">
              <a:lnSpc>
                <a:spcPct val="100000"/>
              </a:lnSpc>
              <a:spcBef>
                <a:spcPts val="994"/>
              </a:spcBef>
            </a:pPr>
            <a:r>
              <a:rPr dirty="0" sz="1800" spc="-35">
                <a:latin typeface="Arial"/>
                <a:cs typeface="Arial"/>
              </a:rPr>
              <a:t>W</a:t>
            </a:r>
            <a:r>
              <a:rPr dirty="0" sz="1800">
                <a:latin typeface="Arial"/>
                <a:cs typeface="Arial"/>
              </a:rPr>
              <a:t>e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ha</a:t>
            </a:r>
            <a:r>
              <a:rPr dirty="0" sz="1800">
                <a:latin typeface="Arial"/>
                <a:cs typeface="Arial"/>
              </a:rPr>
              <a:t>ve</a:t>
            </a:r>
            <a:r>
              <a:rPr dirty="0" sz="1800" spc="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s</a:t>
            </a:r>
            <a:r>
              <a:rPr dirty="0" sz="1800" spc="-10">
                <a:latin typeface="Arial"/>
                <a:cs typeface="Arial"/>
              </a:rPr>
              <a:t>a</a:t>
            </a:r>
            <a:r>
              <a:rPr dirty="0" sz="1800" spc="-5">
                <a:latin typeface="Arial"/>
                <a:cs typeface="Arial"/>
              </a:rPr>
              <a:t>i</a:t>
            </a:r>
            <a:r>
              <a:rPr dirty="0" sz="1800">
                <a:latin typeface="Arial"/>
                <a:cs typeface="Arial"/>
              </a:rPr>
              <a:t>d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</a:t>
            </a:r>
            <a:r>
              <a:rPr dirty="0" sz="1800" spc="-10">
                <a:latin typeface="Arial"/>
                <a:cs typeface="Arial"/>
              </a:rPr>
              <a:t>ha</a:t>
            </a:r>
            <a:r>
              <a:rPr dirty="0" sz="1800">
                <a:latin typeface="Arial"/>
                <a:cs typeface="Arial"/>
              </a:rPr>
              <a:t>t</a:t>
            </a:r>
            <a:r>
              <a:rPr dirty="0" sz="1800" spc="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m</a:t>
            </a:r>
            <a:r>
              <a:rPr dirty="0" sz="1800" spc="-5">
                <a:latin typeface="Arial"/>
                <a:cs typeface="Arial"/>
              </a:rPr>
              <a:t>i</a:t>
            </a:r>
            <a:r>
              <a:rPr dirty="0" sz="1800" spc="-10">
                <a:latin typeface="Arial"/>
                <a:cs typeface="Arial"/>
              </a:rPr>
              <a:t>g</a:t>
            </a:r>
            <a:r>
              <a:rPr dirty="0" sz="1800">
                <a:latin typeface="Arial"/>
                <a:cs typeface="Arial"/>
              </a:rPr>
              <a:t>r</a:t>
            </a:r>
            <a:r>
              <a:rPr dirty="0" sz="1800" spc="-10">
                <a:latin typeface="Arial"/>
                <a:cs typeface="Arial"/>
              </a:rPr>
              <a:t>a</a:t>
            </a:r>
            <a:r>
              <a:rPr dirty="0" sz="1800">
                <a:latin typeface="Arial"/>
                <a:cs typeface="Arial"/>
              </a:rPr>
              <a:t>t</a:t>
            </a:r>
            <a:r>
              <a:rPr dirty="0" sz="1800" spc="-5">
                <a:latin typeface="Arial"/>
                <a:cs typeface="Arial"/>
              </a:rPr>
              <a:t>i</a:t>
            </a:r>
            <a:r>
              <a:rPr dirty="0" sz="1800" spc="-10">
                <a:latin typeface="Arial"/>
                <a:cs typeface="Arial"/>
              </a:rPr>
              <a:t>o</a:t>
            </a:r>
            <a:r>
              <a:rPr dirty="0" sz="1800">
                <a:latin typeface="Arial"/>
                <a:cs typeface="Arial"/>
              </a:rPr>
              <a:t>n</a:t>
            </a:r>
            <a:r>
              <a:rPr dirty="0" sz="1800" spc="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f</a:t>
            </a:r>
            <a:r>
              <a:rPr dirty="0" sz="1800" spc="-10">
                <a:latin typeface="Arial"/>
                <a:cs typeface="Arial"/>
              </a:rPr>
              <a:t>o</a:t>
            </a:r>
            <a:r>
              <a:rPr dirty="0" sz="1800">
                <a:latin typeface="Arial"/>
                <a:cs typeface="Arial"/>
              </a:rPr>
              <a:t>rm</a:t>
            </a:r>
            <a:r>
              <a:rPr dirty="0" sz="1800" spc="-10">
                <a:latin typeface="Arial"/>
                <a:cs typeface="Arial"/>
              </a:rPr>
              <a:t>a</a:t>
            </a:r>
            <a:r>
              <a:rPr dirty="0" sz="1800">
                <a:latin typeface="Arial"/>
                <a:cs typeface="Arial"/>
              </a:rPr>
              <a:t>ts </a:t>
            </a:r>
            <a:r>
              <a:rPr dirty="0" sz="1800" spc="-10">
                <a:latin typeface="Arial"/>
                <a:cs typeface="Arial"/>
              </a:rPr>
              <a:t>a</a:t>
            </a:r>
            <a:r>
              <a:rPr dirty="0" sz="1800">
                <a:latin typeface="Arial"/>
                <a:cs typeface="Arial"/>
              </a:rPr>
              <a:t>re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a</a:t>
            </a:r>
            <a:r>
              <a:rPr dirty="0" sz="1800">
                <a:latin typeface="Arial"/>
                <a:cs typeface="Arial"/>
              </a:rPr>
              <a:t>d</a:t>
            </a:r>
            <a:r>
              <a:rPr dirty="0" sz="1800" spc="1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ho</a:t>
            </a:r>
            <a:r>
              <a:rPr dirty="0" sz="1800">
                <a:latin typeface="Arial"/>
                <a:cs typeface="Arial"/>
              </a:rPr>
              <a:t>c,</a:t>
            </a:r>
            <a:r>
              <a:rPr dirty="0" sz="1800" spc="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un</a:t>
            </a:r>
            <a:r>
              <a:rPr dirty="0" sz="1800">
                <a:latin typeface="Arial"/>
                <a:cs typeface="Arial"/>
              </a:rPr>
              <a:t>c</a:t>
            </a:r>
            <a:r>
              <a:rPr dirty="0" sz="1800" spc="-10">
                <a:latin typeface="Arial"/>
                <a:cs typeface="Arial"/>
              </a:rPr>
              <a:t>oo</a:t>
            </a:r>
            <a:r>
              <a:rPr dirty="0" sz="1800">
                <a:latin typeface="Arial"/>
                <a:cs typeface="Arial"/>
              </a:rPr>
              <a:t>r</a:t>
            </a:r>
            <a:r>
              <a:rPr dirty="0" sz="1800" spc="-10">
                <a:latin typeface="Arial"/>
                <a:cs typeface="Arial"/>
              </a:rPr>
              <a:t>d</a:t>
            </a:r>
            <a:r>
              <a:rPr dirty="0" sz="1800" spc="-5">
                <a:latin typeface="Arial"/>
                <a:cs typeface="Arial"/>
              </a:rPr>
              <a:t>i</a:t>
            </a:r>
            <a:r>
              <a:rPr dirty="0" sz="1800" spc="-10">
                <a:latin typeface="Arial"/>
                <a:cs typeface="Arial"/>
              </a:rPr>
              <a:t>na</a:t>
            </a:r>
            <a:r>
              <a:rPr dirty="0" sz="1800">
                <a:latin typeface="Arial"/>
                <a:cs typeface="Arial"/>
              </a:rPr>
              <a:t>t</a:t>
            </a:r>
            <a:r>
              <a:rPr dirty="0" sz="1800" spc="-10">
                <a:latin typeface="Arial"/>
                <a:cs typeface="Arial"/>
              </a:rPr>
              <a:t>ed</a:t>
            </a:r>
            <a:r>
              <a:rPr dirty="0" sz="1800">
                <a:latin typeface="Arial"/>
                <a:cs typeface="Arial"/>
              </a:rPr>
              <a:t>,</a:t>
            </a:r>
            <a:r>
              <a:rPr dirty="0" sz="1800" spc="3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o</a:t>
            </a:r>
            <a:r>
              <a:rPr dirty="0" sz="1800">
                <a:latin typeface="Arial"/>
                <a:cs typeface="Arial"/>
              </a:rPr>
              <a:t>ft</a:t>
            </a:r>
            <a:r>
              <a:rPr dirty="0" sz="1800" spc="-10">
                <a:latin typeface="Arial"/>
                <a:cs typeface="Arial"/>
              </a:rPr>
              <a:t>e</a:t>
            </a:r>
            <a:r>
              <a:rPr dirty="0" sz="1800">
                <a:latin typeface="Arial"/>
                <a:cs typeface="Arial"/>
              </a:rPr>
              <a:t>n</a:t>
            </a:r>
            <a:r>
              <a:rPr dirty="0" sz="1800" spc="-5">
                <a:latin typeface="Arial"/>
                <a:cs typeface="Arial"/>
              </a:rPr>
              <a:t> lo</a:t>
            </a:r>
            <a:r>
              <a:rPr dirty="0" sz="1800">
                <a:latin typeface="Arial"/>
                <a:cs typeface="Arial"/>
              </a:rPr>
              <a:t>ssy</a:t>
            </a:r>
            <a:r>
              <a:rPr dirty="0" sz="1800" spc="2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and</a:t>
            </a:r>
            <a:r>
              <a:rPr dirty="0" sz="1800" spc="-10">
                <a:latin typeface="Arial"/>
                <a:cs typeface="Arial"/>
              </a:rPr>
              <a:t> o</a:t>
            </a:r>
            <a:r>
              <a:rPr dirty="0" sz="1800">
                <a:latin typeface="Arial"/>
                <a:cs typeface="Arial"/>
              </a:rPr>
              <a:t>v</a:t>
            </a:r>
            <a:r>
              <a:rPr dirty="0" sz="1800" spc="-10">
                <a:latin typeface="Arial"/>
                <a:cs typeface="Arial"/>
              </a:rPr>
              <a:t>e</a:t>
            </a:r>
            <a:r>
              <a:rPr dirty="0" sz="1800">
                <a:latin typeface="Arial"/>
                <a:cs typeface="Arial"/>
              </a:rPr>
              <a:t>r s</a:t>
            </a:r>
            <a:r>
              <a:rPr dirty="0" sz="1800" spc="-10">
                <a:latin typeface="Arial"/>
                <a:cs typeface="Arial"/>
              </a:rPr>
              <a:t>pe</a:t>
            </a:r>
            <a:r>
              <a:rPr dirty="0" sz="1800">
                <a:latin typeface="Arial"/>
                <a:cs typeface="Arial"/>
              </a:rPr>
              <a:t>c</a:t>
            </a:r>
            <a:r>
              <a:rPr dirty="0" sz="1800" spc="-5">
                <a:latin typeface="Arial"/>
                <a:cs typeface="Arial"/>
              </a:rPr>
              <a:t>i</a:t>
            </a:r>
            <a:r>
              <a:rPr dirty="0" sz="1800" spc="-10">
                <a:latin typeface="Arial"/>
                <a:cs typeface="Arial"/>
              </a:rPr>
              <a:t>a</a:t>
            </a:r>
            <a:r>
              <a:rPr dirty="0" sz="1800" spc="-5">
                <a:latin typeface="Arial"/>
                <a:cs typeface="Arial"/>
              </a:rPr>
              <a:t>li</a:t>
            </a:r>
            <a:r>
              <a:rPr dirty="0" sz="1800">
                <a:latin typeface="Arial"/>
                <a:cs typeface="Arial"/>
              </a:rPr>
              <a:t>z</a:t>
            </a:r>
            <a:r>
              <a:rPr dirty="0" sz="1800" spc="-10">
                <a:latin typeface="Arial"/>
                <a:cs typeface="Arial"/>
              </a:rPr>
              <a:t>ed</a:t>
            </a:r>
            <a:r>
              <a:rPr dirty="0" sz="1800">
                <a:latin typeface="Arial"/>
                <a:cs typeface="Arial"/>
              </a:rPr>
              <a:t>;</a:t>
            </a:r>
            <a:r>
              <a:rPr dirty="0" sz="1800" spc="3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an</a:t>
            </a:r>
            <a:r>
              <a:rPr dirty="0" sz="1800">
                <a:latin typeface="Arial"/>
                <a:cs typeface="Arial"/>
              </a:rPr>
              <a:t>d</a:t>
            </a:r>
            <a:r>
              <a:rPr dirty="0" sz="1800" spc="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</a:t>
            </a:r>
            <a:r>
              <a:rPr dirty="0" sz="1800" spc="-10">
                <a:latin typeface="Arial"/>
                <a:cs typeface="Arial"/>
              </a:rPr>
              <a:t>a</a:t>
            </a:r>
            <a:r>
              <a:rPr dirty="0" sz="1800">
                <a:latin typeface="Arial"/>
                <a:cs typeface="Arial"/>
              </a:rPr>
              <a:t>n</a:t>
            </a:r>
            <a:r>
              <a:rPr dirty="0" sz="1800" spc="-5">
                <a:latin typeface="Arial"/>
                <a:cs typeface="Arial"/>
              </a:rPr>
              <a:t> l</a:t>
            </a:r>
            <a:r>
              <a:rPr dirty="0" sz="1800" spc="-10">
                <a:latin typeface="Arial"/>
                <a:cs typeface="Arial"/>
              </a:rPr>
              <a:t>ea</a:t>
            </a:r>
            <a:r>
              <a:rPr dirty="0" sz="1800">
                <a:latin typeface="Arial"/>
                <a:cs typeface="Arial"/>
              </a:rPr>
              <a:t>d</a:t>
            </a:r>
            <a:r>
              <a:rPr dirty="0" sz="1800" spc="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to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</a:t>
            </a:r>
            <a:r>
              <a:rPr dirty="0" sz="1800" spc="-10">
                <a:latin typeface="Arial"/>
                <a:cs typeface="Arial"/>
              </a:rPr>
              <a:t>o</a:t>
            </a:r>
            <a:r>
              <a:rPr dirty="0" sz="1800">
                <a:latin typeface="Arial"/>
                <a:cs typeface="Arial"/>
              </a:rPr>
              <a:t>m</a:t>
            </a:r>
            <a:r>
              <a:rPr dirty="0" sz="1800" spc="-10">
                <a:latin typeface="Arial"/>
                <a:cs typeface="Arial"/>
              </a:rPr>
              <a:t>pa</a:t>
            </a:r>
            <a:r>
              <a:rPr dirty="0" sz="1800">
                <a:latin typeface="Arial"/>
                <a:cs typeface="Arial"/>
              </a:rPr>
              <a:t>t</a:t>
            </a:r>
            <a:r>
              <a:rPr dirty="0" sz="1800" spc="-5">
                <a:latin typeface="Arial"/>
                <a:cs typeface="Arial"/>
              </a:rPr>
              <a:t>i</a:t>
            </a:r>
            <a:r>
              <a:rPr dirty="0" sz="1800" spc="-10">
                <a:latin typeface="Arial"/>
                <a:cs typeface="Arial"/>
              </a:rPr>
              <a:t>b</a:t>
            </a:r>
            <a:r>
              <a:rPr dirty="0" sz="1800" spc="-5">
                <a:latin typeface="Arial"/>
                <a:cs typeface="Arial"/>
              </a:rPr>
              <a:t>ili</a:t>
            </a:r>
            <a:r>
              <a:rPr dirty="0" sz="1800">
                <a:latin typeface="Arial"/>
                <a:cs typeface="Arial"/>
              </a:rPr>
              <a:t>ty</a:t>
            </a:r>
            <a:r>
              <a:rPr dirty="0" sz="1800" spc="2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p</a:t>
            </a:r>
            <a:r>
              <a:rPr dirty="0" sz="1800">
                <a:latin typeface="Arial"/>
                <a:cs typeface="Arial"/>
              </a:rPr>
              <a:t>r</a:t>
            </a:r>
            <a:r>
              <a:rPr dirty="0" sz="1800" spc="-10">
                <a:latin typeface="Arial"/>
                <a:cs typeface="Arial"/>
              </a:rPr>
              <a:t>ob</a:t>
            </a:r>
            <a:r>
              <a:rPr dirty="0" sz="1800" spc="-5">
                <a:latin typeface="Arial"/>
                <a:cs typeface="Arial"/>
              </a:rPr>
              <a:t>l</a:t>
            </a:r>
            <a:r>
              <a:rPr dirty="0" sz="1800" spc="-10">
                <a:latin typeface="Arial"/>
                <a:cs typeface="Arial"/>
              </a:rPr>
              <a:t>e</a:t>
            </a:r>
            <a:r>
              <a:rPr dirty="0" sz="1800">
                <a:latin typeface="Arial"/>
                <a:cs typeface="Arial"/>
              </a:rPr>
              <a:t>ms</a:t>
            </a:r>
            <a:endParaRPr sz="1800">
              <a:latin typeface="Arial"/>
              <a:cs typeface="Arial"/>
            </a:endParaRPr>
          </a:p>
          <a:p>
            <a:pPr algn="just" marL="255904" marR="5080">
              <a:lnSpc>
                <a:spcPct val="100000"/>
              </a:lnSpc>
              <a:spcBef>
                <a:spcPts val="994"/>
              </a:spcBef>
            </a:pPr>
            <a:r>
              <a:rPr dirty="0" sz="1800" spc="-5">
                <a:latin typeface="Arial"/>
                <a:cs typeface="Arial"/>
              </a:rPr>
              <a:t>B</a:t>
            </a:r>
            <a:r>
              <a:rPr dirty="0" sz="1800" spc="-10">
                <a:latin typeface="Arial"/>
                <a:cs typeface="Arial"/>
              </a:rPr>
              <a:t>u</a:t>
            </a:r>
            <a:r>
              <a:rPr dirty="0" sz="1800">
                <a:latin typeface="Arial"/>
                <a:cs typeface="Arial"/>
              </a:rPr>
              <a:t>t</a:t>
            </a:r>
            <a:r>
              <a:rPr dirty="0" sz="1800" spc="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pe</a:t>
            </a:r>
            <a:r>
              <a:rPr dirty="0" sz="1800">
                <a:latin typeface="Arial"/>
                <a:cs typeface="Arial"/>
              </a:rPr>
              <a:t>r</a:t>
            </a:r>
            <a:r>
              <a:rPr dirty="0" sz="1800" spc="-10">
                <a:latin typeface="Arial"/>
                <a:cs typeface="Arial"/>
              </a:rPr>
              <a:t>hap</a:t>
            </a:r>
            <a:r>
              <a:rPr dirty="0" sz="1800">
                <a:latin typeface="Arial"/>
                <a:cs typeface="Arial"/>
              </a:rPr>
              <a:t>s</a:t>
            </a:r>
            <a:r>
              <a:rPr dirty="0" sz="1800" spc="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m</a:t>
            </a:r>
            <a:r>
              <a:rPr dirty="0" sz="1800" spc="-5">
                <a:latin typeface="Arial"/>
                <a:cs typeface="Arial"/>
              </a:rPr>
              <a:t>i</a:t>
            </a:r>
            <a:r>
              <a:rPr dirty="0" sz="1800" spc="-10">
                <a:latin typeface="Arial"/>
                <a:cs typeface="Arial"/>
              </a:rPr>
              <a:t>g</a:t>
            </a:r>
            <a:r>
              <a:rPr dirty="0" sz="1800">
                <a:latin typeface="Arial"/>
                <a:cs typeface="Arial"/>
              </a:rPr>
              <a:t>r</a:t>
            </a:r>
            <a:r>
              <a:rPr dirty="0" sz="1800" spc="-10">
                <a:latin typeface="Arial"/>
                <a:cs typeface="Arial"/>
              </a:rPr>
              <a:t>a</a:t>
            </a:r>
            <a:r>
              <a:rPr dirty="0" sz="1800">
                <a:latin typeface="Arial"/>
                <a:cs typeface="Arial"/>
              </a:rPr>
              <a:t>t</a:t>
            </a:r>
            <a:r>
              <a:rPr dirty="0" sz="1800" spc="-5">
                <a:latin typeface="Arial"/>
                <a:cs typeface="Arial"/>
              </a:rPr>
              <a:t>i</a:t>
            </a:r>
            <a:r>
              <a:rPr dirty="0" sz="1800" spc="-10">
                <a:latin typeface="Arial"/>
                <a:cs typeface="Arial"/>
              </a:rPr>
              <a:t>o</a:t>
            </a:r>
            <a:r>
              <a:rPr dirty="0" sz="1800">
                <a:latin typeface="Arial"/>
                <a:cs typeface="Arial"/>
              </a:rPr>
              <a:t>n</a:t>
            </a:r>
            <a:r>
              <a:rPr dirty="0" sz="1800" spc="1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i</a:t>
            </a:r>
            <a:r>
              <a:rPr dirty="0" sz="1800">
                <a:latin typeface="Arial"/>
                <a:cs typeface="Arial"/>
              </a:rPr>
              <a:t>s </a:t>
            </a:r>
            <a:r>
              <a:rPr dirty="0" sz="1800" spc="-10">
                <a:latin typeface="Arial"/>
                <a:cs typeface="Arial"/>
              </a:rPr>
              <a:t>be</a:t>
            </a:r>
            <a:r>
              <a:rPr dirty="0" sz="1800">
                <a:latin typeface="Arial"/>
                <a:cs typeface="Arial"/>
              </a:rPr>
              <a:t>tt</a:t>
            </a:r>
            <a:r>
              <a:rPr dirty="0" sz="1800" spc="-10">
                <a:latin typeface="Arial"/>
                <a:cs typeface="Arial"/>
              </a:rPr>
              <a:t>e</a:t>
            </a:r>
            <a:r>
              <a:rPr dirty="0" sz="1800">
                <a:latin typeface="Arial"/>
                <a:cs typeface="Arial"/>
              </a:rPr>
              <a:t>r </a:t>
            </a:r>
            <a:r>
              <a:rPr dirty="0" sz="1800" spc="-5">
                <a:latin typeface="Arial"/>
                <a:cs typeface="Arial"/>
              </a:rPr>
              <a:t>i</a:t>
            </a:r>
            <a:r>
              <a:rPr dirty="0" sz="1800" spc="-10">
                <a:latin typeface="Arial"/>
                <a:cs typeface="Arial"/>
              </a:rPr>
              <a:t>n</a:t>
            </a:r>
            <a:r>
              <a:rPr dirty="0" sz="1800">
                <a:latin typeface="Arial"/>
                <a:cs typeface="Arial"/>
              </a:rPr>
              <a:t>t</a:t>
            </a:r>
            <a:r>
              <a:rPr dirty="0" sz="1800" spc="-10">
                <a:latin typeface="Arial"/>
                <a:cs typeface="Arial"/>
              </a:rPr>
              <a:t>eg</a:t>
            </a:r>
            <a:r>
              <a:rPr dirty="0" sz="1800">
                <a:latin typeface="Arial"/>
                <a:cs typeface="Arial"/>
              </a:rPr>
              <a:t>r</a:t>
            </a:r>
            <a:r>
              <a:rPr dirty="0" sz="1800" spc="-10">
                <a:latin typeface="Arial"/>
                <a:cs typeface="Arial"/>
              </a:rPr>
              <a:t>a</a:t>
            </a:r>
            <a:r>
              <a:rPr dirty="0" sz="1800">
                <a:latin typeface="Arial"/>
                <a:cs typeface="Arial"/>
              </a:rPr>
              <a:t>t</a:t>
            </a:r>
            <a:r>
              <a:rPr dirty="0" sz="1800" spc="-10">
                <a:latin typeface="Arial"/>
                <a:cs typeface="Arial"/>
              </a:rPr>
              <a:t>e</a:t>
            </a:r>
            <a:r>
              <a:rPr dirty="0" sz="1800">
                <a:latin typeface="Arial"/>
                <a:cs typeface="Arial"/>
              </a:rPr>
              <a:t>d</a:t>
            </a:r>
            <a:r>
              <a:rPr dirty="0" sz="1800" spc="2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i</a:t>
            </a:r>
            <a:r>
              <a:rPr dirty="0" sz="1800" spc="-10">
                <a:latin typeface="Arial"/>
                <a:cs typeface="Arial"/>
              </a:rPr>
              <a:t>n</a:t>
            </a:r>
            <a:r>
              <a:rPr dirty="0" sz="1800">
                <a:latin typeface="Arial"/>
                <a:cs typeface="Arial"/>
              </a:rPr>
              <a:t>to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</a:t>
            </a:r>
            <a:r>
              <a:rPr dirty="0" sz="1800" spc="-10">
                <a:latin typeface="Arial"/>
                <a:cs typeface="Arial"/>
              </a:rPr>
              <a:t>h</a:t>
            </a:r>
            <a:r>
              <a:rPr dirty="0" sz="1800">
                <a:latin typeface="Arial"/>
                <a:cs typeface="Arial"/>
              </a:rPr>
              <a:t>e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p</a:t>
            </a:r>
            <a:r>
              <a:rPr dirty="0" sz="1800">
                <a:latin typeface="Arial"/>
                <a:cs typeface="Arial"/>
              </a:rPr>
              <a:t>r</a:t>
            </a:r>
            <a:r>
              <a:rPr dirty="0" sz="1800" spc="-10">
                <a:latin typeface="Arial"/>
                <a:cs typeface="Arial"/>
              </a:rPr>
              <a:t>a</a:t>
            </a:r>
            <a:r>
              <a:rPr dirty="0" sz="1800">
                <a:latin typeface="Arial"/>
                <a:cs typeface="Arial"/>
              </a:rPr>
              <a:t>ct</a:t>
            </a:r>
            <a:r>
              <a:rPr dirty="0" sz="1800" spc="-5">
                <a:latin typeface="Arial"/>
                <a:cs typeface="Arial"/>
              </a:rPr>
              <a:t>i</a:t>
            </a:r>
            <a:r>
              <a:rPr dirty="0" sz="1800">
                <a:latin typeface="Arial"/>
                <a:cs typeface="Arial"/>
              </a:rPr>
              <a:t>c</a:t>
            </a:r>
            <a:r>
              <a:rPr dirty="0" sz="1800" spc="-10">
                <a:latin typeface="Arial"/>
                <a:cs typeface="Arial"/>
              </a:rPr>
              <a:t>a</a:t>
            </a:r>
            <a:r>
              <a:rPr dirty="0" sz="1800">
                <a:latin typeface="Arial"/>
                <a:cs typeface="Arial"/>
              </a:rPr>
              <a:t>l</a:t>
            </a:r>
            <a:r>
              <a:rPr dirty="0" sz="1800" spc="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r</a:t>
            </a:r>
            <a:r>
              <a:rPr dirty="0" sz="1800" spc="-10">
                <a:latin typeface="Arial"/>
                <a:cs typeface="Arial"/>
              </a:rPr>
              <a:t>ea</a:t>
            </a:r>
            <a:r>
              <a:rPr dirty="0" sz="1800" spc="-5">
                <a:latin typeface="Arial"/>
                <a:cs typeface="Arial"/>
              </a:rPr>
              <a:t>li</a:t>
            </a:r>
            <a:r>
              <a:rPr dirty="0" sz="1800">
                <a:latin typeface="Arial"/>
                <a:cs typeface="Arial"/>
              </a:rPr>
              <a:t>ty</a:t>
            </a:r>
            <a:r>
              <a:rPr dirty="0" sz="1800" spc="1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o</a:t>
            </a:r>
            <a:r>
              <a:rPr dirty="0" sz="1800">
                <a:latin typeface="Arial"/>
                <a:cs typeface="Arial"/>
              </a:rPr>
              <a:t>f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cr</a:t>
            </a:r>
            <a:r>
              <a:rPr dirty="0" sz="1800" spc="-10">
                <a:latin typeface="Arial"/>
                <a:cs typeface="Arial"/>
              </a:rPr>
              <a:t>ea</a:t>
            </a:r>
            <a:r>
              <a:rPr dirty="0" sz="1800">
                <a:latin typeface="Arial"/>
                <a:cs typeface="Arial"/>
              </a:rPr>
              <a:t>t</a:t>
            </a:r>
            <a:r>
              <a:rPr dirty="0" sz="1800" spc="-5">
                <a:latin typeface="Arial"/>
                <a:cs typeface="Arial"/>
              </a:rPr>
              <a:t>i</a:t>
            </a:r>
            <a:r>
              <a:rPr dirty="0" sz="1800" spc="-10">
                <a:latin typeface="Arial"/>
                <a:cs typeface="Arial"/>
              </a:rPr>
              <a:t>n</a:t>
            </a:r>
            <a:r>
              <a:rPr dirty="0" sz="1800">
                <a:latin typeface="Arial"/>
                <a:cs typeface="Arial"/>
              </a:rPr>
              <a:t>g</a:t>
            </a:r>
            <a:r>
              <a:rPr dirty="0" sz="1800" spc="1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new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f</a:t>
            </a:r>
            <a:r>
              <a:rPr dirty="0" sz="1800" spc="-10">
                <a:latin typeface="Arial"/>
                <a:cs typeface="Arial"/>
              </a:rPr>
              <a:t>o</a:t>
            </a:r>
            <a:r>
              <a:rPr dirty="0" sz="1800">
                <a:latin typeface="Arial"/>
                <a:cs typeface="Arial"/>
              </a:rPr>
              <a:t>rm</a:t>
            </a:r>
            <a:r>
              <a:rPr dirty="0" sz="1800" spc="-10">
                <a:latin typeface="Arial"/>
                <a:cs typeface="Arial"/>
              </a:rPr>
              <a:t>a</a:t>
            </a:r>
            <a:r>
              <a:rPr dirty="0" sz="1800">
                <a:latin typeface="Arial"/>
                <a:cs typeface="Arial"/>
              </a:rPr>
              <a:t>ts f</a:t>
            </a:r>
            <a:r>
              <a:rPr dirty="0" sz="1800" spc="-10">
                <a:latin typeface="Arial"/>
                <a:cs typeface="Arial"/>
              </a:rPr>
              <a:t>o</a:t>
            </a:r>
            <a:r>
              <a:rPr dirty="0" sz="1800">
                <a:latin typeface="Arial"/>
                <a:cs typeface="Arial"/>
              </a:rPr>
              <a:t>r</a:t>
            </a:r>
            <a:r>
              <a:rPr dirty="0" sz="1800" spc="-10">
                <a:latin typeface="Arial"/>
                <a:cs typeface="Arial"/>
              </a:rPr>
              <a:t> e</a:t>
            </a:r>
            <a:r>
              <a:rPr dirty="0" sz="1800" spc="-15">
                <a:latin typeface="Arial"/>
                <a:cs typeface="Arial"/>
              </a:rPr>
              <a:t>x</a:t>
            </a:r>
            <a:r>
              <a:rPr dirty="0" sz="1800" spc="-5">
                <a:latin typeface="Arial"/>
                <a:cs typeface="Arial"/>
              </a:rPr>
              <a:t>i</a:t>
            </a:r>
            <a:r>
              <a:rPr dirty="0" sz="1800">
                <a:latin typeface="Arial"/>
                <a:cs typeface="Arial"/>
              </a:rPr>
              <a:t>st</a:t>
            </a:r>
            <a:r>
              <a:rPr dirty="0" sz="1800" spc="-5">
                <a:latin typeface="Arial"/>
                <a:cs typeface="Arial"/>
              </a:rPr>
              <a:t>i</a:t>
            </a:r>
            <a:r>
              <a:rPr dirty="0" sz="1800" spc="-10">
                <a:latin typeface="Arial"/>
                <a:cs typeface="Arial"/>
              </a:rPr>
              <a:t>n</a:t>
            </a:r>
            <a:r>
              <a:rPr dirty="0" sz="1800">
                <a:latin typeface="Arial"/>
                <a:cs typeface="Arial"/>
              </a:rPr>
              <a:t>g</a:t>
            </a:r>
            <a:r>
              <a:rPr dirty="0" sz="1800" spc="2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da</a:t>
            </a:r>
            <a:r>
              <a:rPr dirty="0" sz="1800">
                <a:latin typeface="Arial"/>
                <a:cs typeface="Arial"/>
              </a:rPr>
              <a:t>ta</a:t>
            </a:r>
            <a:r>
              <a:rPr dirty="0" sz="1800" spc="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</a:t>
            </a:r>
            <a:r>
              <a:rPr dirty="0" sz="1800" spc="-10">
                <a:latin typeface="Arial"/>
                <a:cs typeface="Arial"/>
              </a:rPr>
              <a:t>ha</a:t>
            </a:r>
            <a:r>
              <a:rPr dirty="0" sz="1800">
                <a:latin typeface="Arial"/>
                <a:cs typeface="Arial"/>
              </a:rPr>
              <a:t>n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str</a:t>
            </a:r>
            <a:r>
              <a:rPr dirty="0" sz="1800" spc="-10">
                <a:latin typeface="Arial"/>
                <a:cs typeface="Arial"/>
              </a:rPr>
              <a:t>a</a:t>
            </a:r>
            <a:r>
              <a:rPr dirty="0" sz="1800">
                <a:latin typeface="Arial"/>
                <a:cs typeface="Arial"/>
              </a:rPr>
              <a:t>t</a:t>
            </a:r>
            <a:r>
              <a:rPr dirty="0" sz="1800" spc="-10">
                <a:latin typeface="Arial"/>
                <a:cs typeface="Arial"/>
              </a:rPr>
              <a:t>eg</a:t>
            </a:r>
            <a:r>
              <a:rPr dirty="0" sz="1800" spc="-5">
                <a:latin typeface="Arial"/>
                <a:cs typeface="Arial"/>
              </a:rPr>
              <a:t>i</a:t>
            </a:r>
            <a:r>
              <a:rPr dirty="0" sz="1800" spc="-10">
                <a:latin typeface="Arial"/>
                <a:cs typeface="Arial"/>
              </a:rPr>
              <a:t>e</a:t>
            </a:r>
            <a:r>
              <a:rPr dirty="0" sz="1800">
                <a:latin typeface="Arial"/>
                <a:cs typeface="Arial"/>
              </a:rPr>
              <a:t>s</a:t>
            </a:r>
            <a:r>
              <a:rPr dirty="0" sz="1800" spc="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</a:t>
            </a:r>
            <a:r>
              <a:rPr dirty="0" sz="1800" spc="-10">
                <a:latin typeface="Arial"/>
                <a:cs typeface="Arial"/>
              </a:rPr>
              <a:t>ha</a:t>
            </a:r>
            <a:r>
              <a:rPr dirty="0" sz="1800">
                <a:latin typeface="Arial"/>
                <a:cs typeface="Arial"/>
              </a:rPr>
              <a:t>t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r</a:t>
            </a:r>
            <a:r>
              <a:rPr dirty="0" sz="1800" spc="-10">
                <a:latin typeface="Arial"/>
                <a:cs typeface="Arial"/>
              </a:rPr>
              <a:t>equ</a:t>
            </a:r>
            <a:r>
              <a:rPr dirty="0" sz="1800" spc="-5">
                <a:latin typeface="Arial"/>
                <a:cs typeface="Arial"/>
              </a:rPr>
              <a:t>i</a:t>
            </a:r>
            <a:r>
              <a:rPr dirty="0" sz="1800">
                <a:latin typeface="Arial"/>
                <a:cs typeface="Arial"/>
              </a:rPr>
              <a:t>re</a:t>
            </a:r>
            <a:r>
              <a:rPr dirty="0" sz="1800" spc="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tr</a:t>
            </a:r>
            <a:r>
              <a:rPr dirty="0" sz="1800" spc="-10">
                <a:latin typeface="Arial"/>
                <a:cs typeface="Arial"/>
              </a:rPr>
              <a:t>an</a:t>
            </a:r>
            <a:r>
              <a:rPr dirty="0" sz="1800">
                <a:latin typeface="Arial"/>
                <a:cs typeface="Arial"/>
              </a:rPr>
              <a:t>sf</a:t>
            </a:r>
            <a:r>
              <a:rPr dirty="0" sz="1800" spc="-10">
                <a:latin typeface="Arial"/>
                <a:cs typeface="Arial"/>
              </a:rPr>
              <a:t>o</a:t>
            </a:r>
            <a:r>
              <a:rPr dirty="0" sz="1800">
                <a:latin typeface="Arial"/>
                <a:cs typeface="Arial"/>
              </a:rPr>
              <a:t>rm</a:t>
            </a:r>
            <a:r>
              <a:rPr dirty="0" sz="1800" spc="-10">
                <a:latin typeface="Arial"/>
                <a:cs typeface="Arial"/>
              </a:rPr>
              <a:t>a</a:t>
            </a:r>
            <a:r>
              <a:rPr dirty="0" sz="1800">
                <a:latin typeface="Arial"/>
                <a:cs typeface="Arial"/>
              </a:rPr>
              <a:t>t</a:t>
            </a:r>
            <a:r>
              <a:rPr dirty="0" sz="1800" spc="-5">
                <a:latin typeface="Arial"/>
                <a:cs typeface="Arial"/>
              </a:rPr>
              <a:t>i</a:t>
            </a:r>
            <a:r>
              <a:rPr dirty="0" sz="1800" spc="-10">
                <a:latin typeface="Arial"/>
                <a:cs typeface="Arial"/>
              </a:rPr>
              <a:t>o</a:t>
            </a:r>
            <a:r>
              <a:rPr dirty="0" sz="1800">
                <a:latin typeface="Arial"/>
                <a:cs typeface="Arial"/>
              </a:rPr>
              <a:t>n</a:t>
            </a:r>
            <a:r>
              <a:rPr dirty="0" sz="1800" spc="1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i</a:t>
            </a:r>
            <a:r>
              <a:rPr dirty="0" sz="1800">
                <a:latin typeface="Arial"/>
                <a:cs typeface="Arial"/>
              </a:rPr>
              <a:t>n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an</a:t>
            </a:r>
            <a:r>
              <a:rPr dirty="0" sz="1800">
                <a:latin typeface="Arial"/>
                <a:cs typeface="Arial"/>
              </a:rPr>
              <a:t>d</a:t>
            </a:r>
            <a:r>
              <a:rPr dirty="0" sz="1800" spc="1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ou</a:t>
            </a:r>
            <a:r>
              <a:rPr dirty="0" sz="1800">
                <a:latin typeface="Arial"/>
                <a:cs typeface="Arial"/>
              </a:rPr>
              <a:t>t</a:t>
            </a:r>
            <a:r>
              <a:rPr dirty="0" sz="1800" spc="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o</a:t>
            </a:r>
            <a:r>
              <a:rPr dirty="0" sz="1800">
                <a:latin typeface="Arial"/>
                <a:cs typeface="Arial"/>
              </a:rPr>
              <a:t>f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</a:t>
            </a:r>
            <a:r>
              <a:rPr dirty="0" sz="1800">
                <a:latin typeface="Arial"/>
                <a:cs typeface="Arial"/>
              </a:rPr>
              <a:t> s</a:t>
            </a:r>
            <a:r>
              <a:rPr dirty="0" sz="1800" spc="-5">
                <a:latin typeface="Arial"/>
                <a:cs typeface="Arial"/>
              </a:rPr>
              <a:t>i</a:t>
            </a:r>
            <a:r>
              <a:rPr dirty="0" sz="1800" spc="-10">
                <a:latin typeface="Arial"/>
                <a:cs typeface="Arial"/>
              </a:rPr>
              <a:t>ng</a:t>
            </a:r>
            <a:r>
              <a:rPr dirty="0" sz="1800" spc="-5">
                <a:latin typeface="Arial"/>
                <a:cs typeface="Arial"/>
              </a:rPr>
              <a:t>l</a:t>
            </a:r>
            <a:r>
              <a:rPr dirty="0" sz="1800">
                <a:latin typeface="Arial"/>
                <a:cs typeface="Arial"/>
              </a:rPr>
              <a:t>e</a:t>
            </a:r>
            <a:r>
              <a:rPr dirty="0" sz="1800" spc="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</a:t>
            </a:r>
            <a:r>
              <a:rPr dirty="0" sz="1800" spc="-10">
                <a:latin typeface="Arial"/>
                <a:cs typeface="Arial"/>
              </a:rPr>
              <a:t>o</a:t>
            </a:r>
            <a:r>
              <a:rPr dirty="0" sz="1800">
                <a:latin typeface="Arial"/>
                <a:cs typeface="Arial"/>
              </a:rPr>
              <a:t>re</a:t>
            </a:r>
            <a:r>
              <a:rPr dirty="0" sz="1800" spc="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f</a:t>
            </a:r>
            <a:r>
              <a:rPr dirty="0" sz="1800" spc="-10">
                <a:latin typeface="Arial"/>
                <a:cs typeface="Arial"/>
              </a:rPr>
              <a:t>o</a:t>
            </a:r>
            <a:r>
              <a:rPr dirty="0" sz="1800">
                <a:latin typeface="Arial"/>
                <a:cs typeface="Arial"/>
              </a:rPr>
              <a:t>rm</a:t>
            </a:r>
            <a:r>
              <a:rPr dirty="0" sz="1800" spc="-10">
                <a:latin typeface="Arial"/>
                <a:cs typeface="Arial"/>
              </a:rPr>
              <a:t>a</a:t>
            </a:r>
            <a:r>
              <a:rPr dirty="0" sz="1800">
                <a:latin typeface="Arial"/>
                <a:cs typeface="Arial"/>
              </a:rPr>
              <a:t>t.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(</a:t>
            </a:r>
            <a:r>
              <a:rPr dirty="0" sz="1800" spc="-10" i="1">
                <a:latin typeface="Arial"/>
                <a:cs typeface="Arial"/>
              </a:rPr>
              <a:t>pe</a:t>
            </a:r>
            <a:r>
              <a:rPr dirty="0" sz="1800" i="1">
                <a:latin typeface="Arial"/>
                <a:cs typeface="Arial"/>
              </a:rPr>
              <a:t>r</a:t>
            </a:r>
            <a:r>
              <a:rPr dirty="0" sz="1800" spc="-10" i="1">
                <a:latin typeface="Arial"/>
                <a:cs typeface="Arial"/>
              </a:rPr>
              <a:t>hap</a:t>
            </a:r>
            <a:r>
              <a:rPr dirty="0" sz="1800" i="1">
                <a:latin typeface="Arial"/>
                <a:cs typeface="Arial"/>
              </a:rPr>
              <a:t>s</a:t>
            </a:r>
            <a:r>
              <a:rPr dirty="0" sz="1800">
                <a:latin typeface="Arial"/>
                <a:cs typeface="Arial"/>
              </a:rPr>
              <a:t>,</a:t>
            </a:r>
            <a:r>
              <a:rPr dirty="0" sz="1800" spc="1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bu</a:t>
            </a:r>
            <a:r>
              <a:rPr dirty="0" sz="1800">
                <a:latin typeface="Arial"/>
                <a:cs typeface="Arial"/>
              </a:rPr>
              <a:t>t</a:t>
            </a:r>
            <a:r>
              <a:rPr dirty="0" sz="1800" spc="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.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.</a:t>
            </a:r>
            <a:r>
              <a:rPr dirty="0" sz="1800" spc="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.).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503411" y="6463728"/>
            <a:ext cx="10287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 spc="-10">
                <a:solidFill>
                  <a:srgbClr val="8A8A8A"/>
                </a:solidFill>
                <a:latin typeface="Calibri"/>
                <a:cs typeface="Calibri"/>
              </a:rPr>
              <a:t>7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849245">
              <a:lnSpc>
                <a:spcPct val="100000"/>
              </a:lnSpc>
            </a:pPr>
            <a:r>
              <a:rPr dirty="0" spc="-140">
                <a:latin typeface="Arial"/>
                <a:cs typeface="Arial"/>
              </a:rPr>
              <a:t>T</a:t>
            </a:r>
            <a:r>
              <a:rPr dirty="0">
                <a:latin typeface="Arial"/>
                <a:cs typeface="Arial"/>
              </a:rPr>
              <a:t>rans</a:t>
            </a:r>
            <a:r>
              <a:rPr dirty="0" spc="-5">
                <a:latin typeface="Arial"/>
                <a:cs typeface="Arial"/>
              </a:rPr>
              <a:t>f</a:t>
            </a:r>
            <a:r>
              <a:rPr dirty="0">
                <a:latin typeface="Arial"/>
                <a:cs typeface="Arial"/>
              </a:rPr>
              <a:t>orma</a:t>
            </a:r>
            <a:r>
              <a:rPr dirty="0" spc="-5">
                <a:latin typeface="Arial"/>
                <a:cs typeface="Arial"/>
              </a:rPr>
              <a:t>t</a:t>
            </a:r>
            <a:r>
              <a:rPr dirty="0">
                <a:latin typeface="Arial"/>
                <a:cs typeface="Arial"/>
              </a:rPr>
              <a:t>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7340" y="1431099"/>
            <a:ext cx="8337550" cy="34728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64769">
              <a:lnSpc>
                <a:spcPct val="120000"/>
              </a:lnSpc>
            </a:pPr>
            <a:r>
              <a:rPr dirty="0" sz="1800" spc="-5">
                <a:latin typeface="Arial"/>
                <a:cs typeface="Arial"/>
              </a:rPr>
              <a:t>B</a:t>
            </a:r>
            <a:r>
              <a:rPr dirty="0" sz="1800" spc="-10">
                <a:latin typeface="Arial"/>
                <a:cs typeface="Arial"/>
              </a:rPr>
              <a:t>o</a:t>
            </a:r>
            <a:r>
              <a:rPr dirty="0" sz="1800">
                <a:latin typeface="Arial"/>
                <a:cs typeface="Arial"/>
              </a:rPr>
              <a:t>th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m</a:t>
            </a:r>
            <a:r>
              <a:rPr dirty="0" sz="1800" spc="-5">
                <a:latin typeface="Arial"/>
                <a:cs typeface="Arial"/>
              </a:rPr>
              <a:t>i</a:t>
            </a:r>
            <a:r>
              <a:rPr dirty="0" sz="1800" spc="-10">
                <a:latin typeface="Arial"/>
                <a:cs typeface="Arial"/>
              </a:rPr>
              <a:t>g</a:t>
            </a:r>
            <a:r>
              <a:rPr dirty="0" sz="1800">
                <a:latin typeface="Arial"/>
                <a:cs typeface="Arial"/>
              </a:rPr>
              <a:t>r</a:t>
            </a:r>
            <a:r>
              <a:rPr dirty="0" sz="1800" spc="-10">
                <a:latin typeface="Arial"/>
                <a:cs typeface="Arial"/>
              </a:rPr>
              <a:t>a</a:t>
            </a:r>
            <a:r>
              <a:rPr dirty="0" sz="1800">
                <a:latin typeface="Arial"/>
                <a:cs typeface="Arial"/>
              </a:rPr>
              <a:t>t</a:t>
            </a:r>
            <a:r>
              <a:rPr dirty="0" sz="1800" spc="-5">
                <a:latin typeface="Arial"/>
                <a:cs typeface="Arial"/>
              </a:rPr>
              <a:t>i</a:t>
            </a:r>
            <a:r>
              <a:rPr dirty="0" sz="1800" spc="-10">
                <a:latin typeface="Arial"/>
                <a:cs typeface="Arial"/>
              </a:rPr>
              <a:t>o</a:t>
            </a:r>
            <a:r>
              <a:rPr dirty="0" sz="1800">
                <a:latin typeface="Arial"/>
                <a:cs typeface="Arial"/>
              </a:rPr>
              <a:t>n</a:t>
            </a:r>
            <a:r>
              <a:rPr dirty="0" sz="1800" spc="1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an</a:t>
            </a:r>
            <a:r>
              <a:rPr dirty="0" sz="1800">
                <a:latin typeface="Arial"/>
                <a:cs typeface="Arial"/>
              </a:rPr>
              <a:t>d</a:t>
            </a:r>
            <a:r>
              <a:rPr dirty="0" sz="1800" spc="1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no</a:t>
            </a:r>
            <a:r>
              <a:rPr dirty="0" sz="1800">
                <a:latin typeface="Arial"/>
                <a:cs typeface="Arial"/>
              </a:rPr>
              <a:t>rm</a:t>
            </a:r>
            <a:r>
              <a:rPr dirty="0" sz="1800" spc="-10">
                <a:latin typeface="Arial"/>
                <a:cs typeface="Arial"/>
              </a:rPr>
              <a:t>a</a:t>
            </a:r>
            <a:r>
              <a:rPr dirty="0" sz="1800" spc="-5">
                <a:latin typeface="Arial"/>
                <a:cs typeface="Arial"/>
              </a:rPr>
              <a:t>li</a:t>
            </a:r>
            <a:r>
              <a:rPr dirty="0" sz="1800">
                <a:latin typeface="Arial"/>
                <a:cs typeface="Arial"/>
              </a:rPr>
              <a:t>z</a:t>
            </a:r>
            <a:r>
              <a:rPr dirty="0" sz="1800" spc="-10">
                <a:latin typeface="Arial"/>
                <a:cs typeface="Arial"/>
              </a:rPr>
              <a:t>a</a:t>
            </a:r>
            <a:r>
              <a:rPr dirty="0" sz="1800">
                <a:latin typeface="Arial"/>
                <a:cs typeface="Arial"/>
              </a:rPr>
              <a:t>t</a:t>
            </a:r>
            <a:r>
              <a:rPr dirty="0" sz="1800" spc="-5">
                <a:latin typeface="Arial"/>
                <a:cs typeface="Arial"/>
              </a:rPr>
              <a:t>i</a:t>
            </a:r>
            <a:r>
              <a:rPr dirty="0" sz="1800" spc="-10">
                <a:latin typeface="Arial"/>
                <a:cs typeface="Arial"/>
              </a:rPr>
              <a:t>o</a:t>
            </a:r>
            <a:r>
              <a:rPr dirty="0" sz="1800">
                <a:latin typeface="Arial"/>
                <a:cs typeface="Arial"/>
              </a:rPr>
              <a:t>n</a:t>
            </a:r>
            <a:r>
              <a:rPr dirty="0" sz="1800" spc="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str</a:t>
            </a:r>
            <a:r>
              <a:rPr dirty="0" sz="1800" spc="-10">
                <a:latin typeface="Arial"/>
                <a:cs typeface="Arial"/>
              </a:rPr>
              <a:t>a</a:t>
            </a:r>
            <a:r>
              <a:rPr dirty="0" sz="1800">
                <a:latin typeface="Arial"/>
                <a:cs typeface="Arial"/>
              </a:rPr>
              <a:t>t</a:t>
            </a:r>
            <a:r>
              <a:rPr dirty="0" sz="1800" spc="-10">
                <a:latin typeface="Arial"/>
                <a:cs typeface="Arial"/>
              </a:rPr>
              <a:t>eg</a:t>
            </a:r>
            <a:r>
              <a:rPr dirty="0" sz="1800" spc="-5">
                <a:latin typeface="Arial"/>
                <a:cs typeface="Arial"/>
              </a:rPr>
              <a:t>i</a:t>
            </a:r>
            <a:r>
              <a:rPr dirty="0" sz="1800" spc="-10">
                <a:latin typeface="Arial"/>
                <a:cs typeface="Arial"/>
              </a:rPr>
              <a:t>e</a:t>
            </a:r>
            <a:r>
              <a:rPr dirty="0" sz="1800">
                <a:latin typeface="Arial"/>
                <a:cs typeface="Arial"/>
              </a:rPr>
              <a:t>s</a:t>
            </a:r>
            <a:r>
              <a:rPr dirty="0" sz="1800" spc="1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i</a:t>
            </a:r>
            <a:r>
              <a:rPr dirty="0" sz="1800" spc="-10">
                <a:latin typeface="Arial"/>
                <a:cs typeface="Arial"/>
              </a:rPr>
              <a:t>n</a:t>
            </a:r>
            <a:r>
              <a:rPr dirty="0" sz="1800">
                <a:latin typeface="Arial"/>
                <a:cs typeface="Arial"/>
              </a:rPr>
              <a:t>v</a:t>
            </a:r>
            <a:r>
              <a:rPr dirty="0" sz="1800" spc="-10">
                <a:latin typeface="Arial"/>
                <a:cs typeface="Arial"/>
              </a:rPr>
              <a:t>o</a:t>
            </a:r>
            <a:r>
              <a:rPr dirty="0" sz="1800" spc="-5">
                <a:latin typeface="Arial"/>
                <a:cs typeface="Arial"/>
              </a:rPr>
              <a:t>l</a:t>
            </a:r>
            <a:r>
              <a:rPr dirty="0" sz="1800">
                <a:latin typeface="Arial"/>
                <a:cs typeface="Arial"/>
              </a:rPr>
              <a:t>ve</a:t>
            </a:r>
            <a:r>
              <a:rPr dirty="0" sz="1800" spc="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tr</a:t>
            </a:r>
            <a:r>
              <a:rPr dirty="0" sz="1800" spc="-10">
                <a:latin typeface="Arial"/>
                <a:cs typeface="Arial"/>
              </a:rPr>
              <a:t>an</a:t>
            </a:r>
            <a:r>
              <a:rPr dirty="0" sz="1800">
                <a:latin typeface="Arial"/>
                <a:cs typeface="Arial"/>
              </a:rPr>
              <a:t>sf</a:t>
            </a:r>
            <a:r>
              <a:rPr dirty="0" sz="1800" spc="-10">
                <a:latin typeface="Arial"/>
                <a:cs typeface="Arial"/>
              </a:rPr>
              <a:t>o</a:t>
            </a:r>
            <a:r>
              <a:rPr dirty="0" sz="1800">
                <a:latin typeface="Arial"/>
                <a:cs typeface="Arial"/>
              </a:rPr>
              <a:t>rm</a:t>
            </a:r>
            <a:r>
              <a:rPr dirty="0" sz="1800" spc="-5">
                <a:latin typeface="Arial"/>
                <a:cs typeface="Arial"/>
              </a:rPr>
              <a:t>i</a:t>
            </a:r>
            <a:r>
              <a:rPr dirty="0" sz="1800" spc="-10">
                <a:latin typeface="Arial"/>
                <a:cs typeface="Arial"/>
              </a:rPr>
              <a:t>n</a:t>
            </a:r>
            <a:r>
              <a:rPr dirty="0" sz="1800">
                <a:latin typeface="Arial"/>
                <a:cs typeface="Arial"/>
              </a:rPr>
              <a:t>g</a:t>
            </a:r>
            <a:r>
              <a:rPr dirty="0" sz="1800" spc="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da</a:t>
            </a:r>
            <a:r>
              <a:rPr dirty="0" sz="1800">
                <a:latin typeface="Arial"/>
                <a:cs typeface="Arial"/>
              </a:rPr>
              <a:t>ta</a:t>
            </a:r>
            <a:r>
              <a:rPr dirty="0" sz="1800" spc="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s</a:t>
            </a:r>
            <a:r>
              <a:rPr dirty="0" sz="1800" spc="-10">
                <a:latin typeface="Arial"/>
                <a:cs typeface="Arial"/>
              </a:rPr>
              <a:t>e</a:t>
            </a:r>
            <a:r>
              <a:rPr dirty="0" sz="1800">
                <a:latin typeface="Arial"/>
                <a:cs typeface="Arial"/>
              </a:rPr>
              <a:t>t</a:t>
            </a:r>
            <a:r>
              <a:rPr dirty="0" sz="1800" spc="-5">
                <a:latin typeface="Arial"/>
                <a:cs typeface="Arial"/>
              </a:rPr>
              <a:t> i</a:t>
            </a:r>
            <a:r>
              <a:rPr dirty="0" sz="1800">
                <a:latin typeface="Arial"/>
                <a:cs typeface="Arial"/>
              </a:rPr>
              <a:t>n</a:t>
            </a:r>
            <a:r>
              <a:rPr dirty="0" sz="1800" spc="1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one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f</a:t>
            </a:r>
            <a:r>
              <a:rPr dirty="0" sz="1800" spc="-10">
                <a:latin typeface="Arial"/>
                <a:cs typeface="Arial"/>
              </a:rPr>
              <a:t>o</a:t>
            </a:r>
            <a:r>
              <a:rPr dirty="0" sz="1800">
                <a:latin typeface="Arial"/>
                <a:cs typeface="Arial"/>
              </a:rPr>
              <a:t>rm</a:t>
            </a:r>
            <a:r>
              <a:rPr dirty="0" sz="1800" spc="-10">
                <a:latin typeface="Arial"/>
                <a:cs typeface="Arial"/>
              </a:rPr>
              <a:t>a</a:t>
            </a:r>
            <a:r>
              <a:rPr dirty="0" sz="1800">
                <a:latin typeface="Arial"/>
                <a:cs typeface="Arial"/>
              </a:rPr>
              <a:t>t</a:t>
            </a:r>
            <a:r>
              <a:rPr dirty="0" sz="1800" spc="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to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da</a:t>
            </a:r>
            <a:r>
              <a:rPr dirty="0" sz="1800">
                <a:latin typeface="Arial"/>
                <a:cs typeface="Arial"/>
              </a:rPr>
              <a:t>ta</a:t>
            </a:r>
            <a:r>
              <a:rPr dirty="0" sz="1800" spc="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s</a:t>
            </a:r>
            <a:r>
              <a:rPr dirty="0" sz="1800" spc="-10">
                <a:latin typeface="Arial"/>
                <a:cs typeface="Arial"/>
              </a:rPr>
              <a:t>e</a:t>
            </a:r>
            <a:r>
              <a:rPr dirty="0" sz="1800">
                <a:latin typeface="Arial"/>
                <a:cs typeface="Arial"/>
              </a:rPr>
              <a:t>t</a:t>
            </a:r>
            <a:r>
              <a:rPr dirty="0" sz="1800" spc="-5">
                <a:latin typeface="Arial"/>
                <a:cs typeface="Arial"/>
              </a:rPr>
              <a:t> i</a:t>
            </a:r>
            <a:r>
              <a:rPr dirty="0" sz="1800">
                <a:latin typeface="Arial"/>
                <a:cs typeface="Arial"/>
              </a:rPr>
              <a:t>n</a:t>
            </a:r>
            <a:r>
              <a:rPr dirty="0" sz="1800" spc="1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ano</a:t>
            </a:r>
            <a:r>
              <a:rPr dirty="0" sz="1800">
                <a:latin typeface="Arial"/>
                <a:cs typeface="Arial"/>
              </a:rPr>
              <a:t>t</a:t>
            </a:r>
            <a:r>
              <a:rPr dirty="0" sz="1800" spc="-10">
                <a:latin typeface="Arial"/>
                <a:cs typeface="Arial"/>
              </a:rPr>
              <a:t>he</a:t>
            </a:r>
            <a:r>
              <a:rPr dirty="0" sz="1800">
                <a:latin typeface="Arial"/>
                <a:cs typeface="Arial"/>
              </a:rPr>
              <a:t>r</a:t>
            </a:r>
            <a:r>
              <a:rPr dirty="0" sz="1800" spc="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f</a:t>
            </a:r>
            <a:r>
              <a:rPr dirty="0" sz="1800" spc="-10">
                <a:latin typeface="Arial"/>
                <a:cs typeface="Arial"/>
              </a:rPr>
              <a:t>o</a:t>
            </a:r>
            <a:r>
              <a:rPr dirty="0" sz="1800">
                <a:latin typeface="Arial"/>
                <a:cs typeface="Arial"/>
              </a:rPr>
              <a:t>rm</a:t>
            </a:r>
            <a:r>
              <a:rPr dirty="0" sz="1800" spc="-10">
                <a:latin typeface="Arial"/>
                <a:cs typeface="Arial"/>
              </a:rPr>
              <a:t>a</a:t>
            </a:r>
            <a:r>
              <a:rPr dirty="0" sz="1800">
                <a:latin typeface="Arial"/>
                <a:cs typeface="Arial"/>
              </a:rPr>
              <a:t>t,</a:t>
            </a:r>
            <a:endParaRPr sz="1800">
              <a:latin typeface="Arial"/>
              <a:cs typeface="Arial"/>
            </a:endParaRPr>
          </a:p>
          <a:p>
            <a:pPr marL="2755900">
              <a:lnSpc>
                <a:spcPct val="100000"/>
              </a:lnSpc>
              <a:spcBef>
                <a:spcPts val="430"/>
              </a:spcBef>
            </a:pPr>
            <a:r>
              <a:rPr dirty="0" sz="1800" spc="-10">
                <a:latin typeface="Arial"/>
                <a:cs typeface="Arial"/>
              </a:rPr>
              <a:t>bo</a:t>
            </a:r>
            <a:r>
              <a:rPr dirty="0" sz="1800">
                <a:latin typeface="Arial"/>
                <a:cs typeface="Arial"/>
              </a:rPr>
              <a:t>th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p</a:t>
            </a:r>
            <a:r>
              <a:rPr dirty="0" sz="1800">
                <a:latin typeface="Arial"/>
                <a:cs typeface="Arial"/>
              </a:rPr>
              <a:t>r</a:t>
            </a:r>
            <a:r>
              <a:rPr dirty="0" sz="1800" spc="-10">
                <a:latin typeface="Arial"/>
                <a:cs typeface="Arial"/>
              </a:rPr>
              <a:t>e</a:t>
            </a:r>
            <a:r>
              <a:rPr dirty="0" sz="1800">
                <a:latin typeface="Arial"/>
                <a:cs typeface="Arial"/>
              </a:rPr>
              <a:t>s</a:t>
            </a:r>
            <a:r>
              <a:rPr dirty="0" sz="1800" spc="-10">
                <a:latin typeface="Arial"/>
                <a:cs typeface="Arial"/>
              </a:rPr>
              <a:t>u</a:t>
            </a:r>
            <a:r>
              <a:rPr dirty="0" sz="1800">
                <a:latin typeface="Arial"/>
                <a:cs typeface="Arial"/>
              </a:rPr>
              <a:t>m</a:t>
            </a:r>
            <a:r>
              <a:rPr dirty="0" sz="1800" spc="-10">
                <a:latin typeface="Arial"/>
                <a:cs typeface="Arial"/>
              </a:rPr>
              <a:t>ab</a:t>
            </a:r>
            <a:r>
              <a:rPr dirty="0" sz="1800" spc="-5">
                <a:latin typeface="Arial"/>
                <a:cs typeface="Arial"/>
              </a:rPr>
              <a:t>l</a:t>
            </a:r>
            <a:r>
              <a:rPr dirty="0" sz="1800">
                <a:latin typeface="Arial"/>
                <a:cs typeface="Arial"/>
              </a:rPr>
              <a:t>y</a:t>
            </a:r>
            <a:r>
              <a:rPr dirty="0" sz="1800" spc="25">
                <a:latin typeface="Arial"/>
                <a:cs typeface="Arial"/>
              </a:rPr>
              <a:t> </a:t>
            </a:r>
            <a:r>
              <a:rPr dirty="0" sz="1800" spc="-40">
                <a:latin typeface="Arial"/>
                <a:cs typeface="Arial"/>
              </a:rPr>
              <a:t>w</a:t>
            </a:r>
            <a:r>
              <a:rPr dirty="0" sz="1800" spc="-5">
                <a:latin typeface="Arial"/>
                <a:cs typeface="Arial"/>
              </a:rPr>
              <a:t>i</a:t>
            </a:r>
            <a:r>
              <a:rPr dirty="0" sz="1800">
                <a:latin typeface="Arial"/>
                <a:cs typeface="Arial"/>
              </a:rPr>
              <a:t>th</a:t>
            </a:r>
            <a:r>
              <a:rPr dirty="0" sz="1800" spc="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</a:t>
            </a:r>
            <a:r>
              <a:rPr dirty="0" sz="1800" spc="-10">
                <a:latin typeface="Arial"/>
                <a:cs typeface="Arial"/>
              </a:rPr>
              <a:t>h</a:t>
            </a:r>
            <a:r>
              <a:rPr dirty="0" sz="1800">
                <a:latin typeface="Arial"/>
                <a:cs typeface="Arial"/>
              </a:rPr>
              <a:t>e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s</a:t>
            </a:r>
            <a:r>
              <a:rPr dirty="0" sz="1800" spc="-10">
                <a:latin typeface="Arial"/>
                <a:cs typeface="Arial"/>
              </a:rPr>
              <a:t>a</a:t>
            </a:r>
            <a:r>
              <a:rPr dirty="0" sz="1800">
                <a:latin typeface="Arial"/>
                <a:cs typeface="Arial"/>
              </a:rPr>
              <a:t>me</a:t>
            </a:r>
            <a:r>
              <a:rPr dirty="0" sz="1800" spc="1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i</a:t>
            </a:r>
            <a:r>
              <a:rPr dirty="0" sz="1800" spc="-10">
                <a:latin typeface="Arial"/>
                <a:cs typeface="Arial"/>
              </a:rPr>
              <a:t>n</a:t>
            </a:r>
            <a:r>
              <a:rPr dirty="0" sz="1800">
                <a:latin typeface="Arial"/>
                <a:cs typeface="Arial"/>
              </a:rPr>
              <a:t>f</a:t>
            </a:r>
            <a:r>
              <a:rPr dirty="0" sz="1800" spc="-10">
                <a:latin typeface="Arial"/>
                <a:cs typeface="Arial"/>
              </a:rPr>
              <a:t>o</a:t>
            </a:r>
            <a:r>
              <a:rPr dirty="0" sz="1800">
                <a:latin typeface="Arial"/>
                <a:cs typeface="Arial"/>
              </a:rPr>
              <a:t>rm</a:t>
            </a:r>
            <a:r>
              <a:rPr dirty="0" sz="1800" spc="-10">
                <a:latin typeface="Arial"/>
                <a:cs typeface="Arial"/>
              </a:rPr>
              <a:t>a</a:t>
            </a:r>
            <a:r>
              <a:rPr dirty="0" sz="1800">
                <a:latin typeface="Arial"/>
                <a:cs typeface="Arial"/>
              </a:rPr>
              <a:t>t</a:t>
            </a:r>
            <a:r>
              <a:rPr dirty="0" sz="1800" spc="-5">
                <a:latin typeface="Arial"/>
                <a:cs typeface="Arial"/>
              </a:rPr>
              <a:t>i</a:t>
            </a:r>
            <a:r>
              <a:rPr dirty="0" sz="1800" spc="-10">
                <a:latin typeface="Arial"/>
                <a:cs typeface="Arial"/>
              </a:rPr>
              <a:t>on.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7"/>
              </a:spcBef>
            </a:pPr>
            <a:endParaRPr sz="1550">
              <a:latin typeface="Times New Roman"/>
              <a:cs typeface="Times New Roman"/>
            </a:endParaRPr>
          </a:p>
          <a:p>
            <a:pPr marL="12700" marR="5080">
              <a:lnSpc>
                <a:spcPct val="120000"/>
              </a:lnSpc>
            </a:pPr>
            <a:r>
              <a:rPr dirty="0" sz="1800">
                <a:latin typeface="Arial"/>
                <a:cs typeface="Arial"/>
              </a:rPr>
              <a:t>I</a:t>
            </a:r>
            <a:r>
              <a:rPr dirty="0" sz="1800" spc="-10">
                <a:latin typeface="Arial"/>
                <a:cs typeface="Arial"/>
              </a:rPr>
              <a:t>dea</a:t>
            </a:r>
            <a:r>
              <a:rPr dirty="0" sz="1800" spc="-5">
                <a:latin typeface="Arial"/>
                <a:cs typeface="Arial"/>
              </a:rPr>
              <a:t>ll</a:t>
            </a:r>
            <a:r>
              <a:rPr dirty="0" sz="1800">
                <a:latin typeface="Arial"/>
                <a:cs typeface="Arial"/>
              </a:rPr>
              <a:t>y</a:t>
            </a:r>
            <a:r>
              <a:rPr dirty="0" sz="1800" spc="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</a:t>
            </a:r>
            <a:r>
              <a:rPr dirty="0" sz="1800" spc="-10">
                <a:latin typeface="Arial"/>
                <a:cs typeface="Arial"/>
              </a:rPr>
              <a:t>h</a:t>
            </a:r>
            <a:r>
              <a:rPr dirty="0" sz="1800">
                <a:latin typeface="Arial"/>
                <a:cs typeface="Arial"/>
              </a:rPr>
              <a:t>e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tr</a:t>
            </a:r>
            <a:r>
              <a:rPr dirty="0" sz="1800" spc="-10">
                <a:latin typeface="Arial"/>
                <a:cs typeface="Arial"/>
              </a:rPr>
              <a:t>an</a:t>
            </a:r>
            <a:r>
              <a:rPr dirty="0" sz="1800">
                <a:latin typeface="Arial"/>
                <a:cs typeface="Arial"/>
              </a:rPr>
              <a:t>sf</a:t>
            </a:r>
            <a:r>
              <a:rPr dirty="0" sz="1800" spc="-10">
                <a:latin typeface="Arial"/>
                <a:cs typeface="Arial"/>
              </a:rPr>
              <a:t>o</a:t>
            </a:r>
            <a:r>
              <a:rPr dirty="0" sz="1800">
                <a:latin typeface="Arial"/>
                <a:cs typeface="Arial"/>
              </a:rPr>
              <a:t>rm</a:t>
            </a:r>
            <a:r>
              <a:rPr dirty="0" sz="1800" spc="-10">
                <a:latin typeface="Arial"/>
                <a:cs typeface="Arial"/>
              </a:rPr>
              <a:t>a</a:t>
            </a:r>
            <a:r>
              <a:rPr dirty="0" sz="1800">
                <a:latin typeface="Arial"/>
                <a:cs typeface="Arial"/>
              </a:rPr>
              <a:t>t</a:t>
            </a:r>
            <a:r>
              <a:rPr dirty="0" sz="1800" spc="-5">
                <a:latin typeface="Arial"/>
                <a:cs typeface="Arial"/>
              </a:rPr>
              <a:t>i</a:t>
            </a:r>
            <a:r>
              <a:rPr dirty="0" sz="1800" spc="-10">
                <a:latin typeface="Arial"/>
                <a:cs typeface="Arial"/>
              </a:rPr>
              <a:t>on</a:t>
            </a:r>
            <a:r>
              <a:rPr dirty="0" sz="1800">
                <a:latin typeface="Arial"/>
                <a:cs typeface="Arial"/>
              </a:rPr>
              <a:t>,</a:t>
            </a:r>
            <a:r>
              <a:rPr dirty="0" sz="1800" spc="1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a</a:t>
            </a:r>
            <a:r>
              <a:rPr dirty="0" sz="1800">
                <a:latin typeface="Arial"/>
                <a:cs typeface="Arial"/>
              </a:rPr>
              <a:t>s </a:t>
            </a:r>
            <a:r>
              <a:rPr dirty="0" sz="1800" spc="-40">
                <a:latin typeface="Arial"/>
                <a:cs typeface="Arial"/>
              </a:rPr>
              <a:t>w</a:t>
            </a:r>
            <a:r>
              <a:rPr dirty="0" sz="1800" spc="-10">
                <a:latin typeface="Arial"/>
                <a:cs typeface="Arial"/>
              </a:rPr>
              <a:t>e</a:t>
            </a:r>
            <a:r>
              <a:rPr dirty="0" sz="1800" spc="-5">
                <a:latin typeface="Arial"/>
                <a:cs typeface="Arial"/>
              </a:rPr>
              <a:t>l</a:t>
            </a:r>
            <a:r>
              <a:rPr dirty="0" sz="1800">
                <a:latin typeface="Arial"/>
                <a:cs typeface="Arial"/>
              </a:rPr>
              <a:t>l</a:t>
            </a:r>
            <a:r>
              <a:rPr dirty="0" sz="1800" spc="4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a</a:t>
            </a:r>
            <a:r>
              <a:rPr dirty="0" sz="1800">
                <a:latin typeface="Arial"/>
                <a:cs typeface="Arial"/>
              </a:rPr>
              <a:t>s t</a:t>
            </a:r>
            <a:r>
              <a:rPr dirty="0" sz="1800" spc="-10">
                <a:latin typeface="Arial"/>
                <a:cs typeface="Arial"/>
              </a:rPr>
              <a:t>h</a:t>
            </a:r>
            <a:r>
              <a:rPr dirty="0" sz="1800">
                <a:latin typeface="Arial"/>
                <a:cs typeface="Arial"/>
              </a:rPr>
              <a:t>e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r</a:t>
            </a:r>
            <a:r>
              <a:rPr dirty="0" sz="1800" spc="-10">
                <a:latin typeface="Arial"/>
                <a:cs typeface="Arial"/>
              </a:rPr>
              <a:t>e</a:t>
            </a:r>
            <a:r>
              <a:rPr dirty="0" sz="1800">
                <a:latin typeface="Arial"/>
                <a:cs typeface="Arial"/>
              </a:rPr>
              <a:t>s</a:t>
            </a:r>
            <a:r>
              <a:rPr dirty="0" sz="1800" spc="-10">
                <a:latin typeface="Arial"/>
                <a:cs typeface="Arial"/>
              </a:rPr>
              <a:t>u</a:t>
            </a:r>
            <a:r>
              <a:rPr dirty="0" sz="1800" spc="-5">
                <a:latin typeface="Arial"/>
                <a:cs typeface="Arial"/>
              </a:rPr>
              <a:t>l</a:t>
            </a:r>
            <a:r>
              <a:rPr dirty="0" sz="1800">
                <a:latin typeface="Arial"/>
                <a:cs typeface="Arial"/>
              </a:rPr>
              <a:t>t</a:t>
            </a:r>
            <a:r>
              <a:rPr dirty="0" sz="1800" spc="-5">
                <a:latin typeface="Arial"/>
                <a:cs typeface="Arial"/>
              </a:rPr>
              <a:t>i</a:t>
            </a:r>
            <a:r>
              <a:rPr dirty="0" sz="1800" spc="-10">
                <a:latin typeface="Arial"/>
                <a:cs typeface="Arial"/>
              </a:rPr>
              <a:t>n</a:t>
            </a:r>
            <a:r>
              <a:rPr dirty="0" sz="1800">
                <a:latin typeface="Arial"/>
                <a:cs typeface="Arial"/>
              </a:rPr>
              <a:t>g</a:t>
            </a:r>
            <a:r>
              <a:rPr dirty="0" sz="1800" spc="1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da</a:t>
            </a:r>
            <a:r>
              <a:rPr dirty="0" sz="1800">
                <a:latin typeface="Arial"/>
                <a:cs typeface="Arial"/>
              </a:rPr>
              <a:t>ta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s</a:t>
            </a:r>
            <a:r>
              <a:rPr dirty="0" sz="1800" spc="-10">
                <a:latin typeface="Arial"/>
                <a:cs typeface="Arial"/>
              </a:rPr>
              <a:t>e</a:t>
            </a:r>
            <a:r>
              <a:rPr dirty="0" sz="1800">
                <a:latin typeface="Arial"/>
                <a:cs typeface="Arial"/>
              </a:rPr>
              <a:t>t,</a:t>
            </a:r>
            <a:r>
              <a:rPr dirty="0" sz="1800" spc="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s</a:t>
            </a:r>
            <a:r>
              <a:rPr dirty="0" sz="1800" spc="-10">
                <a:latin typeface="Arial"/>
                <a:cs typeface="Arial"/>
              </a:rPr>
              <a:t>hou</a:t>
            </a:r>
            <a:r>
              <a:rPr dirty="0" sz="1800" spc="-5">
                <a:latin typeface="Arial"/>
                <a:cs typeface="Arial"/>
              </a:rPr>
              <a:t>l</a:t>
            </a:r>
            <a:r>
              <a:rPr dirty="0" sz="1800">
                <a:latin typeface="Arial"/>
                <a:cs typeface="Arial"/>
              </a:rPr>
              <a:t>d</a:t>
            </a:r>
            <a:r>
              <a:rPr dirty="0" sz="1800" spc="1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b</a:t>
            </a:r>
            <a:r>
              <a:rPr dirty="0" sz="1800">
                <a:latin typeface="Arial"/>
                <a:cs typeface="Arial"/>
              </a:rPr>
              <a:t>e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do</a:t>
            </a:r>
            <a:r>
              <a:rPr dirty="0" sz="1800">
                <a:latin typeface="Arial"/>
                <a:cs typeface="Arial"/>
              </a:rPr>
              <a:t>c</a:t>
            </a:r>
            <a:r>
              <a:rPr dirty="0" sz="1800" spc="-10">
                <a:latin typeface="Arial"/>
                <a:cs typeface="Arial"/>
              </a:rPr>
              <a:t>u</a:t>
            </a:r>
            <a:r>
              <a:rPr dirty="0" sz="1800">
                <a:latin typeface="Arial"/>
                <a:cs typeface="Arial"/>
              </a:rPr>
              <a:t>m</a:t>
            </a:r>
            <a:r>
              <a:rPr dirty="0" sz="1800" spc="-10">
                <a:latin typeface="Arial"/>
                <a:cs typeface="Arial"/>
              </a:rPr>
              <a:t>en</a:t>
            </a:r>
            <a:r>
              <a:rPr dirty="0" sz="1800">
                <a:latin typeface="Arial"/>
                <a:cs typeface="Arial"/>
              </a:rPr>
              <a:t>t</a:t>
            </a:r>
            <a:r>
              <a:rPr dirty="0" sz="1800" spc="-10">
                <a:latin typeface="Arial"/>
                <a:cs typeface="Arial"/>
              </a:rPr>
              <a:t>ed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i</a:t>
            </a:r>
            <a:r>
              <a:rPr dirty="0" sz="1800">
                <a:latin typeface="Arial"/>
                <a:cs typeface="Arial"/>
              </a:rPr>
              <a:t>n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st</a:t>
            </a:r>
            <a:r>
              <a:rPr dirty="0" sz="1800" spc="-10">
                <a:latin typeface="Arial"/>
                <a:cs typeface="Arial"/>
              </a:rPr>
              <a:t>anda</a:t>
            </a:r>
            <a:r>
              <a:rPr dirty="0" sz="1800">
                <a:latin typeface="Arial"/>
                <a:cs typeface="Arial"/>
              </a:rPr>
              <a:t>rd</a:t>
            </a:r>
            <a:r>
              <a:rPr dirty="0" sz="1800" spc="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</a:t>
            </a:r>
            <a:r>
              <a:rPr dirty="0" sz="1800" spc="-10">
                <a:latin typeface="Arial"/>
                <a:cs typeface="Arial"/>
              </a:rPr>
              <a:t>o</a:t>
            </a:r>
            <a:r>
              <a:rPr dirty="0" sz="1800">
                <a:latin typeface="Arial"/>
                <a:cs typeface="Arial"/>
              </a:rPr>
              <a:t>m</a:t>
            </a:r>
            <a:r>
              <a:rPr dirty="0" sz="1800" spc="-10">
                <a:latin typeface="Arial"/>
                <a:cs typeface="Arial"/>
              </a:rPr>
              <a:t>pu</a:t>
            </a:r>
            <a:r>
              <a:rPr dirty="0" sz="1800">
                <a:latin typeface="Arial"/>
                <a:cs typeface="Arial"/>
              </a:rPr>
              <a:t>t</a:t>
            </a:r>
            <a:r>
              <a:rPr dirty="0" sz="1800" spc="-10">
                <a:latin typeface="Arial"/>
                <a:cs typeface="Arial"/>
              </a:rPr>
              <a:t>e</a:t>
            </a:r>
            <a:r>
              <a:rPr dirty="0" sz="1800" spc="5">
                <a:latin typeface="Arial"/>
                <a:cs typeface="Arial"/>
              </a:rPr>
              <a:t>r</a:t>
            </a:r>
            <a:r>
              <a:rPr dirty="0" sz="1800">
                <a:latin typeface="Arial"/>
                <a:cs typeface="Arial"/>
              </a:rPr>
              <a:t>-</a:t>
            </a:r>
            <a:r>
              <a:rPr dirty="0" sz="1800" spc="-10">
                <a:latin typeface="Arial"/>
                <a:cs typeface="Arial"/>
              </a:rPr>
              <a:t>p</a:t>
            </a:r>
            <a:r>
              <a:rPr dirty="0" sz="1800">
                <a:latin typeface="Arial"/>
                <a:cs typeface="Arial"/>
              </a:rPr>
              <a:t>r</a:t>
            </a:r>
            <a:r>
              <a:rPr dirty="0" sz="1800" spc="-10">
                <a:latin typeface="Arial"/>
                <a:cs typeface="Arial"/>
              </a:rPr>
              <a:t>o</a:t>
            </a:r>
            <a:r>
              <a:rPr dirty="0" sz="1800">
                <a:latin typeface="Arial"/>
                <a:cs typeface="Arial"/>
              </a:rPr>
              <a:t>c</a:t>
            </a:r>
            <a:r>
              <a:rPr dirty="0" sz="1800" spc="-10">
                <a:latin typeface="Arial"/>
                <a:cs typeface="Arial"/>
              </a:rPr>
              <a:t>e</a:t>
            </a:r>
            <a:r>
              <a:rPr dirty="0" sz="1800">
                <a:latin typeface="Arial"/>
                <a:cs typeface="Arial"/>
              </a:rPr>
              <a:t>ss</a:t>
            </a:r>
            <a:r>
              <a:rPr dirty="0" sz="1800" spc="-10">
                <a:latin typeface="Arial"/>
                <a:cs typeface="Arial"/>
              </a:rPr>
              <a:t>ab</a:t>
            </a:r>
            <a:r>
              <a:rPr dirty="0" sz="1800" spc="-5">
                <a:latin typeface="Arial"/>
                <a:cs typeface="Arial"/>
              </a:rPr>
              <a:t>l</a:t>
            </a:r>
            <a:r>
              <a:rPr dirty="0" sz="1800">
                <a:latin typeface="Arial"/>
                <a:cs typeface="Arial"/>
              </a:rPr>
              <a:t>e</a:t>
            </a:r>
            <a:r>
              <a:rPr dirty="0" sz="1800" spc="3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m</a:t>
            </a:r>
            <a:r>
              <a:rPr dirty="0" sz="1800" spc="-10">
                <a:latin typeface="Arial"/>
                <a:cs typeface="Arial"/>
              </a:rPr>
              <a:t>e</a:t>
            </a:r>
            <a:r>
              <a:rPr dirty="0" sz="1800">
                <a:latin typeface="Arial"/>
                <a:cs typeface="Arial"/>
              </a:rPr>
              <a:t>t</a:t>
            </a:r>
            <a:r>
              <a:rPr dirty="0" sz="1800" spc="-10">
                <a:latin typeface="Arial"/>
                <a:cs typeface="Arial"/>
              </a:rPr>
              <a:t>ada</a:t>
            </a:r>
            <a:r>
              <a:rPr dirty="0" sz="1800">
                <a:latin typeface="Arial"/>
                <a:cs typeface="Arial"/>
              </a:rPr>
              <a:t>ta</a:t>
            </a:r>
            <a:r>
              <a:rPr dirty="0" sz="1800" spc="1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l</a:t>
            </a:r>
            <a:r>
              <a:rPr dirty="0" sz="1800" spc="-10">
                <a:latin typeface="Arial"/>
                <a:cs typeface="Arial"/>
              </a:rPr>
              <a:t>anguage</a:t>
            </a:r>
            <a:r>
              <a:rPr dirty="0" sz="1800">
                <a:latin typeface="Arial"/>
                <a:cs typeface="Arial"/>
              </a:rPr>
              <a:t>s.</a:t>
            </a:r>
            <a:endParaRPr sz="1800">
              <a:latin typeface="Arial"/>
              <a:cs typeface="Arial"/>
            </a:endParaRPr>
          </a:p>
          <a:p>
            <a:pPr marL="12700" marR="649605">
              <a:lnSpc>
                <a:spcPct val="203300"/>
              </a:lnSpc>
            </a:pPr>
            <a:r>
              <a:rPr dirty="0" sz="1800" spc="-5">
                <a:latin typeface="Arial"/>
                <a:cs typeface="Arial"/>
              </a:rPr>
              <a:t>R</a:t>
            </a:r>
            <a:r>
              <a:rPr dirty="0" sz="1800" spc="-10">
                <a:latin typeface="Arial"/>
                <a:cs typeface="Arial"/>
              </a:rPr>
              <a:t>ega</a:t>
            </a:r>
            <a:r>
              <a:rPr dirty="0" sz="1800">
                <a:latin typeface="Arial"/>
                <a:cs typeface="Arial"/>
              </a:rPr>
              <a:t>r</a:t>
            </a:r>
            <a:r>
              <a:rPr dirty="0" sz="1800" spc="-10">
                <a:latin typeface="Arial"/>
                <a:cs typeface="Arial"/>
              </a:rPr>
              <a:t>d</a:t>
            </a:r>
            <a:r>
              <a:rPr dirty="0" sz="1800" spc="-5">
                <a:latin typeface="Arial"/>
                <a:cs typeface="Arial"/>
              </a:rPr>
              <a:t>l</a:t>
            </a:r>
            <a:r>
              <a:rPr dirty="0" sz="1800" spc="-10">
                <a:latin typeface="Arial"/>
                <a:cs typeface="Arial"/>
              </a:rPr>
              <a:t>e</a:t>
            </a:r>
            <a:r>
              <a:rPr dirty="0" sz="1800">
                <a:latin typeface="Arial"/>
                <a:cs typeface="Arial"/>
              </a:rPr>
              <a:t>ss</a:t>
            </a:r>
            <a:r>
              <a:rPr dirty="0" sz="1800" spc="2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o</a:t>
            </a:r>
            <a:r>
              <a:rPr dirty="0" sz="1800">
                <a:latin typeface="Arial"/>
                <a:cs typeface="Arial"/>
              </a:rPr>
              <a:t>f</a:t>
            </a:r>
            <a:r>
              <a:rPr dirty="0" sz="1800" spc="5">
                <a:latin typeface="Arial"/>
                <a:cs typeface="Arial"/>
              </a:rPr>
              <a:t> </a:t>
            </a:r>
            <a:r>
              <a:rPr dirty="0" sz="1800" spc="-40">
                <a:latin typeface="Arial"/>
                <a:cs typeface="Arial"/>
              </a:rPr>
              <a:t>w</a:t>
            </a:r>
            <a:r>
              <a:rPr dirty="0" sz="1800" spc="-10">
                <a:latin typeface="Arial"/>
                <a:cs typeface="Arial"/>
              </a:rPr>
              <a:t>he</a:t>
            </a:r>
            <a:r>
              <a:rPr dirty="0" sz="1800">
                <a:latin typeface="Arial"/>
                <a:cs typeface="Arial"/>
              </a:rPr>
              <a:t>t</a:t>
            </a:r>
            <a:r>
              <a:rPr dirty="0" sz="1800" spc="-10">
                <a:latin typeface="Arial"/>
                <a:cs typeface="Arial"/>
              </a:rPr>
              <a:t>he</a:t>
            </a:r>
            <a:r>
              <a:rPr dirty="0" sz="1800">
                <a:latin typeface="Arial"/>
                <a:cs typeface="Arial"/>
              </a:rPr>
              <a:t>r</a:t>
            </a:r>
            <a:r>
              <a:rPr dirty="0" sz="1800" spc="5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</a:t>
            </a:r>
            <a:r>
              <a:rPr dirty="0" sz="1800" spc="-10">
                <a:latin typeface="Arial"/>
                <a:cs typeface="Arial"/>
              </a:rPr>
              <a:t>h</a:t>
            </a:r>
            <a:r>
              <a:rPr dirty="0" sz="1800" spc="-5">
                <a:latin typeface="Arial"/>
                <a:cs typeface="Arial"/>
              </a:rPr>
              <a:t>i</a:t>
            </a:r>
            <a:r>
              <a:rPr dirty="0" sz="1800">
                <a:latin typeface="Arial"/>
                <a:cs typeface="Arial"/>
              </a:rPr>
              <a:t>s </a:t>
            </a:r>
            <a:r>
              <a:rPr dirty="0" sz="1800" spc="-5">
                <a:latin typeface="Arial"/>
                <a:cs typeface="Arial"/>
              </a:rPr>
              <a:t>i</a:t>
            </a:r>
            <a:r>
              <a:rPr dirty="0" sz="1800">
                <a:latin typeface="Arial"/>
                <a:cs typeface="Arial"/>
              </a:rPr>
              <a:t>s a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m</a:t>
            </a:r>
            <a:r>
              <a:rPr dirty="0" sz="1800" spc="-5">
                <a:latin typeface="Arial"/>
                <a:cs typeface="Arial"/>
              </a:rPr>
              <a:t>i</a:t>
            </a:r>
            <a:r>
              <a:rPr dirty="0" sz="1800" spc="-10">
                <a:latin typeface="Arial"/>
                <a:cs typeface="Arial"/>
              </a:rPr>
              <a:t>g</a:t>
            </a:r>
            <a:r>
              <a:rPr dirty="0" sz="1800">
                <a:latin typeface="Arial"/>
                <a:cs typeface="Arial"/>
              </a:rPr>
              <a:t>r</a:t>
            </a:r>
            <a:r>
              <a:rPr dirty="0" sz="1800" spc="-10">
                <a:latin typeface="Arial"/>
                <a:cs typeface="Arial"/>
              </a:rPr>
              <a:t>a</a:t>
            </a:r>
            <a:r>
              <a:rPr dirty="0" sz="1800">
                <a:latin typeface="Arial"/>
                <a:cs typeface="Arial"/>
              </a:rPr>
              <a:t>t</a:t>
            </a:r>
            <a:r>
              <a:rPr dirty="0" sz="1800" spc="-5">
                <a:latin typeface="Arial"/>
                <a:cs typeface="Arial"/>
              </a:rPr>
              <a:t>i</a:t>
            </a:r>
            <a:r>
              <a:rPr dirty="0" sz="1800" spc="-10">
                <a:latin typeface="Arial"/>
                <a:cs typeface="Arial"/>
              </a:rPr>
              <a:t>o</a:t>
            </a:r>
            <a:r>
              <a:rPr dirty="0" sz="1800">
                <a:latin typeface="Arial"/>
                <a:cs typeface="Arial"/>
              </a:rPr>
              <a:t>n</a:t>
            </a:r>
            <a:r>
              <a:rPr dirty="0" sz="1800" spc="1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s</a:t>
            </a:r>
            <a:r>
              <a:rPr dirty="0" sz="1800">
                <a:latin typeface="Arial"/>
                <a:cs typeface="Arial"/>
              </a:rPr>
              <a:t>c</a:t>
            </a:r>
            <a:r>
              <a:rPr dirty="0" sz="1800" spc="-10">
                <a:latin typeface="Arial"/>
                <a:cs typeface="Arial"/>
              </a:rPr>
              <a:t>ena</a:t>
            </a:r>
            <a:r>
              <a:rPr dirty="0" sz="1800">
                <a:latin typeface="Arial"/>
                <a:cs typeface="Arial"/>
              </a:rPr>
              <a:t>r</a:t>
            </a:r>
            <a:r>
              <a:rPr dirty="0" sz="1800" spc="-5">
                <a:latin typeface="Arial"/>
                <a:cs typeface="Arial"/>
              </a:rPr>
              <a:t>i</a:t>
            </a:r>
            <a:r>
              <a:rPr dirty="0" sz="1800">
                <a:latin typeface="Arial"/>
                <a:cs typeface="Arial"/>
              </a:rPr>
              <a:t>o</a:t>
            </a:r>
            <a:r>
              <a:rPr dirty="0" sz="1800" spc="1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o</a:t>
            </a:r>
            <a:r>
              <a:rPr dirty="0" sz="1800">
                <a:latin typeface="Arial"/>
                <a:cs typeface="Arial"/>
              </a:rPr>
              <a:t>r </a:t>
            </a:r>
            <a:r>
              <a:rPr dirty="0" sz="1800" spc="-10">
                <a:latin typeface="Arial"/>
                <a:cs typeface="Arial"/>
              </a:rPr>
              <a:t>no</a:t>
            </a:r>
            <a:r>
              <a:rPr dirty="0" sz="1800">
                <a:latin typeface="Arial"/>
                <a:cs typeface="Arial"/>
              </a:rPr>
              <a:t>rm</a:t>
            </a:r>
            <a:r>
              <a:rPr dirty="0" sz="1800" spc="-10">
                <a:latin typeface="Arial"/>
                <a:cs typeface="Arial"/>
              </a:rPr>
              <a:t>a</a:t>
            </a:r>
            <a:r>
              <a:rPr dirty="0" sz="1800" spc="-5">
                <a:latin typeface="Arial"/>
                <a:cs typeface="Arial"/>
              </a:rPr>
              <a:t>li</a:t>
            </a:r>
            <a:r>
              <a:rPr dirty="0" sz="1800">
                <a:latin typeface="Arial"/>
                <a:cs typeface="Arial"/>
              </a:rPr>
              <a:t>z</a:t>
            </a:r>
            <a:r>
              <a:rPr dirty="0" sz="1800" spc="-10">
                <a:latin typeface="Arial"/>
                <a:cs typeface="Arial"/>
              </a:rPr>
              <a:t>a</a:t>
            </a:r>
            <a:r>
              <a:rPr dirty="0" sz="1800">
                <a:latin typeface="Arial"/>
                <a:cs typeface="Arial"/>
              </a:rPr>
              <a:t>t</a:t>
            </a:r>
            <a:r>
              <a:rPr dirty="0" sz="1800" spc="-5">
                <a:latin typeface="Arial"/>
                <a:cs typeface="Arial"/>
              </a:rPr>
              <a:t>i</a:t>
            </a:r>
            <a:r>
              <a:rPr dirty="0" sz="1800" spc="-10">
                <a:latin typeface="Arial"/>
                <a:cs typeface="Arial"/>
              </a:rPr>
              <a:t>o</a:t>
            </a:r>
            <a:r>
              <a:rPr dirty="0" sz="1800">
                <a:latin typeface="Arial"/>
                <a:cs typeface="Arial"/>
              </a:rPr>
              <a:t>n</a:t>
            </a:r>
            <a:r>
              <a:rPr dirty="0" sz="1800" spc="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sc</a:t>
            </a:r>
            <a:r>
              <a:rPr dirty="0" sz="1800" spc="-10">
                <a:latin typeface="Arial"/>
                <a:cs typeface="Arial"/>
              </a:rPr>
              <a:t>ena</a:t>
            </a:r>
            <a:r>
              <a:rPr dirty="0" sz="1800">
                <a:latin typeface="Arial"/>
                <a:cs typeface="Arial"/>
              </a:rPr>
              <a:t>r</a:t>
            </a:r>
            <a:r>
              <a:rPr dirty="0" sz="1800" spc="-5">
                <a:latin typeface="Arial"/>
                <a:cs typeface="Arial"/>
              </a:rPr>
              <a:t>i</a:t>
            </a:r>
            <a:r>
              <a:rPr dirty="0" sz="1800">
                <a:latin typeface="Arial"/>
                <a:cs typeface="Arial"/>
              </a:rPr>
              <a:t>o</a:t>
            </a:r>
            <a:r>
              <a:rPr dirty="0" sz="1800">
                <a:latin typeface="Arial"/>
                <a:cs typeface="Arial"/>
              </a:rPr>
              <a:t> </a:t>
            </a:r>
            <a:r>
              <a:rPr dirty="0" sz="1800" spc="15">
                <a:latin typeface="Arial"/>
                <a:cs typeface="Arial"/>
              </a:rPr>
              <a:t>T</a:t>
            </a:r>
            <a:r>
              <a:rPr dirty="0" sz="1800" spc="-10">
                <a:latin typeface="Arial"/>
                <a:cs typeface="Arial"/>
              </a:rPr>
              <a:t>h</a:t>
            </a:r>
            <a:r>
              <a:rPr dirty="0" sz="1800">
                <a:latin typeface="Arial"/>
                <a:cs typeface="Arial"/>
              </a:rPr>
              <a:t>e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ne</a:t>
            </a:r>
            <a:r>
              <a:rPr dirty="0" sz="1800" spc="-15">
                <a:latin typeface="Arial"/>
                <a:cs typeface="Arial"/>
              </a:rPr>
              <a:t>x</a:t>
            </a:r>
            <a:r>
              <a:rPr dirty="0" sz="1800">
                <a:latin typeface="Arial"/>
                <a:cs typeface="Arial"/>
              </a:rPr>
              <a:t>t</a:t>
            </a:r>
            <a:r>
              <a:rPr dirty="0" sz="1800" spc="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s</a:t>
            </a:r>
            <a:r>
              <a:rPr dirty="0" sz="1800" spc="-5">
                <a:latin typeface="Arial"/>
                <a:cs typeface="Arial"/>
              </a:rPr>
              <a:t>li</a:t>
            </a:r>
            <a:r>
              <a:rPr dirty="0" sz="1800" spc="-10">
                <a:latin typeface="Arial"/>
                <a:cs typeface="Arial"/>
              </a:rPr>
              <a:t>d</a:t>
            </a:r>
            <a:r>
              <a:rPr dirty="0" sz="1800">
                <a:latin typeface="Arial"/>
                <a:cs typeface="Arial"/>
              </a:rPr>
              <a:t>e</a:t>
            </a:r>
            <a:r>
              <a:rPr dirty="0" sz="1800" spc="1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i</a:t>
            </a:r>
            <a:r>
              <a:rPr dirty="0" sz="1800" spc="-10">
                <a:latin typeface="Arial"/>
                <a:cs typeface="Arial"/>
              </a:rPr>
              <a:t>nd</a:t>
            </a:r>
            <a:r>
              <a:rPr dirty="0" sz="1800" spc="-5">
                <a:latin typeface="Arial"/>
                <a:cs typeface="Arial"/>
              </a:rPr>
              <a:t>i</a:t>
            </a:r>
            <a:r>
              <a:rPr dirty="0" sz="1800">
                <a:latin typeface="Arial"/>
                <a:cs typeface="Arial"/>
              </a:rPr>
              <a:t>c</a:t>
            </a:r>
            <a:r>
              <a:rPr dirty="0" sz="1800" spc="-10">
                <a:latin typeface="Arial"/>
                <a:cs typeface="Arial"/>
              </a:rPr>
              <a:t>a</a:t>
            </a:r>
            <a:r>
              <a:rPr dirty="0" sz="1800">
                <a:latin typeface="Arial"/>
                <a:cs typeface="Arial"/>
              </a:rPr>
              <a:t>t</a:t>
            </a:r>
            <a:r>
              <a:rPr dirty="0" sz="1800" spc="-10">
                <a:latin typeface="Arial"/>
                <a:cs typeface="Arial"/>
              </a:rPr>
              <a:t>e</a:t>
            </a:r>
            <a:r>
              <a:rPr dirty="0" sz="1800">
                <a:latin typeface="Arial"/>
                <a:cs typeface="Arial"/>
              </a:rPr>
              <a:t>s</a:t>
            </a:r>
            <a:r>
              <a:rPr dirty="0" sz="1800" spc="1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on</a:t>
            </a:r>
            <a:r>
              <a:rPr dirty="0" sz="1800">
                <a:latin typeface="Arial"/>
                <a:cs typeface="Arial"/>
              </a:rPr>
              <a:t>e</a:t>
            </a:r>
            <a:r>
              <a:rPr dirty="0" sz="1800" spc="10">
                <a:latin typeface="Arial"/>
                <a:cs typeface="Arial"/>
              </a:rPr>
              <a:t> </a:t>
            </a:r>
            <a:r>
              <a:rPr dirty="0" sz="1800" spc="-40">
                <a:latin typeface="Arial"/>
                <a:cs typeface="Arial"/>
              </a:rPr>
              <a:t>w</a:t>
            </a:r>
            <a:r>
              <a:rPr dirty="0" sz="1800" spc="5">
                <a:latin typeface="Arial"/>
                <a:cs typeface="Arial"/>
              </a:rPr>
              <a:t>a</a:t>
            </a:r>
            <a:r>
              <a:rPr dirty="0" sz="1800">
                <a:latin typeface="Arial"/>
                <a:cs typeface="Arial"/>
              </a:rPr>
              <a:t>y</a:t>
            </a:r>
            <a:r>
              <a:rPr dirty="0" sz="1800" spc="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</a:t>
            </a:r>
            <a:r>
              <a:rPr dirty="0" sz="1800" spc="-10">
                <a:latin typeface="Arial"/>
                <a:cs typeface="Arial"/>
              </a:rPr>
              <a:t>h</a:t>
            </a:r>
            <a:r>
              <a:rPr dirty="0" sz="1800" spc="-5">
                <a:latin typeface="Arial"/>
                <a:cs typeface="Arial"/>
              </a:rPr>
              <a:t>i</a:t>
            </a:r>
            <a:r>
              <a:rPr dirty="0" sz="1800">
                <a:latin typeface="Arial"/>
                <a:cs typeface="Arial"/>
              </a:rPr>
              <a:t>s c</a:t>
            </a:r>
            <a:r>
              <a:rPr dirty="0" sz="1800" spc="-10">
                <a:latin typeface="Arial"/>
                <a:cs typeface="Arial"/>
              </a:rPr>
              <a:t>ou</a:t>
            </a:r>
            <a:r>
              <a:rPr dirty="0" sz="1800" spc="-5">
                <a:latin typeface="Arial"/>
                <a:cs typeface="Arial"/>
              </a:rPr>
              <a:t>l</a:t>
            </a:r>
            <a:r>
              <a:rPr dirty="0" sz="1800">
                <a:latin typeface="Arial"/>
                <a:cs typeface="Arial"/>
              </a:rPr>
              <a:t>d</a:t>
            </a:r>
            <a:r>
              <a:rPr dirty="0" sz="1800" spc="1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happen.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7"/>
              </a:spcBef>
            </a:pPr>
            <a:endParaRPr sz="1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800">
                <a:latin typeface="Arial"/>
                <a:cs typeface="Arial"/>
              </a:rPr>
              <a:t>[</a:t>
            </a:r>
            <a:r>
              <a:rPr dirty="0" sz="1800" spc="15">
                <a:latin typeface="Arial"/>
                <a:cs typeface="Arial"/>
              </a:rPr>
              <a:t>T</a:t>
            </a:r>
            <a:r>
              <a:rPr dirty="0" sz="1800" spc="-10">
                <a:latin typeface="Arial"/>
                <a:cs typeface="Arial"/>
              </a:rPr>
              <a:t>h</a:t>
            </a:r>
            <a:r>
              <a:rPr dirty="0" sz="1800" spc="-5">
                <a:latin typeface="Arial"/>
                <a:cs typeface="Arial"/>
              </a:rPr>
              <a:t>i</a:t>
            </a:r>
            <a:r>
              <a:rPr dirty="0" sz="1800">
                <a:latin typeface="Arial"/>
                <a:cs typeface="Arial"/>
              </a:rPr>
              <a:t>s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i</a:t>
            </a:r>
            <a:r>
              <a:rPr dirty="0" sz="1800">
                <a:latin typeface="Arial"/>
                <a:cs typeface="Arial"/>
              </a:rPr>
              <a:t>s </a:t>
            </a:r>
            <a:r>
              <a:rPr dirty="0" sz="1800" spc="-10">
                <a:latin typeface="Arial"/>
                <a:cs typeface="Arial"/>
              </a:rPr>
              <a:t>a</a:t>
            </a:r>
            <a:r>
              <a:rPr dirty="0" sz="1800" spc="-5">
                <a:latin typeface="Arial"/>
                <a:cs typeface="Arial"/>
              </a:rPr>
              <a:t>l</a:t>
            </a:r>
            <a:r>
              <a:rPr dirty="0" sz="1800">
                <a:latin typeface="Arial"/>
                <a:cs typeface="Arial"/>
              </a:rPr>
              <a:t>so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a</a:t>
            </a:r>
            <a:r>
              <a:rPr dirty="0" sz="1800">
                <a:latin typeface="Arial"/>
                <a:cs typeface="Arial"/>
              </a:rPr>
              <a:t>n</a:t>
            </a:r>
            <a:r>
              <a:rPr dirty="0" sz="1800" spc="1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e</a:t>
            </a:r>
            <a:r>
              <a:rPr dirty="0" sz="1800" spc="-15">
                <a:latin typeface="Arial"/>
                <a:cs typeface="Arial"/>
              </a:rPr>
              <a:t>x</a:t>
            </a:r>
            <a:r>
              <a:rPr dirty="0" sz="1800" spc="-10">
                <a:latin typeface="Arial"/>
                <a:cs typeface="Arial"/>
              </a:rPr>
              <a:t>a</a:t>
            </a:r>
            <a:r>
              <a:rPr dirty="0" sz="1800">
                <a:latin typeface="Arial"/>
                <a:cs typeface="Arial"/>
              </a:rPr>
              <a:t>m</a:t>
            </a:r>
            <a:r>
              <a:rPr dirty="0" sz="1800" spc="-10">
                <a:latin typeface="Arial"/>
                <a:cs typeface="Arial"/>
              </a:rPr>
              <a:t>p</a:t>
            </a:r>
            <a:r>
              <a:rPr dirty="0" sz="1800" spc="-5">
                <a:latin typeface="Arial"/>
                <a:cs typeface="Arial"/>
              </a:rPr>
              <a:t>l</a:t>
            </a:r>
            <a:r>
              <a:rPr dirty="0" sz="1800">
                <a:latin typeface="Arial"/>
                <a:cs typeface="Arial"/>
              </a:rPr>
              <a:t>e</a:t>
            </a:r>
            <a:r>
              <a:rPr dirty="0" sz="1800" spc="2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o</a:t>
            </a:r>
            <a:r>
              <a:rPr dirty="0" sz="1800">
                <a:latin typeface="Arial"/>
                <a:cs typeface="Arial"/>
              </a:rPr>
              <a:t>f</a:t>
            </a:r>
            <a:r>
              <a:rPr dirty="0" sz="1800" spc="5">
                <a:latin typeface="Arial"/>
                <a:cs typeface="Arial"/>
              </a:rPr>
              <a:t> </a:t>
            </a:r>
            <a:r>
              <a:rPr dirty="0" sz="1800" spc="5" i="1">
                <a:latin typeface="Arial"/>
                <a:cs typeface="Arial"/>
              </a:rPr>
              <a:t>w</a:t>
            </a:r>
            <a:r>
              <a:rPr dirty="0" sz="1800" spc="-10" i="1">
                <a:latin typeface="Arial"/>
                <a:cs typeface="Arial"/>
              </a:rPr>
              <a:t>o</a:t>
            </a:r>
            <a:r>
              <a:rPr dirty="0" sz="1800" i="1">
                <a:latin typeface="Arial"/>
                <a:cs typeface="Arial"/>
              </a:rPr>
              <a:t>rkf</a:t>
            </a:r>
            <a:r>
              <a:rPr dirty="0" sz="1800" spc="-5" i="1">
                <a:latin typeface="Arial"/>
                <a:cs typeface="Arial"/>
              </a:rPr>
              <a:t>l</a:t>
            </a:r>
            <a:r>
              <a:rPr dirty="0" sz="1800" spc="-10" i="1">
                <a:latin typeface="Arial"/>
                <a:cs typeface="Arial"/>
              </a:rPr>
              <a:t>o</a:t>
            </a:r>
            <a:r>
              <a:rPr dirty="0" sz="1800" i="1">
                <a:latin typeface="Arial"/>
                <a:cs typeface="Arial"/>
              </a:rPr>
              <a:t>w</a:t>
            </a:r>
            <a:r>
              <a:rPr dirty="0" sz="1800" spc="5" i="1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an</a:t>
            </a:r>
            <a:r>
              <a:rPr dirty="0" sz="1800">
                <a:latin typeface="Arial"/>
                <a:cs typeface="Arial"/>
              </a:rPr>
              <a:t>d </a:t>
            </a:r>
            <a:r>
              <a:rPr dirty="0" sz="1800" spc="-10" i="1">
                <a:latin typeface="Arial"/>
                <a:cs typeface="Arial"/>
              </a:rPr>
              <a:t>p</a:t>
            </a:r>
            <a:r>
              <a:rPr dirty="0" sz="1800" i="1">
                <a:latin typeface="Arial"/>
                <a:cs typeface="Arial"/>
              </a:rPr>
              <a:t>r</a:t>
            </a:r>
            <a:r>
              <a:rPr dirty="0" sz="1800" spc="-10" i="1">
                <a:latin typeface="Arial"/>
                <a:cs typeface="Arial"/>
              </a:rPr>
              <a:t>o</a:t>
            </a:r>
            <a:r>
              <a:rPr dirty="0" sz="1800" i="1">
                <a:latin typeface="Arial"/>
                <a:cs typeface="Arial"/>
              </a:rPr>
              <a:t>v</a:t>
            </a:r>
            <a:r>
              <a:rPr dirty="0" sz="1800" spc="-10" i="1">
                <a:latin typeface="Arial"/>
                <a:cs typeface="Arial"/>
              </a:rPr>
              <a:t>enan</a:t>
            </a:r>
            <a:r>
              <a:rPr dirty="0" sz="1800" i="1">
                <a:latin typeface="Arial"/>
                <a:cs typeface="Arial"/>
              </a:rPr>
              <a:t>ce</a:t>
            </a:r>
            <a:r>
              <a:rPr dirty="0" sz="1800" spc="25" i="1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do</a:t>
            </a:r>
            <a:r>
              <a:rPr dirty="0" sz="1800">
                <a:latin typeface="Arial"/>
                <a:cs typeface="Arial"/>
              </a:rPr>
              <a:t>c</a:t>
            </a:r>
            <a:r>
              <a:rPr dirty="0" sz="1800" spc="-10">
                <a:latin typeface="Arial"/>
                <a:cs typeface="Arial"/>
              </a:rPr>
              <a:t>u</a:t>
            </a:r>
            <a:r>
              <a:rPr dirty="0" sz="1800">
                <a:latin typeface="Arial"/>
                <a:cs typeface="Arial"/>
              </a:rPr>
              <a:t>m</a:t>
            </a:r>
            <a:r>
              <a:rPr dirty="0" sz="1800" spc="-10">
                <a:latin typeface="Arial"/>
                <a:cs typeface="Arial"/>
              </a:rPr>
              <a:t>en</a:t>
            </a:r>
            <a:r>
              <a:rPr dirty="0" sz="1800">
                <a:latin typeface="Arial"/>
                <a:cs typeface="Arial"/>
              </a:rPr>
              <a:t>t</a:t>
            </a:r>
            <a:r>
              <a:rPr dirty="0" sz="1800" spc="-10">
                <a:latin typeface="Arial"/>
                <a:cs typeface="Arial"/>
              </a:rPr>
              <a:t>a</a:t>
            </a:r>
            <a:r>
              <a:rPr dirty="0" sz="1800">
                <a:latin typeface="Arial"/>
                <a:cs typeface="Arial"/>
              </a:rPr>
              <a:t>t</a:t>
            </a:r>
            <a:r>
              <a:rPr dirty="0" sz="1800" spc="-5">
                <a:latin typeface="Arial"/>
                <a:cs typeface="Arial"/>
              </a:rPr>
              <a:t>i</a:t>
            </a:r>
            <a:r>
              <a:rPr dirty="0" sz="1800" spc="-10">
                <a:latin typeface="Arial"/>
                <a:cs typeface="Arial"/>
              </a:rPr>
              <a:t>on</a:t>
            </a:r>
            <a:r>
              <a:rPr dirty="0" sz="1800">
                <a:latin typeface="Arial"/>
                <a:cs typeface="Arial"/>
              </a:rPr>
              <a:t>.]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503411" y="6463728"/>
            <a:ext cx="10287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 spc="-10">
                <a:solidFill>
                  <a:srgbClr val="8A8A8A"/>
                </a:solidFill>
                <a:latin typeface="Calibri"/>
                <a:cs typeface="Calibri"/>
              </a:rPr>
              <a:t>8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78952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5">
                <a:latin typeface="Arial"/>
                <a:cs typeface="Arial"/>
              </a:rPr>
              <a:t>E</a:t>
            </a:r>
            <a:r>
              <a:rPr dirty="0" sz="1800" spc="-15">
                <a:latin typeface="Arial"/>
                <a:cs typeface="Arial"/>
              </a:rPr>
              <a:t>x</a:t>
            </a:r>
            <a:r>
              <a:rPr dirty="0" sz="1800" spc="-10">
                <a:latin typeface="Arial"/>
                <a:cs typeface="Arial"/>
              </a:rPr>
              <a:t>a</a:t>
            </a:r>
            <a:r>
              <a:rPr dirty="0" sz="1800">
                <a:latin typeface="Arial"/>
                <a:cs typeface="Arial"/>
              </a:rPr>
              <a:t>m</a:t>
            </a:r>
            <a:r>
              <a:rPr dirty="0" sz="1800" spc="-10">
                <a:latin typeface="Arial"/>
                <a:cs typeface="Arial"/>
              </a:rPr>
              <a:t>p</a:t>
            </a:r>
            <a:r>
              <a:rPr dirty="0" sz="1800" spc="-5">
                <a:latin typeface="Arial"/>
                <a:cs typeface="Arial"/>
              </a:rPr>
              <a:t>l</a:t>
            </a:r>
            <a:r>
              <a:rPr dirty="0" sz="1800">
                <a:latin typeface="Arial"/>
                <a:cs typeface="Arial"/>
              </a:rPr>
              <a:t>e</a:t>
            </a:r>
            <a:r>
              <a:rPr dirty="0" sz="1800" spc="2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o</a:t>
            </a:r>
            <a:r>
              <a:rPr dirty="0" sz="1800">
                <a:latin typeface="Arial"/>
                <a:cs typeface="Arial"/>
              </a:rPr>
              <a:t>f</a:t>
            </a:r>
            <a:r>
              <a:rPr dirty="0" sz="1800" spc="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tr</a:t>
            </a:r>
            <a:r>
              <a:rPr dirty="0" sz="1800" spc="-10">
                <a:latin typeface="Arial"/>
                <a:cs typeface="Arial"/>
              </a:rPr>
              <a:t>an</a:t>
            </a:r>
            <a:r>
              <a:rPr dirty="0" sz="1800">
                <a:latin typeface="Arial"/>
                <a:cs typeface="Arial"/>
              </a:rPr>
              <a:t>sf</a:t>
            </a:r>
            <a:r>
              <a:rPr dirty="0" sz="1800" spc="-10">
                <a:latin typeface="Arial"/>
                <a:cs typeface="Arial"/>
              </a:rPr>
              <a:t>o</a:t>
            </a:r>
            <a:r>
              <a:rPr dirty="0" sz="1800">
                <a:latin typeface="Arial"/>
                <a:cs typeface="Arial"/>
              </a:rPr>
              <a:t>rm</a:t>
            </a:r>
            <a:r>
              <a:rPr dirty="0" sz="1800" spc="-10">
                <a:latin typeface="Arial"/>
                <a:cs typeface="Arial"/>
              </a:rPr>
              <a:t>a</a:t>
            </a:r>
            <a:r>
              <a:rPr dirty="0" sz="1800">
                <a:latin typeface="Arial"/>
                <a:cs typeface="Arial"/>
              </a:rPr>
              <a:t>t</a:t>
            </a:r>
            <a:r>
              <a:rPr dirty="0" sz="1800" spc="-5">
                <a:latin typeface="Arial"/>
                <a:cs typeface="Arial"/>
              </a:rPr>
              <a:t>i</a:t>
            </a:r>
            <a:r>
              <a:rPr dirty="0" sz="1800" spc="-10">
                <a:latin typeface="Arial"/>
                <a:cs typeface="Arial"/>
              </a:rPr>
              <a:t>o</a:t>
            </a:r>
            <a:r>
              <a:rPr dirty="0" sz="1800">
                <a:latin typeface="Arial"/>
                <a:cs typeface="Arial"/>
              </a:rPr>
              <a:t>n</a:t>
            </a:r>
            <a:r>
              <a:rPr dirty="0" sz="1800" spc="1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do</a:t>
            </a:r>
            <a:r>
              <a:rPr dirty="0" sz="1800">
                <a:latin typeface="Arial"/>
                <a:cs typeface="Arial"/>
              </a:rPr>
              <a:t>c</a:t>
            </a:r>
            <a:r>
              <a:rPr dirty="0" sz="1800" spc="-10">
                <a:latin typeface="Arial"/>
                <a:cs typeface="Arial"/>
              </a:rPr>
              <a:t>u</a:t>
            </a:r>
            <a:r>
              <a:rPr dirty="0" sz="1800">
                <a:latin typeface="Arial"/>
                <a:cs typeface="Arial"/>
              </a:rPr>
              <a:t>m</a:t>
            </a:r>
            <a:r>
              <a:rPr dirty="0" sz="1800" spc="-10">
                <a:latin typeface="Arial"/>
                <a:cs typeface="Arial"/>
              </a:rPr>
              <a:t>en</a:t>
            </a:r>
            <a:r>
              <a:rPr dirty="0" sz="1800">
                <a:latin typeface="Arial"/>
                <a:cs typeface="Arial"/>
              </a:rPr>
              <a:t>t</a:t>
            </a:r>
            <a:r>
              <a:rPr dirty="0" sz="1800" spc="-10">
                <a:latin typeface="Arial"/>
                <a:cs typeface="Arial"/>
              </a:rPr>
              <a:t>a</a:t>
            </a:r>
            <a:r>
              <a:rPr dirty="0" sz="1800">
                <a:latin typeface="Arial"/>
                <a:cs typeface="Arial"/>
              </a:rPr>
              <a:t>t</a:t>
            </a:r>
            <a:r>
              <a:rPr dirty="0" sz="1800" spc="-5">
                <a:latin typeface="Arial"/>
                <a:cs typeface="Arial"/>
              </a:rPr>
              <a:t>i</a:t>
            </a:r>
            <a:r>
              <a:rPr dirty="0" sz="1800" spc="-10">
                <a:latin typeface="Arial"/>
                <a:cs typeface="Arial"/>
              </a:rPr>
              <a:t>o</a:t>
            </a:r>
            <a:r>
              <a:rPr dirty="0" sz="1800">
                <a:latin typeface="Arial"/>
                <a:cs typeface="Arial"/>
              </a:rPr>
              <a:t>n</a:t>
            </a:r>
            <a:r>
              <a:rPr dirty="0" sz="1800" spc="3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(</a:t>
            </a:r>
            <a:r>
              <a:rPr dirty="0" sz="1200" spc="-15">
                <a:latin typeface="Arial"/>
                <a:cs typeface="Arial"/>
              </a:rPr>
              <a:t>v</a:t>
            </a:r>
            <a:r>
              <a:rPr dirty="0" sz="1200">
                <a:latin typeface="Arial"/>
                <a:cs typeface="Arial"/>
              </a:rPr>
              <a:t>e</a:t>
            </a:r>
            <a:r>
              <a:rPr dirty="0" sz="1200" spc="-5">
                <a:latin typeface="Arial"/>
                <a:cs typeface="Arial"/>
              </a:rPr>
              <a:t>r</a:t>
            </a:r>
            <a:r>
              <a:rPr dirty="0" sz="1200">
                <a:latin typeface="Arial"/>
                <a:cs typeface="Arial"/>
              </a:rPr>
              <a:t>y</a:t>
            </a:r>
            <a:r>
              <a:rPr dirty="0" sz="1200" spc="1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li</a:t>
            </a:r>
            <a:r>
              <a:rPr dirty="0" sz="1200">
                <a:latin typeface="Arial"/>
                <a:cs typeface="Arial"/>
              </a:rPr>
              <a:t>be</a:t>
            </a:r>
            <a:r>
              <a:rPr dirty="0" sz="1200" spc="-5">
                <a:latin typeface="Arial"/>
                <a:cs typeface="Arial"/>
              </a:rPr>
              <a:t>r</a:t>
            </a:r>
            <a:r>
              <a:rPr dirty="0" sz="1200">
                <a:latin typeface="Arial"/>
                <a:cs typeface="Arial"/>
              </a:rPr>
              <a:t>a</a:t>
            </a:r>
            <a:r>
              <a:rPr dirty="0" sz="1200" spc="-5">
                <a:latin typeface="Arial"/>
                <a:cs typeface="Arial"/>
              </a:rPr>
              <a:t>ll</a:t>
            </a:r>
            <a:r>
              <a:rPr dirty="0" sz="1200">
                <a:latin typeface="Arial"/>
                <a:cs typeface="Arial"/>
              </a:rPr>
              <a:t>y</a:t>
            </a:r>
            <a:r>
              <a:rPr dirty="0" sz="1200" spc="-35">
                <a:latin typeface="Arial"/>
                <a:cs typeface="Arial"/>
              </a:rPr>
              <a:t> </a:t>
            </a:r>
            <a:r>
              <a:rPr dirty="0" sz="1200" spc="5">
                <a:latin typeface="Arial"/>
                <a:cs typeface="Arial"/>
              </a:rPr>
              <a:t>m</a:t>
            </a:r>
            <a:r>
              <a:rPr dirty="0" sz="1200">
                <a:latin typeface="Arial"/>
                <a:cs typeface="Arial"/>
              </a:rPr>
              <a:t>od</a:t>
            </a:r>
            <a:r>
              <a:rPr dirty="0" sz="1200" spc="-5">
                <a:latin typeface="Arial"/>
                <a:cs typeface="Arial"/>
              </a:rPr>
              <a:t>i</a:t>
            </a:r>
            <a:r>
              <a:rPr dirty="0" sz="1200" spc="10">
                <a:latin typeface="Arial"/>
                <a:cs typeface="Arial"/>
              </a:rPr>
              <a:t>f</a:t>
            </a:r>
            <a:r>
              <a:rPr dirty="0" sz="1200" spc="-5">
                <a:latin typeface="Arial"/>
                <a:cs typeface="Arial"/>
              </a:rPr>
              <a:t>i</a:t>
            </a:r>
            <a:r>
              <a:rPr dirty="0" sz="1200" spc="-10">
                <a:latin typeface="Arial"/>
                <a:cs typeface="Arial"/>
              </a:rPr>
              <a:t>e</a:t>
            </a:r>
            <a:r>
              <a:rPr dirty="0" sz="1200">
                <a:latin typeface="Arial"/>
                <a:cs typeface="Arial"/>
              </a:rPr>
              <a:t>d</a:t>
            </a:r>
            <a:r>
              <a:rPr dirty="0" sz="1200" spc="-45">
                <a:latin typeface="Arial"/>
                <a:cs typeface="Arial"/>
              </a:rPr>
              <a:t> </a:t>
            </a:r>
            <a:r>
              <a:rPr dirty="0" sz="1200" spc="10">
                <a:latin typeface="Arial"/>
                <a:cs typeface="Arial"/>
              </a:rPr>
              <a:t>f</a:t>
            </a:r>
            <a:r>
              <a:rPr dirty="0" sz="1200" spc="-5">
                <a:latin typeface="Arial"/>
                <a:cs typeface="Arial"/>
              </a:rPr>
              <a:t>r</a:t>
            </a:r>
            <a:r>
              <a:rPr dirty="0" sz="1200">
                <a:latin typeface="Arial"/>
                <a:cs typeface="Arial"/>
              </a:rPr>
              <a:t>om</a:t>
            </a:r>
            <a:r>
              <a:rPr dirty="0" sz="1200" spc="-5">
                <a:latin typeface="Arial"/>
                <a:cs typeface="Arial"/>
              </a:rPr>
              <a:t> U</a:t>
            </a:r>
            <a:r>
              <a:rPr dirty="0" sz="1200">
                <a:latin typeface="Arial"/>
                <a:cs typeface="Arial"/>
              </a:rPr>
              <a:t>I</a:t>
            </a:r>
            <a:r>
              <a:rPr dirty="0" sz="1200" spc="-5">
                <a:latin typeface="Arial"/>
                <a:cs typeface="Arial"/>
              </a:rPr>
              <a:t>U</a:t>
            </a:r>
            <a:r>
              <a:rPr dirty="0" sz="1200">
                <a:latin typeface="Arial"/>
                <a:cs typeface="Arial"/>
              </a:rPr>
              <a:t>C</a:t>
            </a:r>
            <a:r>
              <a:rPr dirty="0" sz="1200" spc="-1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M</a:t>
            </a:r>
            <a:r>
              <a:rPr dirty="0" sz="1200">
                <a:latin typeface="Arial"/>
                <a:cs typeface="Arial"/>
              </a:rPr>
              <a:t>edusa</a:t>
            </a:r>
            <a:r>
              <a:rPr dirty="0" sz="1200" spc="-2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r</a:t>
            </a:r>
            <a:r>
              <a:rPr dirty="0" sz="1200">
                <a:latin typeface="Arial"/>
                <a:cs typeface="Arial"/>
              </a:rPr>
              <a:t>eco</a:t>
            </a:r>
            <a:r>
              <a:rPr dirty="0" sz="1200" spc="-5">
                <a:latin typeface="Arial"/>
                <a:cs typeface="Arial"/>
              </a:rPr>
              <a:t>r</a:t>
            </a:r>
            <a:r>
              <a:rPr dirty="0" sz="1200">
                <a:latin typeface="Arial"/>
                <a:cs typeface="Arial"/>
              </a:rPr>
              <a:t>d</a:t>
            </a:r>
            <a:r>
              <a:rPr dirty="0" sz="1200" spc="-2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by</a:t>
            </a:r>
            <a:r>
              <a:rPr dirty="0" sz="1200" spc="-25">
                <a:latin typeface="Arial"/>
                <a:cs typeface="Arial"/>
              </a:rPr>
              <a:t> </a:t>
            </a:r>
            <a:r>
              <a:rPr dirty="0" sz="1200" spc="-125">
                <a:latin typeface="Arial"/>
                <a:cs typeface="Arial"/>
              </a:rPr>
              <a:t>T</a:t>
            </a:r>
            <a:r>
              <a:rPr dirty="0" sz="1200">
                <a:latin typeface="Arial"/>
                <a:cs typeface="Arial"/>
              </a:rPr>
              <a:t>.</a:t>
            </a:r>
            <a:r>
              <a:rPr dirty="0" sz="1200" spc="-1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H</a:t>
            </a:r>
            <a:r>
              <a:rPr dirty="0" sz="1200">
                <a:latin typeface="Arial"/>
                <a:cs typeface="Arial"/>
              </a:rPr>
              <a:t>ab</a:t>
            </a:r>
            <a:r>
              <a:rPr dirty="0" sz="1200" spc="-5">
                <a:latin typeface="Arial"/>
                <a:cs typeface="Arial"/>
              </a:rPr>
              <a:t>i</a:t>
            </a:r>
            <a:r>
              <a:rPr dirty="0" sz="1200">
                <a:latin typeface="Arial"/>
                <a:cs typeface="Arial"/>
              </a:rPr>
              <a:t>n</a:t>
            </a:r>
            <a:r>
              <a:rPr dirty="0" sz="1200" spc="-10">
                <a:latin typeface="Arial"/>
                <a:cs typeface="Arial"/>
              </a:rPr>
              <a:t>g</a:t>
            </a:r>
            <a:r>
              <a:rPr dirty="0" sz="1200">
                <a:latin typeface="Arial"/>
                <a:cs typeface="Arial"/>
              </a:rPr>
              <a:t>)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39" y="887054"/>
            <a:ext cx="8531860" cy="55124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 spc="-5">
                <a:latin typeface="Arial"/>
                <a:cs typeface="Arial"/>
              </a:rPr>
              <a:t>&lt;</a:t>
            </a:r>
            <a:r>
              <a:rPr dirty="0" sz="1200">
                <a:latin typeface="Arial"/>
                <a:cs typeface="Arial"/>
              </a:rPr>
              <a:t>e</a:t>
            </a:r>
            <a:r>
              <a:rPr dirty="0" sz="1200" spc="-15">
                <a:latin typeface="Arial"/>
                <a:cs typeface="Arial"/>
              </a:rPr>
              <a:t>v</a:t>
            </a:r>
            <a:r>
              <a:rPr dirty="0" sz="1200">
                <a:latin typeface="Arial"/>
                <a:cs typeface="Arial"/>
              </a:rPr>
              <a:t>ent</a:t>
            </a:r>
            <a:r>
              <a:rPr dirty="0" sz="1200" spc="-10">
                <a:latin typeface="Arial"/>
                <a:cs typeface="Arial"/>
              </a:rPr>
              <a:t> </a:t>
            </a:r>
            <a:r>
              <a:rPr dirty="0" sz="1200" spc="-15">
                <a:latin typeface="Arial"/>
                <a:cs typeface="Arial"/>
              </a:rPr>
              <a:t>v</a:t>
            </a:r>
            <a:r>
              <a:rPr dirty="0" sz="1200">
                <a:latin typeface="Arial"/>
                <a:cs typeface="Arial"/>
              </a:rPr>
              <a:t>e</a:t>
            </a:r>
            <a:r>
              <a:rPr dirty="0" sz="1200" spc="-5">
                <a:latin typeface="Arial"/>
                <a:cs typeface="Arial"/>
              </a:rPr>
              <a:t>r</a:t>
            </a:r>
            <a:r>
              <a:rPr dirty="0" sz="1200">
                <a:latin typeface="Arial"/>
                <a:cs typeface="Arial"/>
              </a:rPr>
              <a:t>s</a:t>
            </a:r>
            <a:r>
              <a:rPr dirty="0" sz="1200" spc="-5">
                <a:latin typeface="Arial"/>
                <a:cs typeface="Arial"/>
              </a:rPr>
              <a:t>i</a:t>
            </a:r>
            <a:r>
              <a:rPr dirty="0" sz="1200">
                <a:latin typeface="Arial"/>
                <a:cs typeface="Arial"/>
              </a:rPr>
              <a:t>on</a:t>
            </a:r>
            <a:r>
              <a:rPr dirty="0" sz="1200" spc="-5">
                <a:latin typeface="Arial"/>
                <a:cs typeface="Arial"/>
              </a:rPr>
              <a:t>=</a:t>
            </a:r>
            <a:r>
              <a:rPr dirty="0" sz="1200" spc="5">
                <a:latin typeface="Arial"/>
                <a:cs typeface="Arial"/>
              </a:rPr>
              <a:t>"</a:t>
            </a:r>
            <a:r>
              <a:rPr dirty="0" sz="1200">
                <a:latin typeface="Arial"/>
                <a:cs typeface="Arial"/>
              </a:rPr>
              <a:t>2.1</a:t>
            </a:r>
            <a:r>
              <a:rPr dirty="0" sz="1200" spc="5">
                <a:latin typeface="Arial"/>
                <a:cs typeface="Arial"/>
              </a:rPr>
              <a:t>"</a:t>
            </a:r>
            <a:r>
              <a:rPr dirty="0" sz="1200">
                <a:latin typeface="Arial"/>
                <a:cs typeface="Arial"/>
              </a:rPr>
              <a:t>&gt;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200" spc="-5">
                <a:latin typeface="Arial"/>
                <a:cs typeface="Arial"/>
              </a:rPr>
              <a:t>&lt;</a:t>
            </a:r>
            <a:r>
              <a:rPr dirty="0" sz="1200">
                <a:latin typeface="Arial"/>
                <a:cs typeface="Arial"/>
              </a:rPr>
              <a:t>e</a:t>
            </a:r>
            <a:r>
              <a:rPr dirty="0" sz="1200" spc="-15">
                <a:latin typeface="Arial"/>
                <a:cs typeface="Arial"/>
              </a:rPr>
              <a:t>v</a:t>
            </a:r>
            <a:r>
              <a:rPr dirty="0" sz="1200">
                <a:latin typeface="Arial"/>
                <a:cs typeface="Arial"/>
              </a:rPr>
              <a:t>entIdent</a:t>
            </a:r>
            <a:r>
              <a:rPr dirty="0" sz="1200" spc="-5">
                <a:latin typeface="Arial"/>
                <a:cs typeface="Arial"/>
              </a:rPr>
              <a:t>i</a:t>
            </a:r>
            <a:r>
              <a:rPr dirty="0" sz="1200">
                <a:latin typeface="Arial"/>
                <a:cs typeface="Arial"/>
              </a:rPr>
              <a:t>f</a:t>
            </a:r>
            <a:r>
              <a:rPr dirty="0" sz="1200" spc="-5">
                <a:latin typeface="Arial"/>
                <a:cs typeface="Arial"/>
              </a:rPr>
              <a:t>i</a:t>
            </a:r>
            <a:r>
              <a:rPr dirty="0" sz="1200" spc="-10">
                <a:latin typeface="Arial"/>
                <a:cs typeface="Arial"/>
              </a:rPr>
              <a:t>e</a:t>
            </a:r>
            <a:r>
              <a:rPr dirty="0" sz="1200" spc="-5">
                <a:latin typeface="Arial"/>
                <a:cs typeface="Arial"/>
              </a:rPr>
              <a:t>r</a:t>
            </a:r>
            <a:r>
              <a:rPr dirty="0" sz="1200">
                <a:latin typeface="Arial"/>
                <a:cs typeface="Arial"/>
              </a:rPr>
              <a:t>&gt;</a:t>
            </a:r>
            <a:endParaRPr sz="12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dirty="0" sz="1200" spc="-5">
                <a:latin typeface="Arial"/>
                <a:cs typeface="Arial"/>
              </a:rPr>
              <a:t>&lt;</a:t>
            </a:r>
            <a:r>
              <a:rPr dirty="0" sz="1200">
                <a:latin typeface="Arial"/>
                <a:cs typeface="Arial"/>
              </a:rPr>
              <a:t>e</a:t>
            </a:r>
            <a:r>
              <a:rPr dirty="0" sz="1200" spc="-15">
                <a:latin typeface="Arial"/>
                <a:cs typeface="Arial"/>
              </a:rPr>
              <a:t>v</a:t>
            </a:r>
            <a:r>
              <a:rPr dirty="0" sz="1200">
                <a:latin typeface="Arial"/>
                <a:cs typeface="Arial"/>
              </a:rPr>
              <a:t>entIdent</a:t>
            </a:r>
            <a:r>
              <a:rPr dirty="0" sz="1200" spc="-5">
                <a:latin typeface="Arial"/>
                <a:cs typeface="Arial"/>
              </a:rPr>
              <a:t>i</a:t>
            </a:r>
            <a:r>
              <a:rPr dirty="0" sz="1200">
                <a:latin typeface="Arial"/>
                <a:cs typeface="Arial"/>
              </a:rPr>
              <a:t>f</a:t>
            </a:r>
            <a:r>
              <a:rPr dirty="0" sz="1200" spc="-5">
                <a:latin typeface="Arial"/>
                <a:cs typeface="Arial"/>
              </a:rPr>
              <a:t>i</a:t>
            </a:r>
            <a:r>
              <a:rPr dirty="0" sz="1200" spc="-10">
                <a:latin typeface="Arial"/>
                <a:cs typeface="Arial"/>
              </a:rPr>
              <a:t>e</a:t>
            </a:r>
            <a:r>
              <a:rPr dirty="0" sz="1200" spc="-5">
                <a:latin typeface="Arial"/>
                <a:cs typeface="Arial"/>
              </a:rPr>
              <a:t>r</a:t>
            </a:r>
            <a:r>
              <a:rPr dirty="0" sz="1200" spc="-65">
                <a:latin typeface="Arial"/>
                <a:cs typeface="Arial"/>
              </a:rPr>
              <a:t>T</a:t>
            </a:r>
            <a:r>
              <a:rPr dirty="0" sz="1200" spc="-15">
                <a:latin typeface="Arial"/>
                <a:cs typeface="Arial"/>
              </a:rPr>
              <a:t>y</a:t>
            </a:r>
            <a:r>
              <a:rPr dirty="0" sz="1200">
                <a:latin typeface="Arial"/>
                <a:cs typeface="Arial"/>
              </a:rPr>
              <a:t>pe</a:t>
            </a:r>
            <a:r>
              <a:rPr dirty="0" sz="1200" spc="-5">
                <a:latin typeface="Arial"/>
                <a:cs typeface="Arial"/>
              </a:rPr>
              <a:t>&gt;</a:t>
            </a:r>
            <a:r>
              <a:rPr dirty="0" sz="1200" spc="-10">
                <a:latin typeface="Arial"/>
                <a:cs typeface="Arial"/>
              </a:rPr>
              <a:t>L</a:t>
            </a:r>
            <a:r>
              <a:rPr dirty="0" sz="1200">
                <a:latin typeface="Arial"/>
                <a:cs typeface="Arial"/>
              </a:rPr>
              <a:t>O</a:t>
            </a:r>
            <a:r>
              <a:rPr dirty="0" sz="1200" spc="-5">
                <a:latin typeface="Arial"/>
                <a:cs typeface="Arial"/>
              </a:rPr>
              <a:t>C</a:t>
            </a:r>
            <a:r>
              <a:rPr dirty="0" sz="1200">
                <a:latin typeface="Arial"/>
                <a:cs typeface="Arial"/>
              </a:rPr>
              <a:t>A</a:t>
            </a:r>
            <a:r>
              <a:rPr dirty="0" sz="1200" spc="-10">
                <a:latin typeface="Arial"/>
                <a:cs typeface="Arial"/>
              </a:rPr>
              <a:t>L</a:t>
            </a:r>
            <a:r>
              <a:rPr dirty="0" sz="1200" spc="-5">
                <a:latin typeface="Arial"/>
                <a:cs typeface="Arial"/>
              </a:rPr>
              <a:t>&lt;</a:t>
            </a:r>
            <a:r>
              <a:rPr dirty="0" sz="1200">
                <a:latin typeface="Arial"/>
                <a:cs typeface="Arial"/>
              </a:rPr>
              <a:t>/e</a:t>
            </a:r>
            <a:r>
              <a:rPr dirty="0" sz="1200" spc="-15">
                <a:latin typeface="Arial"/>
                <a:cs typeface="Arial"/>
              </a:rPr>
              <a:t>v</a:t>
            </a:r>
            <a:r>
              <a:rPr dirty="0" sz="1200">
                <a:latin typeface="Arial"/>
                <a:cs typeface="Arial"/>
              </a:rPr>
              <a:t>e</a:t>
            </a:r>
            <a:r>
              <a:rPr dirty="0" sz="1200" spc="-10">
                <a:latin typeface="Arial"/>
                <a:cs typeface="Arial"/>
              </a:rPr>
              <a:t>n</a:t>
            </a:r>
            <a:r>
              <a:rPr dirty="0" sz="1200">
                <a:latin typeface="Arial"/>
                <a:cs typeface="Arial"/>
              </a:rPr>
              <a:t>tId</a:t>
            </a:r>
            <a:r>
              <a:rPr dirty="0" sz="1200" spc="-10">
                <a:latin typeface="Arial"/>
                <a:cs typeface="Arial"/>
              </a:rPr>
              <a:t>en</a:t>
            </a:r>
            <a:r>
              <a:rPr dirty="0" sz="1200">
                <a:latin typeface="Arial"/>
                <a:cs typeface="Arial"/>
              </a:rPr>
              <a:t>t</a:t>
            </a:r>
            <a:r>
              <a:rPr dirty="0" sz="1200" spc="-5">
                <a:latin typeface="Arial"/>
                <a:cs typeface="Arial"/>
              </a:rPr>
              <a:t>i</a:t>
            </a:r>
            <a:r>
              <a:rPr dirty="0" sz="1200">
                <a:latin typeface="Arial"/>
                <a:cs typeface="Arial"/>
              </a:rPr>
              <a:t>f</a:t>
            </a:r>
            <a:r>
              <a:rPr dirty="0" sz="1200" spc="-5">
                <a:latin typeface="Arial"/>
                <a:cs typeface="Arial"/>
              </a:rPr>
              <a:t>i</a:t>
            </a:r>
            <a:r>
              <a:rPr dirty="0" sz="1200" spc="-10">
                <a:latin typeface="Arial"/>
                <a:cs typeface="Arial"/>
              </a:rPr>
              <a:t>e</a:t>
            </a:r>
            <a:r>
              <a:rPr dirty="0" sz="1200" spc="-5">
                <a:latin typeface="Arial"/>
                <a:cs typeface="Arial"/>
              </a:rPr>
              <a:t>r</a:t>
            </a:r>
            <a:r>
              <a:rPr dirty="0" sz="1200" spc="-50">
                <a:latin typeface="Arial"/>
                <a:cs typeface="Arial"/>
              </a:rPr>
              <a:t>T</a:t>
            </a:r>
            <a:r>
              <a:rPr dirty="0" sz="1200" spc="-15">
                <a:latin typeface="Arial"/>
                <a:cs typeface="Arial"/>
              </a:rPr>
              <a:t>y</a:t>
            </a:r>
            <a:r>
              <a:rPr dirty="0" sz="1200">
                <a:latin typeface="Arial"/>
                <a:cs typeface="Arial"/>
              </a:rPr>
              <a:t>p</a:t>
            </a:r>
            <a:r>
              <a:rPr dirty="0" sz="1200" spc="-10">
                <a:latin typeface="Arial"/>
                <a:cs typeface="Arial"/>
              </a:rPr>
              <a:t>e</a:t>
            </a:r>
            <a:r>
              <a:rPr dirty="0" sz="1200">
                <a:latin typeface="Arial"/>
                <a:cs typeface="Arial"/>
              </a:rPr>
              <a:t>&gt;</a:t>
            </a:r>
            <a:endParaRPr sz="12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dirty="0" sz="1200" spc="-5">
                <a:latin typeface="Arial"/>
                <a:cs typeface="Arial"/>
              </a:rPr>
              <a:t>&lt;</a:t>
            </a:r>
            <a:r>
              <a:rPr dirty="0" sz="1200">
                <a:latin typeface="Arial"/>
                <a:cs typeface="Arial"/>
              </a:rPr>
              <a:t>e</a:t>
            </a:r>
            <a:r>
              <a:rPr dirty="0" sz="1200" spc="-15">
                <a:latin typeface="Arial"/>
                <a:cs typeface="Arial"/>
              </a:rPr>
              <a:t>v</a:t>
            </a:r>
            <a:r>
              <a:rPr dirty="0" sz="1200">
                <a:latin typeface="Arial"/>
                <a:cs typeface="Arial"/>
              </a:rPr>
              <a:t>entIdent</a:t>
            </a:r>
            <a:r>
              <a:rPr dirty="0" sz="1200" spc="-5">
                <a:latin typeface="Arial"/>
                <a:cs typeface="Arial"/>
              </a:rPr>
              <a:t>i</a:t>
            </a:r>
            <a:r>
              <a:rPr dirty="0" sz="1200">
                <a:latin typeface="Arial"/>
                <a:cs typeface="Arial"/>
              </a:rPr>
              <a:t>f</a:t>
            </a:r>
            <a:r>
              <a:rPr dirty="0" sz="1200" spc="-5">
                <a:latin typeface="Arial"/>
                <a:cs typeface="Arial"/>
              </a:rPr>
              <a:t>i</a:t>
            </a:r>
            <a:r>
              <a:rPr dirty="0" sz="1200" spc="-10">
                <a:latin typeface="Arial"/>
                <a:cs typeface="Arial"/>
              </a:rPr>
              <a:t>e</a:t>
            </a:r>
            <a:r>
              <a:rPr dirty="0" sz="1200" spc="-5">
                <a:latin typeface="Arial"/>
                <a:cs typeface="Arial"/>
              </a:rPr>
              <a:t>r</a:t>
            </a:r>
            <a:r>
              <a:rPr dirty="0" sz="1200" spc="-85">
                <a:latin typeface="Arial"/>
                <a:cs typeface="Arial"/>
              </a:rPr>
              <a:t>V</a:t>
            </a:r>
            <a:r>
              <a:rPr dirty="0" sz="1200" spc="-10">
                <a:latin typeface="Arial"/>
                <a:cs typeface="Arial"/>
              </a:rPr>
              <a:t>a</a:t>
            </a:r>
            <a:r>
              <a:rPr dirty="0" sz="1200" spc="-5">
                <a:latin typeface="Arial"/>
                <a:cs typeface="Arial"/>
              </a:rPr>
              <a:t>l</a:t>
            </a:r>
            <a:r>
              <a:rPr dirty="0" sz="1200" spc="-10">
                <a:latin typeface="Arial"/>
                <a:cs typeface="Arial"/>
              </a:rPr>
              <a:t>ue</a:t>
            </a:r>
            <a:r>
              <a:rPr dirty="0" sz="1200" spc="-5">
                <a:latin typeface="Arial"/>
                <a:cs typeface="Arial"/>
              </a:rPr>
              <a:t>&gt;M</a:t>
            </a:r>
            <a:r>
              <a:rPr dirty="0" sz="1200">
                <a:latin typeface="Arial"/>
                <a:cs typeface="Arial"/>
              </a:rPr>
              <a:t>E</a:t>
            </a:r>
            <a:r>
              <a:rPr dirty="0" sz="1200" spc="-5">
                <a:latin typeface="Arial"/>
                <a:cs typeface="Arial"/>
              </a:rPr>
              <a:t>DU</a:t>
            </a:r>
            <a:r>
              <a:rPr dirty="0" sz="1200">
                <a:latin typeface="Arial"/>
                <a:cs typeface="Arial"/>
              </a:rPr>
              <a:t>SA:</a:t>
            </a:r>
            <a:r>
              <a:rPr dirty="0" sz="1200" spc="-10">
                <a:latin typeface="Arial"/>
                <a:cs typeface="Arial"/>
              </a:rPr>
              <a:t>b21</a:t>
            </a:r>
            <a:r>
              <a:rPr dirty="0" sz="1200">
                <a:latin typeface="Arial"/>
                <a:cs typeface="Arial"/>
              </a:rPr>
              <a:t>2</a:t>
            </a:r>
            <a:r>
              <a:rPr dirty="0" sz="1200" spc="-10">
                <a:latin typeface="Arial"/>
                <a:cs typeface="Arial"/>
              </a:rPr>
              <a:t>48</a:t>
            </a:r>
            <a:r>
              <a:rPr dirty="0" sz="1200">
                <a:latin typeface="Arial"/>
                <a:cs typeface="Arial"/>
              </a:rPr>
              <a:t>f</a:t>
            </a:r>
            <a:r>
              <a:rPr dirty="0" sz="1200" spc="-10">
                <a:latin typeface="Arial"/>
                <a:cs typeface="Arial"/>
              </a:rPr>
              <a:t>a</a:t>
            </a:r>
            <a:r>
              <a:rPr dirty="0" sz="1200" spc="-5">
                <a:latin typeface="Arial"/>
                <a:cs typeface="Arial"/>
              </a:rPr>
              <a:t>-</a:t>
            </a:r>
            <a:r>
              <a:rPr dirty="0" sz="1200">
                <a:latin typeface="Arial"/>
                <a:cs typeface="Arial"/>
              </a:rPr>
              <a:t>7</a:t>
            </a:r>
            <a:r>
              <a:rPr dirty="0" sz="1200" spc="-10">
                <a:latin typeface="Arial"/>
                <a:cs typeface="Arial"/>
              </a:rPr>
              <a:t>5a</a:t>
            </a:r>
            <a:r>
              <a:rPr dirty="0" sz="1200">
                <a:latin typeface="Arial"/>
                <a:cs typeface="Arial"/>
              </a:rPr>
              <a:t>c</a:t>
            </a:r>
            <a:r>
              <a:rPr dirty="0" sz="1200" spc="-5">
                <a:latin typeface="Arial"/>
                <a:cs typeface="Arial"/>
              </a:rPr>
              <a:t>-</a:t>
            </a:r>
            <a:r>
              <a:rPr dirty="0" sz="1200">
                <a:latin typeface="Arial"/>
                <a:cs typeface="Arial"/>
              </a:rPr>
              <a:t>4c</a:t>
            </a:r>
            <a:r>
              <a:rPr dirty="0" sz="1200" spc="-10">
                <a:latin typeface="Arial"/>
                <a:cs typeface="Arial"/>
              </a:rPr>
              <a:t>45</a:t>
            </a:r>
            <a:r>
              <a:rPr dirty="0" sz="1200" spc="-5">
                <a:latin typeface="Arial"/>
                <a:cs typeface="Arial"/>
              </a:rPr>
              <a:t>-</a:t>
            </a:r>
            <a:r>
              <a:rPr dirty="0" sz="1200">
                <a:latin typeface="Arial"/>
                <a:cs typeface="Arial"/>
              </a:rPr>
              <a:t>a</a:t>
            </a:r>
            <a:r>
              <a:rPr dirty="0" sz="1200" spc="-10">
                <a:latin typeface="Arial"/>
                <a:cs typeface="Arial"/>
              </a:rPr>
              <a:t>ae3</a:t>
            </a:r>
            <a:r>
              <a:rPr dirty="0" sz="1200" spc="-5">
                <a:latin typeface="Arial"/>
                <a:cs typeface="Arial"/>
              </a:rPr>
              <a:t>&lt;</a:t>
            </a:r>
            <a:r>
              <a:rPr dirty="0" sz="1200">
                <a:latin typeface="Arial"/>
                <a:cs typeface="Arial"/>
              </a:rPr>
              <a:t>/e</a:t>
            </a:r>
            <a:r>
              <a:rPr dirty="0" sz="1200" spc="-15">
                <a:latin typeface="Arial"/>
                <a:cs typeface="Arial"/>
              </a:rPr>
              <a:t>v</a:t>
            </a:r>
            <a:r>
              <a:rPr dirty="0" sz="1200">
                <a:latin typeface="Arial"/>
                <a:cs typeface="Arial"/>
              </a:rPr>
              <a:t>e</a:t>
            </a:r>
            <a:r>
              <a:rPr dirty="0" sz="1200" spc="-10">
                <a:latin typeface="Arial"/>
                <a:cs typeface="Arial"/>
              </a:rPr>
              <a:t>n</a:t>
            </a:r>
            <a:r>
              <a:rPr dirty="0" sz="1200">
                <a:latin typeface="Arial"/>
                <a:cs typeface="Arial"/>
              </a:rPr>
              <a:t>tId</a:t>
            </a:r>
            <a:r>
              <a:rPr dirty="0" sz="1200" spc="-10">
                <a:latin typeface="Arial"/>
                <a:cs typeface="Arial"/>
              </a:rPr>
              <a:t>en</a:t>
            </a:r>
            <a:r>
              <a:rPr dirty="0" sz="1200">
                <a:latin typeface="Arial"/>
                <a:cs typeface="Arial"/>
              </a:rPr>
              <a:t>t</a:t>
            </a:r>
            <a:r>
              <a:rPr dirty="0" sz="1200" spc="-5">
                <a:latin typeface="Arial"/>
                <a:cs typeface="Arial"/>
              </a:rPr>
              <a:t>i</a:t>
            </a:r>
            <a:r>
              <a:rPr dirty="0" sz="1200">
                <a:latin typeface="Arial"/>
                <a:cs typeface="Arial"/>
              </a:rPr>
              <a:t>f</a:t>
            </a:r>
            <a:r>
              <a:rPr dirty="0" sz="1200" spc="-5">
                <a:latin typeface="Arial"/>
                <a:cs typeface="Arial"/>
              </a:rPr>
              <a:t>i</a:t>
            </a:r>
            <a:r>
              <a:rPr dirty="0" sz="1200">
                <a:latin typeface="Arial"/>
                <a:cs typeface="Arial"/>
              </a:rPr>
              <a:t>e</a:t>
            </a:r>
            <a:r>
              <a:rPr dirty="0" sz="1200" spc="-5">
                <a:latin typeface="Arial"/>
                <a:cs typeface="Arial"/>
              </a:rPr>
              <a:t>r</a:t>
            </a:r>
            <a:r>
              <a:rPr dirty="0" sz="1200" spc="-95">
                <a:latin typeface="Arial"/>
                <a:cs typeface="Arial"/>
              </a:rPr>
              <a:t>V</a:t>
            </a:r>
            <a:r>
              <a:rPr dirty="0" sz="1200" spc="-10">
                <a:latin typeface="Arial"/>
                <a:cs typeface="Arial"/>
              </a:rPr>
              <a:t>a</a:t>
            </a:r>
            <a:r>
              <a:rPr dirty="0" sz="1200" spc="-5">
                <a:latin typeface="Arial"/>
                <a:cs typeface="Arial"/>
              </a:rPr>
              <a:t>l</a:t>
            </a:r>
            <a:r>
              <a:rPr dirty="0" sz="1200" spc="-10">
                <a:latin typeface="Arial"/>
                <a:cs typeface="Arial"/>
              </a:rPr>
              <a:t>u</a:t>
            </a:r>
            <a:r>
              <a:rPr dirty="0" sz="1200">
                <a:latin typeface="Arial"/>
                <a:cs typeface="Arial"/>
              </a:rPr>
              <a:t>e</a:t>
            </a:r>
            <a:r>
              <a:rPr dirty="0" sz="1200" spc="-5">
                <a:latin typeface="Arial"/>
                <a:cs typeface="Arial"/>
              </a:rPr>
              <a:t>&gt;&lt;</a:t>
            </a:r>
            <a:r>
              <a:rPr dirty="0" sz="1200">
                <a:latin typeface="Arial"/>
                <a:cs typeface="Arial"/>
              </a:rPr>
              <a:t>/e</a:t>
            </a:r>
            <a:r>
              <a:rPr dirty="0" sz="1200" spc="-15">
                <a:latin typeface="Arial"/>
                <a:cs typeface="Arial"/>
              </a:rPr>
              <a:t>v</a:t>
            </a:r>
            <a:r>
              <a:rPr dirty="0" sz="1200">
                <a:latin typeface="Arial"/>
                <a:cs typeface="Arial"/>
              </a:rPr>
              <a:t>e</a:t>
            </a:r>
            <a:r>
              <a:rPr dirty="0" sz="1200" spc="-10">
                <a:latin typeface="Arial"/>
                <a:cs typeface="Arial"/>
              </a:rPr>
              <a:t>n</a:t>
            </a:r>
            <a:r>
              <a:rPr dirty="0" sz="1200">
                <a:latin typeface="Arial"/>
                <a:cs typeface="Arial"/>
              </a:rPr>
              <a:t>tI</a:t>
            </a:r>
            <a:r>
              <a:rPr dirty="0" sz="1200" spc="-10">
                <a:latin typeface="Arial"/>
                <a:cs typeface="Arial"/>
              </a:rPr>
              <a:t>d</a:t>
            </a:r>
            <a:r>
              <a:rPr dirty="0" sz="1200">
                <a:latin typeface="Arial"/>
                <a:cs typeface="Arial"/>
              </a:rPr>
              <a:t>e</a:t>
            </a:r>
            <a:r>
              <a:rPr dirty="0" sz="1200" spc="-10">
                <a:latin typeface="Arial"/>
                <a:cs typeface="Arial"/>
              </a:rPr>
              <a:t>n</a:t>
            </a:r>
            <a:r>
              <a:rPr dirty="0" sz="1200">
                <a:latin typeface="Arial"/>
                <a:cs typeface="Arial"/>
              </a:rPr>
              <a:t>t</a:t>
            </a:r>
            <a:r>
              <a:rPr dirty="0" sz="1200" spc="-5">
                <a:latin typeface="Arial"/>
                <a:cs typeface="Arial"/>
              </a:rPr>
              <a:t>i</a:t>
            </a:r>
            <a:r>
              <a:rPr dirty="0" sz="1200">
                <a:latin typeface="Arial"/>
                <a:cs typeface="Arial"/>
              </a:rPr>
              <a:t>f</a:t>
            </a:r>
            <a:r>
              <a:rPr dirty="0" sz="1200" spc="-5">
                <a:latin typeface="Arial"/>
                <a:cs typeface="Arial"/>
              </a:rPr>
              <a:t>i</a:t>
            </a:r>
            <a:r>
              <a:rPr dirty="0" sz="1200" spc="-10">
                <a:latin typeface="Arial"/>
                <a:cs typeface="Arial"/>
              </a:rPr>
              <a:t>e</a:t>
            </a:r>
            <a:r>
              <a:rPr dirty="0" sz="1200" spc="-5">
                <a:latin typeface="Arial"/>
                <a:cs typeface="Arial"/>
              </a:rPr>
              <a:t>r</a:t>
            </a:r>
            <a:r>
              <a:rPr dirty="0" sz="1200">
                <a:latin typeface="Arial"/>
                <a:cs typeface="Arial"/>
              </a:rPr>
              <a:t>&gt;</a:t>
            </a:r>
            <a:endParaRPr sz="1200">
              <a:latin typeface="Arial"/>
              <a:cs typeface="Arial"/>
            </a:endParaRPr>
          </a:p>
          <a:p>
            <a:pPr marL="182880">
              <a:lnSpc>
                <a:spcPct val="100000"/>
              </a:lnSpc>
            </a:pPr>
            <a:r>
              <a:rPr dirty="0" sz="1200" spc="-5">
                <a:latin typeface="Arial"/>
                <a:cs typeface="Arial"/>
              </a:rPr>
              <a:t>&lt;</a:t>
            </a:r>
            <a:r>
              <a:rPr dirty="0" sz="1200">
                <a:latin typeface="Arial"/>
                <a:cs typeface="Arial"/>
              </a:rPr>
              <a:t>e</a:t>
            </a:r>
            <a:r>
              <a:rPr dirty="0" sz="1200" spc="-15">
                <a:latin typeface="Arial"/>
                <a:cs typeface="Arial"/>
              </a:rPr>
              <a:t>v</a:t>
            </a:r>
            <a:r>
              <a:rPr dirty="0" sz="1200">
                <a:latin typeface="Arial"/>
                <a:cs typeface="Arial"/>
              </a:rPr>
              <a:t>ent</a:t>
            </a:r>
            <a:r>
              <a:rPr dirty="0" sz="1200" spc="-50">
                <a:latin typeface="Arial"/>
                <a:cs typeface="Arial"/>
              </a:rPr>
              <a:t>T</a:t>
            </a:r>
            <a:r>
              <a:rPr dirty="0" sz="1200" spc="-15">
                <a:latin typeface="Arial"/>
                <a:cs typeface="Arial"/>
              </a:rPr>
              <a:t>y</a:t>
            </a:r>
            <a:r>
              <a:rPr dirty="0" sz="1200">
                <a:latin typeface="Arial"/>
                <a:cs typeface="Arial"/>
              </a:rPr>
              <a:t>pe</a:t>
            </a:r>
            <a:r>
              <a:rPr dirty="0" sz="1200" spc="-5">
                <a:latin typeface="Arial"/>
                <a:cs typeface="Arial"/>
              </a:rPr>
              <a:t>&gt;M</a:t>
            </a:r>
            <a:r>
              <a:rPr dirty="0" sz="1200">
                <a:latin typeface="Arial"/>
                <a:cs typeface="Arial"/>
              </a:rPr>
              <a:t>IG</a:t>
            </a:r>
            <a:r>
              <a:rPr dirty="0" sz="1200" spc="-5">
                <a:latin typeface="Arial"/>
                <a:cs typeface="Arial"/>
              </a:rPr>
              <a:t>R</a:t>
            </a:r>
            <a:r>
              <a:rPr dirty="0" sz="1200" spc="-85">
                <a:latin typeface="Arial"/>
                <a:cs typeface="Arial"/>
              </a:rPr>
              <a:t>A</a:t>
            </a:r>
            <a:r>
              <a:rPr dirty="0" sz="1200" spc="10">
                <a:latin typeface="Arial"/>
                <a:cs typeface="Arial"/>
              </a:rPr>
              <a:t>T</a:t>
            </a:r>
            <a:r>
              <a:rPr dirty="0" sz="1200">
                <a:latin typeface="Arial"/>
                <a:cs typeface="Arial"/>
              </a:rPr>
              <a:t>IO</a:t>
            </a:r>
            <a:r>
              <a:rPr dirty="0" sz="1200" spc="-5">
                <a:latin typeface="Arial"/>
                <a:cs typeface="Arial"/>
              </a:rPr>
              <a:t>N&lt;</a:t>
            </a:r>
            <a:r>
              <a:rPr dirty="0" sz="1200">
                <a:latin typeface="Arial"/>
                <a:cs typeface="Arial"/>
              </a:rPr>
              <a:t>/e</a:t>
            </a:r>
            <a:r>
              <a:rPr dirty="0" sz="1200" spc="-15">
                <a:latin typeface="Arial"/>
                <a:cs typeface="Arial"/>
              </a:rPr>
              <a:t>v</a:t>
            </a:r>
            <a:r>
              <a:rPr dirty="0" sz="1200">
                <a:latin typeface="Arial"/>
                <a:cs typeface="Arial"/>
              </a:rPr>
              <a:t>ent</a:t>
            </a:r>
            <a:r>
              <a:rPr dirty="0" sz="1200" spc="-65">
                <a:latin typeface="Arial"/>
                <a:cs typeface="Arial"/>
              </a:rPr>
              <a:t>T</a:t>
            </a:r>
            <a:r>
              <a:rPr dirty="0" sz="1200" spc="-15">
                <a:latin typeface="Arial"/>
                <a:cs typeface="Arial"/>
              </a:rPr>
              <a:t>y</a:t>
            </a:r>
            <a:r>
              <a:rPr dirty="0" sz="1200">
                <a:latin typeface="Arial"/>
                <a:cs typeface="Arial"/>
              </a:rPr>
              <a:t>p</a:t>
            </a:r>
            <a:r>
              <a:rPr dirty="0" sz="1200" spc="-10">
                <a:latin typeface="Arial"/>
                <a:cs typeface="Arial"/>
              </a:rPr>
              <a:t>e</a:t>
            </a:r>
            <a:r>
              <a:rPr dirty="0" sz="1200">
                <a:latin typeface="Arial"/>
                <a:cs typeface="Arial"/>
              </a:rPr>
              <a:t>&gt;</a:t>
            </a:r>
            <a:r>
              <a:rPr dirty="0" sz="1200" spc="-3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&lt;</a:t>
            </a:r>
            <a:r>
              <a:rPr dirty="0" sz="1200">
                <a:latin typeface="Arial"/>
                <a:cs typeface="Arial"/>
              </a:rPr>
              <a:t>e</a:t>
            </a:r>
            <a:r>
              <a:rPr dirty="0" sz="1200" spc="-15">
                <a:latin typeface="Arial"/>
                <a:cs typeface="Arial"/>
              </a:rPr>
              <a:t>v</a:t>
            </a:r>
            <a:r>
              <a:rPr dirty="0" sz="1200">
                <a:latin typeface="Arial"/>
                <a:cs typeface="Arial"/>
              </a:rPr>
              <a:t>ent</a:t>
            </a:r>
            <a:r>
              <a:rPr dirty="0" sz="1200" spc="-5">
                <a:latin typeface="Arial"/>
                <a:cs typeface="Arial"/>
              </a:rPr>
              <a:t>D</a:t>
            </a:r>
            <a:r>
              <a:rPr dirty="0" sz="1200">
                <a:latin typeface="Arial"/>
                <a:cs typeface="Arial"/>
              </a:rPr>
              <a:t>ate</a:t>
            </a:r>
            <a:r>
              <a:rPr dirty="0" sz="1200" spc="-40">
                <a:latin typeface="Arial"/>
                <a:cs typeface="Arial"/>
              </a:rPr>
              <a:t>T</a:t>
            </a:r>
            <a:r>
              <a:rPr dirty="0" sz="1200" spc="-5">
                <a:latin typeface="Arial"/>
                <a:cs typeface="Arial"/>
              </a:rPr>
              <a:t>im</a:t>
            </a:r>
            <a:r>
              <a:rPr dirty="0" sz="1200" spc="-10">
                <a:latin typeface="Arial"/>
                <a:cs typeface="Arial"/>
              </a:rPr>
              <a:t>e</a:t>
            </a:r>
            <a:r>
              <a:rPr dirty="0" sz="1200" spc="-5">
                <a:latin typeface="Arial"/>
                <a:cs typeface="Arial"/>
              </a:rPr>
              <a:t>&gt;</a:t>
            </a:r>
            <a:r>
              <a:rPr dirty="0" sz="1200">
                <a:latin typeface="Arial"/>
                <a:cs typeface="Arial"/>
              </a:rPr>
              <a:t>2</a:t>
            </a:r>
            <a:r>
              <a:rPr dirty="0" sz="1200" spc="-10">
                <a:latin typeface="Arial"/>
                <a:cs typeface="Arial"/>
              </a:rPr>
              <a:t>0</a:t>
            </a:r>
            <a:r>
              <a:rPr dirty="0" sz="1200" spc="-95">
                <a:latin typeface="Arial"/>
                <a:cs typeface="Arial"/>
              </a:rPr>
              <a:t>1</a:t>
            </a:r>
            <a:r>
              <a:rPr dirty="0" sz="1200" spc="-10">
                <a:latin typeface="Arial"/>
                <a:cs typeface="Arial"/>
              </a:rPr>
              <a:t>1</a:t>
            </a:r>
            <a:r>
              <a:rPr dirty="0" sz="1200" spc="-5">
                <a:latin typeface="Arial"/>
                <a:cs typeface="Arial"/>
              </a:rPr>
              <a:t>-</a:t>
            </a:r>
            <a:r>
              <a:rPr dirty="0" sz="1200">
                <a:latin typeface="Arial"/>
                <a:cs typeface="Arial"/>
              </a:rPr>
              <a:t>0</a:t>
            </a:r>
            <a:r>
              <a:rPr dirty="0" sz="1200" spc="-10">
                <a:latin typeface="Arial"/>
                <a:cs typeface="Arial"/>
              </a:rPr>
              <a:t>5</a:t>
            </a:r>
            <a:r>
              <a:rPr dirty="0" sz="1200" spc="-5">
                <a:latin typeface="Arial"/>
                <a:cs typeface="Arial"/>
              </a:rPr>
              <a:t>-</a:t>
            </a:r>
            <a:r>
              <a:rPr dirty="0" sz="1200" spc="-10">
                <a:latin typeface="Arial"/>
                <a:cs typeface="Arial"/>
              </a:rPr>
              <a:t>0</a:t>
            </a:r>
            <a:r>
              <a:rPr dirty="0" sz="1200">
                <a:latin typeface="Arial"/>
                <a:cs typeface="Arial"/>
              </a:rPr>
              <a:t>3</a:t>
            </a:r>
            <a:r>
              <a:rPr dirty="0" sz="1200" spc="-5">
                <a:latin typeface="Arial"/>
                <a:cs typeface="Arial"/>
              </a:rPr>
              <a:t>T</a:t>
            </a:r>
            <a:r>
              <a:rPr dirty="0" sz="1200" spc="-10">
                <a:latin typeface="Arial"/>
                <a:cs typeface="Arial"/>
              </a:rPr>
              <a:t>10</a:t>
            </a:r>
            <a:r>
              <a:rPr dirty="0" sz="1200">
                <a:latin typeface="Arial"/>
                <a:cs typeface="Arial"/>
              </a:rPr>
              <a:t>:1</a:t>
            </a:r>
            <a:r>
              <a:rPr dirty="0" sz="1200" spc="-10">
                <a:latin typeface="Arial"/>
                <a:cs typeface="Arial"/>
              </a:rPr>
              <a:t>5</a:t>
            </a:r>
            <a:r>
              <a:rPr dirty="0" sz="1200">
                <a:latin typeface="Arial"/>
                <a:cs typeface="Arial"/>
              </a:rPr>
              <a:t>:</a:t>
            </a:r>
            <a:r>
              <a:rPr dirty="0" sz="1200" spc="-10">
                <a:latin typeface="Arial"/>
                <a:cs typeface="Arial"/>
              </a:rPr>
              <a:t>3</a:t>
            </a:r>
            <a:r>
              <a:rPr dirty="0" sz="1200">
                <a:latin typeface="Arial"/>
                <a:cs typeface="Arial"/>
              </a:rPr>
              <a:t>2</a:t>
            </a:r>
            <a:r>
              <a:rPr dirty="0" sz="1200" spc="-5">
                <a:latin typeface="Arial"/>
                <a:cs typeface="Arial"/>
              </a:rPr>
              <a:t>&lt;</a:t>
            </a:r>
            <a:r>
              <a:rPr dirty="0" sz="1200">
                <a:latin typeface="Arial"/>
                <a:cs typeface="Arial"/>
              </a:rPr>
              <a:t>/</a:t>
            </a:r>
            <a:r>
              <a:rPr dirty="0" sz="1200" spc="-10">
                <a:latin typeface="Arial"/>
                <a:cs typeface="Arial"/>
              </a:rPr>
              <a:t>e</a:t>
            </a:r>
            <a:r>
              <a:rPr dirty="0" sz="1200" spc="-15">
                <a:latin typeface="Arial"/>
                <a:cs typeface="Arial"/>
              </a:rPr>
              <a:t>v</a:t>
            </a:r>
            <a:r>
              <a:rPr dirty="0" sz="1200">
                <a:latin typeface="Arial"/>
                <a:cs typeface="Arial"/>
              </a:rPr>
              <a:t>ent</a:t>
            </a:r>
            <a:r>
              <a:rPr dirty="0" sz="1200" spc="-5">
                <a:latin typeface="Arial"/>
                <a:cs typeface="Arial"/>
              </a:rPr>
              <a:t>D</a:t>
            </a:r>
            <a:r>
              <a:rPr dirty="0" sz="1200" spc="-10">
                <a:latin typeface="Arial"/>
                <a:cs typeface="Arial"/>
              </a:rPr>
              <a:t>a</a:t>
            </a:r>
            <a:r>
              <a:rPr dirty="0" sz="1200">
                <a:latin typeface="Arial"/>
                <a:cs typeface="Arial"/>
              </a:rPr>
              <a:t>t</a:t>
            </a:r>
            <a:r>
              <a:rPr dirty="0" sz="1200" spc="-10">
                <a:latin typeface="Arial"/>
                <a:cs typeface="Arial"/>
              </a:rPr>
              <a:t>e</a:t>
            </a:r>
            <a:r>
              <a:rPr dirty="0" sz="1200" spc="-40">
                <a:latin typeface="Arial"/>
                <a:cs typeface="Arial"/>
              </a:rPr>
              <a:t>T</a:t>
            </a:r>
            <a:r>
              <a:rPr dirty="0" sz="1200" spc="-5">
                <a:latin typeface="Arial"/>
                <a:cs typeface="Arial"/>
              </a:rPr>
              <a:t>im</a:t>
            </a:r>
            <a:r>
              <a:rPr dirty="0" sz="1200" spc="-10">
                <a:latin typeface="Arial"/>
                <a:cs typeface="Arial"/>
              </a:rPr>
              <a:t>e</a:t>
            </a:r>
            <a:r>
              <a:rPr dirty="0" sz="1200">
                <a:latin typeface="Arial"/>
                <a:cs typeface="Arial"/>
              </a:rPr>
              <a:t>&gt;</a:t>
            </a:r>
            <a:endParaRPr sz="1200">
              <a:latin typeface="Arial"/>
              <a:cs typeface="Arial"/>
            </a:endParaRPr>
          </a:p>
          <a:p>
            <a:pPr marL="182880">
              <a:lnSpc>
                <a:spcPct val="100000"/>
              </a:lnSpc>
            </a:pPr>
            <a:r>
              <a:rPr dirty="0" sz="1200" spc="-5">
                <a:latin typeface="Arial"/>
                <a:cs typeface="Arial"/>
              </a:rPr>
              <a:t>&lt;</a:t>
            </a:r>
            <a:r>
              <a:rPr dirty="0" sz="1200">
                <a:latin typeface="Arial"/>
                <a:cs typeface="Arial"/>
              </a:rPr>
              <a:t>e</a:t>
            </a:r>
            <a:r>
              <a:rPr dirty="0" sz="1200" spc="-15">
                <a:latin typeface="Arial"/>
                <a:cs typeface="Arial"/>
              </a:rPr>
              <a:t>v</a:t>
            </a:r>
            <a:r>
              <a:rPr dirty="0" sz="1200">
                <a:latin typeface="Arial"/>
                <a:cs typeface="Arial"/>
              </a:rPr>
              <a:t>ent</a:t>
            </a:r>
            <a:r>
              <a:rPr dirty="0" sz="1200" spc="-5">
                <a:latin typeface="Arial"/>
                <a:cs typeface="Arial"/>
              </a:rPr>
              <a:t>D</a:t>
            </a:r>
            <a:r>
              <a:rPr dirty="0" sz="1200">
                <a:latin typeface="Arial"/>
                <a:cs typeface="Arial"/>
              </a:rPr>
              <a:t>eta</a:t>
            </a:r>
            <a:r>
              <a:rPr dirty="0" sz="1200" spc="-5">
                <a:latin typeface="Arial"/>
                <a:cs typeface="Arial"/>
              </a:rPr>
              <a:t>il</a:t>
            </a:r>
            <a:r>
              <a:rPr dirty="0" sz="1200">
                <a:latin typeface="Arial"/>
                <a:cs typeface="Arial"/>
              </a:rPr>
              <a:t>&gt;</a:t>
            </a:r>
            <a:r>
              <a:rPr dirty="0" sz="1200" spc="-30">
                <a:latin typeface="Arial"/>
                <a:cs typeface="Arial"/>
              </a:rPr>
              <a:t> </a:t>
            </a:r>
            <a:r>
              <a:rPr dirty="0" sz="1200" spc="-5" b="1" u="heavy">
                <a:solidFill>
                  <a:srgbClr val="002060"/>
                </a:solidFill>
                <a:latin typeface="Arial"/>
                <a:cs typeface="Arial"/>
              </a:rPr>
              <a:t>The</a:t>
            </a:r>
            <a:r>
              <a:rPr dirty="0" sz="1200" spc="5" b="1" u="heavy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dirty="0" sz="1200" b="1" u="heavy">
                <a:solidFill>
                  <a:srgbClr val="002060"/>
                </a:solidFill>
                <a:latin typeface="Arial"/>
                <a:cs typeface="Arial"/>
              </a:rPr>
              <a:t>c</a:t>
            </a:r>
            <a:r>
              <a:rPr dirty="0" sz="1200" spc="-5" b="1" u="heavy">
                <a:solidFill>
                  <a:srgbClr val="002060"/>
                </a:solidFill>
                <a:latin typeface="Arial"/>
                <a:cs typeface="Arial"/>
              </a:rPr>
              <a:t>ont</a:t>
            </a:r>
            <a:r>
              <a:rPr dirty="0" sz="1200" b="1" u="heavy">
                <a:solidFill>
                  <a:srgbClr val="002060"/>
                </a:solidFill>
                <a:latin typeface="Arial"/>
                <a:cs typeface="Arial"/>
              </a:rPr>
              <a:t>e</a:t>
            </a:r>
            <a:r>
              <a:rPr dirty="0" sz="1200" spc="-5" b="1" u="heavy">
                <a:solidFill>
                  <a:srgbClr val="002060"/>
                </a:solidFill>
                <a:latin typeface="Arial"/>
                <a:cs typeface="Arial"/>
              </a:rPr>
              <a:t>ntd</a:t>
            </a:r>
            <a:r>
              <a:rPr dirty="0" sz="1200" b="1" u="heavy">
                <a:solidFill>
                  <a:srgbClr val="002060"/>
                </a:solidFill>
                <a:latin typeface="Arial"/>
                <a:cs typeface="Arial"/>
              </a:rPr>
              <a:t>m_rec</a:t>
            </a:r>
            <a:r>
              <a:rPr dirty="0" sz="1200" spc="-5" b="1" u="heavy">
                <a:solidFill>
                  <a:srgbClr val="002060"/>
                </a:solidFill>
                <a:latin typeface="Arial"/>
                <a:cs typeface="Arial"/>
              </a:rPr>
              <a:t>o</a:t>
            </a:r>
            <a:r>
              <a:rPr dirty="0" sz="1200" b="1" u="heavy">
                <a:solidFill>
                  <a:srgbClr val="002060"/>
                </a:solidFill>
                <a:latin typeface="Arial"/>
                <a:cs typeface="Arial"/>
              </a:rPr>
              <a:t>r</a:t>
            </a:r>
            <a:r>
              <a:rPr dirty="0" sz="1200" spc="-5" b="1" u="heavy">
                <a:solidFill>
                  <a:srgbClr val="002060"/>
                </a:solidFill>
                <a:latin typeface="Arial"/>
                <a:cs typeface="Arial"/>
              </a:rPr>
              <a:t>d</a:t>
            </a:r>
            <a:r>
              <a:rPr dirty="0" sz="1200" b="1" u="heavy">
                <a:solidFill>
                  <a:srgbClr val="002060"/>
                </a:solidFill>
                <a:latin typeface="Arial"/>
                <a:cs typeface="Arial"/>
              </a:rPr>
              <a:t>_1.</a:t>
            </a:r>
            <a:r>
              <a:rPr dirty="0" sz="1200" spc="-10" b="1" u="heavy">
                <a:solidFill>
                  <a:srgbClr val="002060"/>
                </a:solidFill>
                <a:latin typeface="Arial"/>
                <a:cs typeface="Arial"/>
              </a:rPr>
              <a:t>x</a:t>
            </a:r>
            <a:r>
              <a:rPr dirty="0" sz="1200" b="1" u="heavy">
                <a:solidFill>
                  <a:srgbClr val="002060"/>
                </a:solidFill>
                <a:latin typeface="Arial"/>
                <a:cs typeface="Arial"/>
              </a:rPr>
              <a:t>ml</a:t>
            </a:r>
            <a:r>
              <a:rPr dirty="0" sz="1200" spc="-35" b="1" u="heavy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dirty="0" sz="1200" spc="-5" b="1" u="heavy">
                <a:solidFill>
                  <a:srgbClr val="002060"/>
                </a:solidFill>
                <a:latin typeface="Arial"/>
                <a:cs typeface="Arial"/>
              </a:rPr>
              <a:t>f</a:t>
            </a:r>
            <a:r>
              <a:rPr dirty="0" sz="1200" b="1" u="heavy">
                <a:solidFill>
                  <a:srgbClr val="002060"/>
                </a:solidFill>
                <a:latin typeface="Arial"/>
                <a:cs typeface="Arial"/>
              </a:rPr>
              <a:t>ile</a:t>
            </a:r>
            <a:r>
              <a:rPr dirty="0" sz="1200" spc="5" b="1" u="heavy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dirty="0" sz="1200" spc="25" b="1" u="heavy">
                <a:solidFill>
                  <a:srgbClr val="002060"/>
                </a:solidFill>
                <a:latin typeface="Arial"/>
                <a:cs typeface="Arial"/>
              </a:rPr>
              <a:t>w</a:t>
            </a:r>
            <a:r>
              <a:rPr dirty="0" sz="1200" b="1" u="heavy">
                <a:solidFill>
                  <a:srgbClr val="002060"/>
                </a:solidFill>
                <a:latin typeface="Arial"/>
                <a:cs typeface="Arial"/>
              </a:rPr>
              <a:t>as</a:t>
            </a:r>
            <a:r>
              <a:rPr dirty="0" sz="1200" spc="-35" b="1" u="heavy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dirty="0" sz="1200" spc="-5" b="1" u="heavy">
                <a:solidFill>
                  <a:srgbClr val="002060"/>
                </a:solidFill>
                <a:latin typeface="Arial"/>
                <a:cs typeface="Arial"/>
              </a:rPr>
              <a:t>t</a:t>
            </a:r>
            <a:r>
              <a:rPr dirty="0" sz="1200" b="1" u="heavy">
                <a:solidFill>
                  <a:srgbClr val="002060"/>
                </a:solidFill>
                <a:latin typeface="Arial"/>
                <a:cs typeface="Arial"/>
              </a:rPr>
              <a:t>ra</a:t>
            </a:r>
            <a:r>
              <a:rPr dirty="0" sz="1200" spc="-5" b="1" u="heavy">
                <a:solidFill>
                  <a:srgbClr val="002060"/>
                </a:solidFill>
                <a:latin typeface="Arial"/>
                <a:cs typeface="Arial"/>
              </a:rPr>
              <a:t>n</a:t>
            </a:r>
            <a:r>
              <a:rPr dirty="0" sz="1200" b="1" u="heavy">
                <a:solidFill>
                  <a:srgbClr val="002060"/>
                </a:solidFill>
                <a:latin typeface="Arial"/>
                <a:cs typeface="Arial"/>
              </a:rPr>
              <a:t>s</a:t>
            </a:r>
            <a:r>
              <a:rPr dirty="0" sz="1200" spc="-5" b="1" u="heavy">
                <a:solidFill>
                  <a:srgbClr val="002060"/>
                </a:solidFill>
                <a:latin typeface="Arial"/>
                <a:cs typeface="Arial"/>
              </a:rPr>
              <a:t>fo</a:t>
            </a:r>
            <a:r>
              <a:rPr dirty="0" sz="1200" b="1" u="heavy">
                <a:solidFill>
                  <a:srgbClr val="002060"/>
                </a:solidFill>
                <a:latin typeface="Arial"/>
                <a:cs typeface="Arial"/>
              </a:rPr>
              <a:t>rmed</a:t>
            </a:r>
            <a:r>
              <a:rPr dirty="0" sz="1200" spc="-30" b="1" u="heavy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dirty="0" sz="1200" b="1" u="heavy">
                <a:solidFill>
                  <a:srgbClr val="002060"/>
                </a:solidFill>
                <a:latin typeface="Arial"/>
                <a:cs typeface="Arial"/>
              </a:rPr>
              <a:t>i</a:t>
            </a:r>
            <a:r>
              <a:rPr dirty="0" sz="1200" spc="-5" b="1" u="heavy">
                <a:solidFill>
                  <a:srgbClr val="002060"/>
                </a:solidFill>
                <a:latin typeface="Arial"/>
                <a:cs typeface="Arial"/>
              </a:rPr>
              <a:t>nt</a:t>
            </a:r>
            <a:r>
              <a:rPr dirty="0" sz="1200" b="1" u="heavy">
                <a:solidFill>
                  <a:srgbClr val="002060"/>
                </a:solidFill>
                <a:latin typeface="Arial"/>
                <a:cs typeface="Arial"/>
              </a:rPr>
              <a:t>o</a:t>
            </a:r>
            <a:r>
              <a:rPr dirty="0" sz="1200" spc="25" b="1" u="heavy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dirty="0" sz="1200" spc="-5" b="1" u="heavy">
                <a:solidFill>
                  <a:srgbClr val="002060"/>
                </a:solidFill>
                <a:latin typeface="Arial"/>
                <a:cs typeface="Arial"/>
              </a:rPr>
              <a:t>th</a:t>
            </a:r>
            <a:r>
              <a:rPr dirty="0" sz="1200" b="1" u="heavy">
                <a:solidFill>
                  <a:srgbClr val="002060"/>
                </a:solidFill>
                <a:latin typeface="Arial"/>
                <a:cs typeface="Arial"/>
              </a:rPr>
              <a:t>e</a:t>
            </a:r>
            <a:r>
              <a:rPr dirty="0" sz="1200" spc="5" b="1" u="heavy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dirty="0" sz="1200" b="1" u="heavy">
                <a:solidFill>
                  <a:srgbClr val="002060"/>
                </a:solidFill>
                <a:latin typeface="Arial"/>
                <a:cs typeface="Arial"/>
              </a:rPr>
              <a:t>m</a:t>
            </a:r>
            <a:r>
              <a:rPr dirty="0" sz="1200" spc="-5" b="1" u="heavy">
                <a:solidFill>
                  <a:srgbClr val="002060"/>
                </a:solidFill>
                <a:latin typeface="Arial"/>
                <a:cs typeface="Arial"/>
              </a:rPr>
              <a:t>od</a:t>
            </a:r>
            <a:r>
              <a:rPr dirty="0" sz="1200" b="1" u="heavy">
                <a:solidFill>
                  <a:srgbClr val="002060"/>
                </a:solidFill>
                <a:latin typeface="Arial"/>
                <a:cs typeface="Arial"/>
              </a:rPr>
              <a:t>s_1.xml</a:t>
            </a:r>
            <a:r>
              <a:rPr dirty="0" sz="1200" spc="-35" b="1" u="heavy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dirty="0" sz="1200" spc="-5" b="1" u="heavy">
                <a:solidFill>
                  <a:srgbClr val="002060"/>
                </a:solidFill>
                <a:latin typeface="Arial"/>
                <a:cs typeface="Arial"/>
              </a:rPr>
              <a:t>f</a:t>
            </a:r>
            <a:r>
              <a:rPr dirty="0" sz="1200" b="1" u="heavy">
                <a:solidFill>
                  <a:srgbClr val="002060"/>
                </a:solidFill>
                <a:latin typeface="Arial"/>
                <a:cs typeface="Arial"/>
              </a:rPr>
              <a:t>ile</a:t>
            </a:r>
            <a:r>
              <a:rPr dirty="0" sz="1200" spc="5" b="1" u="heavy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dirty="0" sz="1200" spc="-5" b="1" u="heavy">
                <a:solidFill>
                  <a:srgbClr val="002060"/>
                </a:solidFill>
                <a:latin typeface="Arial"/>
                <a:cs typeface="Arial"/>
              </a:rPr>
              <a:t>u</a:t>
            </a:r>
            <a:r>
              <a:rPr dirty="0" sz="1200" b="1" u="heavy">
                <a:solidFill>
                  <a:srgbClr val="002060"/>
                </a:solidFill>
                <a:latin typeface="Arial"/>
                <a:cs typeface="Arial"/>
              </a:rPr>
              <a:t>si</a:t>
            </a:r>
            <a:r>
              <a:rPr dirty="0" sz="1200" spc="-5" b="1" u="heavy">
                <a:solidFill>
                  <a:srgbClr val="002060"/>
                </a:solidFill>
                <a:latin typeface="Arial"/>
                <a:cs typeface="Arial"/>
              </a:rPr>
              <a:t>ng</a:t>
            </a:r>
            <a:r>
              <a:rPr dirty="0" sz="1200" spc="10" b="1" u="heavy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dirty="0" sz="1200" b="1" u="heavy">
                <a:solidFill>
                  <a:srgbClr val="002060"/>
                </a:solidFill>
                <a:latin typeface="Arial"/>
                <a:cs typeface="Arial"/>
              </a:rPr>
              <a:t>XS</a:t>
            </a:r>
            <a:r>
              <a:rPr dirty="0" sz="1200" spc="-90" b="1" u="heavy">
                <a:solidFill>
                  <a:srgbClr val="002060"/>
                </a:solidFill>
                <a:latin typeface="Arial"/>
                <a:cs typeface="Arial"/>
              </a:rPr>
              <a:t>L</a:t>
            </a:r>
            <a:r>
              <a:rPr dirty="0" sz="1200" spc="-135" b="1" u="heavy">
                <a:solidFill>
                  <a:srgbClr val="002060"/>
                </a:solidFill>
                <a:latin typeface="Arial"/>
                <a:cs typeface="Arial"/>
              </a:rPr>
              <a:t>T</a:t>
            </a:r>
            <a:r>
              <a:rPr dirty="0" sz="1200" b="1">
                <a:latin typeface="Arial"/>
                <a:cs typeface="Arial"/>
              </a:rPr>
              <a:t>. </a:t>
            </a:r>
            <a:r>
              <a:rPr dirty="0" sz="1200" spc="-5">
                <a:latin typeface="Arial"/>
                <a:cs typeface="Arial"/>
              </a:rPr>
              <a:t>&lt;</a:t>
            </a:r>
            <a:r>
              <a:rPr dirty="0" sz="1200">
                <a:latin typeface="Arial"/>
                <a:cs typeface="Arial"/>
              </a:rPr>
              <a:t>/e</a:t>
            </a:r>
            <a:r>
              <a:rPr dirty="0" sz="1200" spc="-15">
                <a:latin typeface="Arial"/>
                <a:cs typeface="Arial"/>
              </a:rPr>
              <a:t>v</a:t>
            </a:r>
            <a:r>
              <a:rPr dirty="0" sz="1200">
                <a:latin typeface="Arial"/>
                <a:cs typeface="Arial"/>
              </a:rPr>
              <a:t>ent</a:t>
            </a:r>
            <a:r>
              <a:rPr dirty="0" sz="1200" spc="-5">
                <a:latin typeface="Arial"/>
                <a:cs typeface="Arial"/>
              </a:rPr>
              <a:t>D</a:t>
            </a:r>
            <a:r>
              <a:rPr dirty="0" sz="1200">
                <a:latin typeface="Arial"/>
                <a:cs typeface="Arial"/>
              </a:rPr>
              <a:t>eta</a:t>
            </a:r>
            <a:r>
              <a:rPr dirty="0" sz="1200" spc="-5">
                <a:latin typeface="Arial"/>
                <a:cs typeface="Arial"/>
              </a:rPr>
              <a:t>il</a:t>
            </a:r>
            <a:r>
              <a:rPr dirty="0" sz="1200">
                <a:latin typeface="Arial"/>
                <a:cs typeface="Arial"/>
              </a:rPr>
              <a:t>&gt;</a:t>
            </a:r>
            <a:endParaRPr sz="1200">
              <a:latin typeface="Arial"/>
              <a:cs typeface="Arial"/>
            </a:endParaRPr>
          </a:p>
          <a:p>
            <a:pPr marL="182880">
              <a:lnSpc>
                <a:spcPct val="100000"/>
              </a:lnSpc>
            </a:pPr>
            <a:r>
              <a:rPr dirty="0" sz="1200" spc="-5">
                <a:latin typeface="Arial"/>
                <a:cs typeface="Arial"/>
              </a:rPr>
              <a:t>&lt;li</a:t>
            </a:r>
            <a:r>
              <a:rPr dirty="0" sz="1200">
                <a:latin typeface="Arial"/>
                <a:cs typeface="Arial"/>
              </a:rPr>
              <a:t>nk</a:t>
            </a:r>
            <a:r>
              <a:rPr dirty="0" sz="1200" spc="-5">
                <a:latin typeface="Arial"/>
                <a:cs typeface="Arial"/>
              </a:rPr>
              <a:t>i</a:t>
            </a:r>
            <a:r>
              <a:rPr dirty="0" sz="1200">
                <a:latin typeface="Arial"/>
                <a:cs typeface="Arial"/>
              </a:rPr>
              <a:t>n</a:t>
            </a:r>
            <a:r>
              <a:rPr dirty="0" sz="1200" spc="-10">
                <a:latin typeface="Arial"/>
                <a:cs typeface="Arial"/>
              </a:rPr>
              <a:t>g</a:t>
            </a:r>
            <a:r>
              <a:rPr dirty="0" sz="1200">
                <a:latin typeface="Arial"/>
                <a:cs typeface="Arial"/>
              </a:rPr>
              <a:t>A</a:t>
            </a:r>
            <a:r>
              <a:rPr dirty="0" sz="1200" spc="-10">
                <a:latin typeface="Arial"/>
                <a:cs typeface="Arial"/>
              </a:rPr>
              <a:t>g</a:t>
            </a:r>
            <a:r>
              <a:rPr dirty="0" sz="1200">
                <a:latin typeface="Arial"/>
                <a:cs typeface="Arial"/>
              </a:rPr>
              <a:t>entId</a:t>
            </a:r>
            <a:r>
              <a:rPr dirty="0" sz="1200" spc="-10">
                <a:latin typeface="Arial"/>
                <a:cs typeface="Arial"/>
              </a:rPr>
              <a:t>en</a:t>
            </a:r>
            <a:r>
              <a:rPr dirty="0" sz="1200">
                <a:latin typeface="Arial"/>
                <a:cs typeface="Arial"/>
              </a:rPr>
              <a:t>t</a:t>
            </a:r>
            <a:r>
              <a:rPr dirty="0" sz="1200" spc="-5">
                <a:latin typeface="Arial"/>
                <a:cs typeface="Arial"/>
              </a:rPr>
              <a:t>i</a:t>
            </a:r>
            <a:r>
              <a:rPr dirty="0" sz="1200">
                <a:latin typeface="Arial"/>
                <a:cs typeface="Arial"/>
              </a:rPr>
              <a:t>f</a:t>
            </a:r>
            <a:r>
              <a:rPr dirty="0" sz="1200" spc="-5">
                <a:latin typeface="Arial"/>
                <a:cs typeface="Arial"/>
              </a:rPr>
              <a:t>i</a:t>
            </a:r>
            <a:r>
              <a:rPr dirty="0" sz="1200" spc="-10">
                <a:latin typeface="Arial"/>
                <a:cs typeface="Arial"/>
              </a:rPr>
              <a:t>e</a:t>
            </a:r>
            <a:r>
              <a:rPr dirty="0" sz="1200" spc="-5">
                <a:latin typeface="Arial"/>
                <a:cs typeface="Arial"/>
              </a:rPr>
              <a:t>r</a:t>
            </a:r>
            <a:r>
              <a:rPr dirty="0" sz="1200">
                <a:latin typeface="Arial"/>
                <a:cs typeface="Arial"/>
              </a:rPr>
              <a:t>&gt;</a:t>
            </a:r>
            <a:endParaRPr sz="12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dirty="0" sz="1200" spc="-5">
                <a:latin typeface="Arial"/>
                <a:cs typeface="Arial"/>
              </a:rPr>
              <a:t>&lt;li</a:t>
            </a:r>
            <a:r>
              <a:rPr dirty="0" sz="1200">
                <a:latin typeface="Arial"/>
                <a:cs typeface="Arial"/>
              </a:rPr>
              <a:t>nk</a:t>
            </a:r>
            <a:r>
              <a:rPr dirty="0" sz="1200" spc="-5">
                <a:latin typeface="Arial"/>
                <a:cs typeface="Arial"/>
              </a:rPr>
              <a:t>i</a:t>
            </a:r>
            <a:r>
              <a:rPr dirty="0" sz="1200">
                <a:latin typeface="Arial"/>
                <a:cs typeface="Arial"/>
              </a:rPr>
              <a:t>n</a:t>
            </a:r>
            <a:r>
              <a:rPr dirty="0" sz="1200" spc="-10">
                <a:latin typeface="Arial"/>
                <a:cs typeface="Arial"/>
              </a:rPr>
              <a:t>g</a:t>
            </a:r>
            <a:r>
              <a:rPr dirty="0" sz="1200">
                <a:latin typeface="Arial"/>
                <a:cs typeface="Arial"/>
              </a:rPr>
              <a:t>A</a:t>
            </a:r>
            <a:r>
              <a:rPr dirty="0" sz="1200" spc="-10">
                <a:latin typeface="Arial"/>
                <a:cs typeface="Arial"/>
              </a:rPr>
              <a:t>g</a:t>
            </a:r>
            <a:r>
              <a:rPr dirty="0" sz="1200">
                <a:latin typeface="Arial"/>
                <a:cs typeface="Arial"/>
              </a:rPr>
              <a:t>entI</a:t>
            </a:r>
            <a:r>
              <a:rPr dirty="0" sz="1200" spc="-10">
                <a:latin typeface="Arial"/>
                <a:cs typeface="Arial"/>
              </a:rPr>
              <a:t>d</a:t>
            </a:r>
            <a:r>
              <a:rPr dirty="0" sz="1200">
                <a:latin typeface="Arial"/>
                <a:cs typeface="Arial"/>
              </a:rPr>
              <a:t>e</a:t>
            </a:r>
            <a:r>
              <a:rPr dirty="0" sz="1200" spc="-10">
                <a:latin typeface="Arial"/>
                <a:cs typeface="Arial"/>
              </a:rPr>
              <a:t>n</a:t>
            </a:r>
            <a:r>
              <a:rPr dirty="0" sz="1200">
                <a:latin typeface="Arial"/>
                <a:cs typeface="Arial"/>
              </a:rPr>
              <a:t>t</a:t>
            </a:r>
            <a:r>
              <a:rPr dirty="0" sz="1200" spc="-5">
                <a:latin typeface="Arial"/>
                <a:cs typeface="Arial"/>
              </a:rPr>
              <a:t>i</a:t>
            </a:r>
            <a:r>
              <a:rPr dirty="0" sz="1200">
                <a:latin typeface="Arial"/>
                <a:cs typeface="Arial"/>
              </a:rPr>
              <a:t>f</a:t>
            </a:r>
            <a:r>
              <a:rPr dirty="0" sz="1200" spc="-5">
                <a:latin typeface="Arial"/>
                <a:cs typeface="Arial"/>
              </a:rPr>
              <a:t>i</a:t>
            </a:r>
            <a:r>
              <a:rPr dirty="0" sz="1200" spc="-10">
                <a:latin typeface="Arial"/>
                <a:cs typeface="Arial"/>
              </a:rPr>
              <a:t>e</a:t>
            </a:r>
            <a:r>
              <a:rPr dirty="0" sz="1200" spc="-5">
                <a:latin typeface="Arial"/>
                <a:cs typeface="Arial"/>
              </a:rPr>
              <a:t>r</a:t>
            </a:r>
            <a:r>
              <a:rPr dirty="0" sz="1200" spc="-65">
                <a:latin typeface="Arial"/>
                <a:cs typeface="Arial"/>
              </a:rPr>
              <a:t>T</a:t>
            </a:r>
            <a:r>
              <a:rPr dirty="0" sz="1200" spc="-15">
                <a:latin typeface="Arial"/>
                <a:cs typeface="Arial"/>
              </a:rPr>
              <a:t>y</a:t>
            </a:r>
            <a:r>
              <a:rPr dirty="0" sz="1200">
                <a:latin typeface="Arial"/>
                <a:cs typeface="Arial"/>
              </a:rPr>
              <a:t>pe</a:t>
            </a:r>
            <a:r>
              <a:rPr dirty="0" sz="1200" spc="-5">
                <a:latin typeface="Arial"/>
                <a:cs typeface="Arial"/>
              </a:rPr>
              <a:t>&gt;U</a:t>
            </a:r>
            <a:r>
              <a:rPr dirty="0" sz="1200">
                <a:latin typeface="Arial"/>
                <a:cs typeface="Arial"/>
              </a:rPr>
              <a:t>I</a:t>
            </a:r>
            <a:r>
              <a:rPr dirty="0" sz="1200" spc="-5">
                <a:latin typeface="Arial"/>
                <a:cs typeface="Arial"/>
              </a:rPr>
              <a:t>UC</a:t>
            </a:r>
            <a:r>
              <a:rPr dirty="0" sz="1200" spc="-10">
                <a:latin typeface="Arial"/>
                <a:cs typeface="Arial"/>
              </a:rPr>
              <a:t>_</a:t>
            </a:r>
            <a:r>
              <a:rPr dirty="0" sz="1200" spc="-5">
                <a:latin typeface="Arial"/>
                <a:cs typeface="Arial"/>
              </a:rPr>
              <a:t>N</a:t>
            </a:r>
            <a:r>
              <a:rPr dirty="0" sz="1200">
                <a:latin typeface="Arial"/>
                <a:cs typeface="Arial"/>
              </a:rPr>
              <a:t>E</a:t>
            </a:r>
            <a:r>
              <a:rPr dirty="0" sz="1200" spc="-5">
                <a:latin typeface="Arial"/>
                <a:cs typeface="Arial"/>
              </a:rPr>
              <a:t>T</a:t>
            </a:r>
            <a:r>
              <a:rPr dirty="0" sz="1200">
                <a:latin typeface="Arial"/>
                <a:cs typeface="Arial"/>
              </a:rPr>
              <a:t>I</a:t>
            </a:r>
            <a:r>
              <a:rPr dirty="0" sz="1200" spc="-5">
                <a:latin typeface="Arial"/>
                <a:cs typeface="Arial"/>
              </a:rPr>
              <a:t>D&lt;</a:t>
            </a:r>
            <a:r>
              <a:rPr dirty="0" sz="1200">
                <a:latin typeface="Arial"/>
                <a:cs typeface="Arial"/>
              </a:rPr>
              <a:t>/</a:t>
            </a:r>
            <a:r>
              <a:rPr dirty="0" sz="1200" spc="-5">
                <a:latin typeface="Arial"/>
                <a:cs typeface="Arial"/>
              </a:rPr>
              <a:t>li</a:t>
            </a:r>
            <a:r>
              <a:rPr dirty="0" sz="1200" spc="-10">
                <a:latin typeface="Arial"/>
                <a:cs typeface="Arial"/>
              </a:rPr>
              <a:t>n</a:t>
            </a:r>
            <a:r>
              <a:rPr dirty="0" sz="1200">
                <a:latin typeface="Arial"/>
                <a:cs typeface="Arial"/>
              </a:rPr>
              <a:t>k</a:t>
            </a:r>
            <a:r>
              <a:rPr dirty="0" sz="1200" spc="-5">
                <a:latin typeface="Arial"/>
                <a:cs typeface="Arial"/>
              </a:rPr>
              <a:t>i</a:t>
            </a:r>
            <a:r>
              <a:rPr dirty="0" sz="1200" spc="-10">
                <a:latin typeface="Arial"/>
                <a:cs typeface="Arial"/>
              </a:rPr>
              <a:t>ng</a:t>
            </a:r>
            <a:r>
              <a:rPr dirty="0" sz="1200">
                <a:latin typeface="Arial"/>
                <a:cs typeface="Arial"/>
              </a:rPr>
              <a:t>A</a:t>
            </a:r>
            <a:r>
              <a:rPr dirty="0" sz="1200" spc="-10">
                <a:latin typeface="Arial"/>
                <a:cs typeface="Arial"/>
              </a:rPr>
              <a:t>g</a:t>
            </a:r>
            <a:r>
              <a:rPr dirty="0" sz="1200">
                <a:latin typeface="Arial"/>
                <a:cs typeface="Arial"/>
              </a:rPr>
              <a:t>e</a:t>
            </a:r>
            <a:r>
              <a:rPr dirty="0" sz="1200" spc="-10">
                <a:latin typeface="Arial"/>
                <a:cs typeface="Arial"/>
              </a:rPr>
              <a:t>n</a:t>
            </a:r>
            <a:r>
              <a:rPr dirty="0" sz="1200">
                <a:latin typeface="Arial"/>
                <a:cs typeface="Arial"/>
              </a:rPr>
              <a:t>tI</a:t>
            </a:r>
            <a:r>
              <a:rPr dirty="0" sz="1200" spc="-10">
                <a:latin typeface="Arial"/>
                <a:cs typeface="Arial"/>
              </a:rPr>
              <a:t>d</a:t>
            </a:r>
            <a:r>
              <a:rPr dirty="0" sz="1200">
                <a:latin typeface="Arial"/>
                <a:cs typeface="Arial"/>
              </a:rPr>
              <a:t>e</a:t>
            </a:r>
            <a:r>
              <a:rPr dirty="0" sz="1200" spc="-10">
                <a:latin typeface="Arial"/>
                <a:cs typeface="Arial"/>
              </a:rPr>
              <a:t>n</a:t>
            </a:r>
            <a:r>
              <a:rPr dirty="0" sz="1200">
                <a:latin typeface="Arial"/>
                <a:cs typeface="Arial"/>
              </a:rPr>
              <a:t>t</a:t>
            </a:r>
            <a:r>
              <a:rPr dirty="0" sz="1200" spc="-5">
                <a:latin typeface="Arial"/>
                <a:cs typeface="Arial"/>
              </a:rPr>
              <a:t>i</a:t>
            </a:r>
            <a:r>
              <a:rPr dirty="0" sz="1200">
                <a:latin typeface="Arial"/>
                <a:cs typeface="Arial"/>
              </a:rPr>
              <a:t>f</a:t>
            </a:r>
            <a:r>
              <a:rPr dirty="0" sz="1200" spc="-5">
                <a:latin typeface="Arial"/>
                <a:cs typeface="Arial"/>
              </a:rPr>
              <a:t>i</a:t>
            </a:r>
            <a:r>
              <a:rPr dirty="0" sz="1200" spc="-10">
                <a:latin typeface="Arial"/>
                <a:cs typeface="Arial"/>
              </a:rPr>
              <a:t>e</a:t>
            </a:r>
            <a:r>
              <a:rPr dirty="0" sz="1200" spc="-5">
                <a:latin typeface="Arial"/>
                <a:cs typeface="Arial"/>
              </a:rPr>
              <a:t>r</a:t>
            </a:r>
            <a:r>
              <a:rPr dirty="0" sz="1200" spc="-65">
                <a:latin typeface="Arial"/>
                <a:cs typeface="Arial"/>
              </a:rPr>
              <a:t>T</a:t>
            </a:r>
            <a:r>
              <a:rPr dirty="0" sz="1200" spc="-15">
                <a:latin typeface="Arial"/>
                <a:cs typeface="Arial"/>
              </a:rPr>
              <a:t>y</a:t>
            </a:r>
            <a:r>
              <a:rPr dirty="0" sz="1200">
                <a:latin typeface="Arial"/>
                <a:cs typeface="Arial"/>
              </a:rPr>
              <a:t>p</a:t>
            </a:r>
            <a:r>
              <a:rPr dirty="0" sz="1200" spc="5">
                <a:latin typeface="Arial"/>
                <a:cs typeface="Arial"/>
              </a:rPr>
              <a:t>e</a:t>
            </a:r>
            <a:r>
              <a:rPr dirty="0" sz="1200">
                <a:latin typeface="Arial"/>
                <a:cs typeface="Arial"/>
              </a:rPr>
              <a:t>&gt;</a:t>
            </a:r>
            <a:endParaRPr sz="12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dirty="0" sz="1200" spc="-5">
                <a:latin typeface="Arial"/>
                <a:cs typeface="Arial"/>
              </a:rPr>
              <a:t>&lt;li</a:t>
            </a:r>
            <a:r>
              <a:rPr dirty="0" sz="1200">
                <a:latin typeface="Arial"/>
                <a:cs typeface="Arial"/>
              </a:rPr>
              <a:t>nk</a:t>
            </a:r>
            <a:r>
              <a:rPr dirty="0" sz="1200" spc="-5">
                <a:latin typeface="Arial"/>
                <a:cs typeface="Arial"/>
              </a:rPr>
              <a:t>i</a:t>
            </a:r>
            <a:r>
              <a:rPr dirty="0" sz="1200">
                <a:latin typeface="Arial"/>
                <a:cs typeface="Arial"/>
              </a:rPr>
              <a:t>n</a:t>
            </a:r>
            <a:r>
              <a:rPr dirty="0" sz="1200" spc="-10">
                <a:latin typeface="Arial"/>
                <a:cs typeface="Arial"/>
              </a:rPr>
              <a:t>g</a:t>
            </a:r>
            <a:r>
              <a:rPr dirty="0" sz="1200">
                <a:latin typeface="Arial"/>
                <a:cs typeface="Arial"/>
              </a:rPr>
              <a:t>A</a:t>
            </a:r>
            <a:r>
              <a:rPr dirty="0" sz="1200" spc="-10">
                <a:latin typeface="Arial"/>
                <a:cs typeface="Arial"/>
              </a:rPr>
              <a:t>g</a:t>
            </a:r>
            <a:r>
              <a:rPr dirty="0" sz="1200">
                <a:latin typeface="Arial"/>
                <a:cs typeface="Arial"/>
              </a:rPr>
              <a:t>entI</a:t>
            </a:r>
            <a:r>
              <a:rPr dirty="0" sz="1200" spc="-10">
                <a:latin typeface="Arial"/>
                <a:cs typeface="Arial"/>
              </a:rPr>
              <a:t>d</a:t>
            </a:r>
            <a:r>
              <a:rPr dirty="0" sz="1200">
                <a:latin typeface="Arial"/>
                <a:cs typeface="Arial"/>
              </a:rPr>
              <a:t>e</a:t>
            </a:r>
            <a:r>
              <a:rPr dirty="0" sz="1200" spc="-10">
                <a:latin typeface="Arial"/>
                <a:cs typeface="Arial"/>
              </a:rPr>
              <a:t>n</a:t>
            </a:r>
            <a:r>
              <a:rPr dirty="0" sz="1200">
                <a:latin typeface="Arial"/>
                <a:cs typeface="Arial"/>
              </a:rPr>
              <a:t>t</a:t>
            </a:r>
            <a:r>
              <a:rPr dirty="0" sz="1200" spc="-5">
                <a:latin typeface="Arial"/>
                <a:cs typeface="Arial"/>
              </a:rPr>
              <a:t>i</a:t>
            </a:r>
            <a:r>
              <a:rPr dirty="0" sz="1200">
                <a:latin typeface="Arial"/>
                <a:cs typeface="Arial"/>
              </a:rPr>
              <a:t>f</a:t>
            </a:r>
            <a:r>
              <a:rPr dirty="0" sz="1200" spc="-5">
                <a:latin typeface="Arial"/>
                <a:cs typeface="Arial"/>
              </a:rPr>
              <a:t>i</a:t>
            </a:r>
            <a:r>
              <a:rPr dirty="0" sz="1200" spc="-10">
                <a:latin typeface="Arial"/>
                <a:cs typeface="Arial"/>
              </a:rPr>
              <a:t>e</a:t>
            </a:r>
            <a:r>
              <a:rPr dirty="0" sz="1200" spc="-5">
                <a:latin typeface="Arial"/>
                <a:cs typeface="Arial"/>
              </a:rPr>
              <a:t>r</a:t>
            </a:r>
            <a:r>
              <a:rPr dirty="0" sz="1200" spc="-85">
                <a:latin typeface="Arial"/>
                <a:cs typeface="Arial"/>
              </a:rPr>
              <a:t>V</a:t>
            </a:r>
            <a:r>
              <a:rPr dirty="0" sz="1200" spc="-10">
                <a:latin typeface="Arial"/>
                <a:cs typeface="Arial"/>
              </a:rPr>
              <a:t>a</a:t>
            </a:r>
            <a:r>
              <a:rPr dirty="0" sz="1200" spc="-5">
                <a:latin typeface="Arial"/>
                <a:cs typeface="Arial"/>
              </a:rPr>
              <a:t>l</a:t>
            </a:r>
            <a:r>
              <a:rPr dirty="0" sz="1200" spc="-10">
                <a:latin typeface="Arial"/>
                <a:cs typeface="Arial"/>
              </a:rPr>
              <a:t>ue</a:t>
            </a:r>
            <a:r>
              <a:rPr dirty="0" sz="1200" spc="-5">
                <a:latin typeface="Arial"/>
                <a:cs typeface="Arial"/>
              </a:rPr>
              <a:t>&gt;U</a:t>
            </a:r>
            <a:r>
              <a:rPr dirty="0" sz="1200">
                <a:latin typeface="Arial"/>
                <a:cs typeface="Arial"/>
              </a:rPr>
              <a:t>I</a:t>
            </a:r>
            <a:r>
              <a:rPr dirty="0" sz="1200" spc="-5">
                <a:latin typeface="Arial"/>
                <a:cs typeface="Arial"/>
              </a:rPr>
              <a:t>UC</a:t>
            </a:r>
            <a:r>
              <a:rPr dirty="0" sz="1200">
                <a:latin typeface="Arial"/>
                <a:cs typeface="Arial"/>
              </a:rPr>
              <a:t>\</a:t>
            </a:r>
            <a:r>
              <a:rPr dirty="0" sz="1200" spc="-10">
                <a:latin typeface="Arial"/>
                <a:cs typeface="Arial"/>
              </a:rPr>
              <a:t>g</a:t>
            </a:r>
            <a:r>
              <a:rPr dirty="0" sz="1200">
                <a:latin typeface="Arial"/>
                <a:cs typeface="Arial"/>
              </a:rPr>
              <a:t>n</a:t>
            </a:r>
            <a:r>
              <a:rPr dirty="0" sz="1200" spc="-5">
                <a:latin typeface="Arial"/>
                <a:cs typeface="Arial"/>
              </a:rPr>
              <a:t>i</a:t>
            </a:r>
            <a:r>
              <a:rPr dirty="0" sz="1200" spc="-10">
                <a:latin typeface="Arial"/>
                <a:cs typeface="Arial"/>
              </a:rPr>
              <a:t>bah</a:t>
            </a:r>
            <a:r>
              <a:rPr dirty="0" sz="1200">
                <a:latin typeface="Arial"/>
                <a:cs typeface="Arial"/>
              </a:rPr>
              <a:t>t</a:t>
            </a:r>
            <a:r>
              <a:rPr dirty="0" sz="1200" spc="-5">
                <a:latin typeface="Arial"/>
                <a:cs typeface="Arial"/>
              </a:rPr>
              <a:t>&lt;</a:t>
            </a:r>
            <a:r>
              <a:rPr dirty="0" sz="1200">
                <a:latin typeface="Arial"/>
                <a:cs typeface="Arial"/>
              </a:rPr>
              <a:t>/</a:t>
            </a:r>
            <a:r>
              <a:rPr dirty="0" sz="1200" spc="-5">
                <a:latin typeface="Arial"/>
                <a:cs typeface="Arial"/>
              </a:rPr>
              <a:t>li</a:t>
            </a:r>
            <a:r>
              <a:rPr dirty="0" sz="1200">
                <a:latin typeface="Arial"/>
                <a:cs typeface="Arial"/>
              </a:rPr>
              <a:t>nk</a:t>
            </a:r>
            <a:r>
              <a:rPr dirty="0" sz="1200" spc="-5">
                <a:latin typeface="Arial"/>
                <a:cs typeface="Arial"/>
              </a:rPr>
              <a:t>i</a:t>
            </a:r>
            <a:r>
              <a:rPr dirty="0" sz="1200" spc="-10">
                <a:latin typeface="Arial"/>
                <a:cs typeface="Arial"/>
              </a:rPr>
              <a:t>ng</a:t>
            </a:r>
            <a:r>
              <a:rPr dirty="0" sz="1200">
                <a:latin typeface="Arial"/>
                <a:cs typeface="Arial"/>
              </a:rPr>
              <a:t>A</a:t>
            </a:r>
            <a:r>
              <a:rPr dirty="0" sz="1200" spc="-10">
                <a:latin typeface="Arial"/>
                <a:cs typeface="Arial"/>
              </a:rPr>
              <a:t>gen</a:t>
            </a:r>
            <a:r>
              <a:rPr dirty="0" sz="1200">
                <a:latin typeface="Arial"/>
                <a:cs typeface="Arial"/>
              </a:rPr>
              <a:t>tId</a:t>
            </a:r>
            <a:r>
              <a:rPr dirty="0" sz="1200" spc="-10">
                <a:latin typeface="Arial"/>
                <a:cs typeface="Arial"/>
              </a:rPr>
              <a:t>en</a:t>
            </a:r>
            <a:r>
              <a:rPr dirty="0" sz="1200">
                <a:latin typeface="Arial"/>
                <a:cs typeface="Arial"/>
              </a:rPr>
              <a:t>t</a:t>
            </a:r>
            <a:r>
              <a:rPr dirty="0" sz="1200" spc="-5">
                <a:latin typeface="Arial"/>
                <a:cs typeface="Arial"/>
              </a:rPr>
              <a:t>i</a:t>
            </a:r>
            <a:r>
              <a:rPr dirty="0" sz="1200">
                <a:latin typeface="Arial"/>
                <a:cs typeface="Arial"/>
              </a:rPr>
              <a:t>f</a:t>
            </a:r>
            <a:r>
              <a:rPr dirty="0" sz="1200" spc="-5">
                <a:latin typeface="Arial"/>
                <a:cs typeface="Arial"/>
              </a:rPr>
              <a:t>i</a:t>
            </a:r>
            <a:r>
              <a:rPr dirty="0" sz="1200" spc="-10">
                <a:latin typeface="Arial"/>
                <a:cs typeface="Arial"/>
              </a:rPr>
              <a:t>e</a:t>
            </a:r>
            <a:r>
              <a:rPr dirty="0" sz="1200" spc="-5">
                <a:latin typeface="Arial"/>
                <a:cs typeface="Arial"/>
              </a:rPr>
              <a:t>r</a:t>
            </a:r>
            <a:r>
              <a:rPr dirty="0" sz="1200" spc="-85">
                <a:latin typeface="Arial"/>
                <a:cs typeface="Arial"/>
              </a:rPr>
              <a:t>V</a:t>
            </a:r>
            <a:r>
              <a:rPr dirty="0" sz="1200" spc="-10">
                <a:latin typeface="Arial"/>
                <a:cs typeface="Arial"/>
              </a:rPr>
              <a:t>a</a:t>
            </a:r>
            <a:r>
              <a:rPr dirty="0" sz="1200" spc="-5">
                <a:latin typeface="Arial"/>
                <a:cs typeface="Arial"/>
              </a:rPr>
              <a:t>l</a:t>
            </a:r>
            <a:r>
              <a:rPr dirty="0" sz="1200" spc="-10">
                <a:latin typeface="Arial"/>
                <a:cs typeface="Arial"/>
              </a:rPr>
              <a:t>ue</a:t>
            </a:r>
            <a:r>
              <a:rPr dirty="0" sz="1200" spc="-5">
                <a:latin typeface="Arial"/>
                <a:cs typeface="Arial"/>
              </a:rPr>
              <a:t>&gt;&lt;</a:t>
            </a:r>
            <a:r>
              <a:rPr dirty="0" sz="1200">
                <a:latin typeface="Arial"/>
                <a:cs typeface="Arial"/>
              </a:rPr>
              <a:t>/</a:t>
            </a:r>
            <a:r>
              <a:rPr dirty="0" sz="1200" spc="-5">
                <a:latin typeface="Arial"/>
                <a:cs typeface="Arial"/>
              </a:rPr>
              <a:t>li</a:t>
            </a:r>
            <a:r>
              <a:rPr dirty="0" sz="1200">
                <a:latin typeface="Arial"/>
                <a:cs typeface="Arial"/>
              </a:rPr>
              <a:t>nk</a:t>
            </a:r>
            <a:r>
              <a:rPr dirty="0" sz="1200" spc="-5">
                <a:latin typeface="Arial"/>
                <a:cs typeface="Arial"/>
              </a:rPr>
              <a:t>i</a:t>
            </a:r>
            <a:r>
              <a:rPr dirty="0" sz="1200" spc="-10">
                <a:latin typeface="Arial"/>
                <a:cs typeface="Arial"/>
              </a:rPr>
              <a:t>ng</a:t>
            </a:r>
            <a:r>
              <a:rPr dirty="0" sz="1200">
                <a:latin typeface="Arial"/>
                <a:cs typeface="Arial"/>
              </a:rPr>
              <a:t>A</a:t>
            </a:r>
            <a:r>
              <a:rPr dirty="0" sz="1200" spc="-10">
                <a:latin typeface="Arial"/>
                <a:cs typeface="Arial"/>
              </a:rPr>
              <a:t>g</a:t>
            </a:r>
            <a:r>
              <a:rPr dirty="0" sz="1200">
                <a:latin typeface="Arial"/>
                <a:cs typeface="Arial"/>
              </a:rPr>
              <a:t>e</a:t>
            </a:r>
            <a:r>
              <a:rPr dirty="0" sz="1200" spc="-10">
                <a:latin typeface="Arial"/>
                <a:cs typeface="Arial"/>
              </a:rPr>
              <a:t>n</a:t>
            </a:r>
            <a:r>
              <a:rPr dirty="0" sz="1200">
                <a:latin typeface="Arial"/>
                <a:cs typeface="Arial"/>
              </a:rPr>
              <a:t>tI</a:t>
            </a:r>
            <a:r>
              <a:rPr dirty="0" sz="1200" spc="-10">
                <a:latin typeface="Arial"/>
                <a:cs typeface="Arial"/>
              </a:rPr>
              <a:t>de</a:t>
            </a:r>
            <a:r>
              <a:rPr dirty="0" sz="1200">
                <a:latin typeface="Arial"/>
                <a:cs typeface="Arial"/>
              </a:rPr>
              <a:t>nt</a:t>
            </a:r>
            <a:r>
              <a:rPr dirty="0" sz="1200" spc="-5">
                <a:latin typeface="Arial"/>
                <a:cs typeface="Arial"/>
              </a:rPr>
              <a:t>i</a:t>
            </a:r>
            <a:r>
              <a:rPr dirty="0" sz="1200">
                <a:latin typeface="Arial"/>
                <a:cs typeface="Arial"/>
              </a:rPr>
              <a:t>f</a:t>
            </a:r>
            <a:r>
              <a:rPr dirty="0" sz="1200" spc="-5">
                <a:latin typeface="Arial"/>
                <a:cs typeface="Arial"/>
              </a:rPr>
              <a:t>i</a:t>
            </a:r>
            <a:r>
              <a:rPr dirty="0" sz="1200" spc="-10">
                <a:latin typeface="Arial"/>
                <a:cs typeface="Arial"/>
              </a:rPr>
              <a:t>e</a:t>
            </a:r>
            <a:r>
              <a:rPr dirty="0" sz="1200" spc="-5">
                <a:latin typeface="Arial"/>
                <a:cs typeface="Arial"/>
              </a:rPr>
              <a:t>r</a:t>
            </a:r>
            <a:r>
              <a:rPr dirty="0" sz="1200">
                <a:latin typeface="Arial"/>
                <a:cs typeface="Arial"/>
              </a:rPr>
              <a:t>&gt;</a:t>
            </a:r>
            <a:endParaRPr sz="1200">
              <a:latin typeface="Arial"/>
              <a:cs typeface="Arial"/>
            </a:endParaRPr>
          </a:p>
          <a:p>
            <a:pPr marL="182880">
              <a:lnSpc>
                <a:spcPct val="100000"/>
              </a:lnSpc>
            </a:pPr>
            <a:r>
              <a:rPr dirty="0" sz="1200" spc="-5">
                <a:latin typeface="Arial"/>
                <a:cs typeface="Arial"/>
              </a:rPr>
              <a:t>&lt;li</a:t>
            </a:r>
            <a:r>
              <a:rPr dirty="0" sz="1200">
                <a:latin typeface="Arial"/>
                <a:cs typeface="Arial"/>
              </a:rPr>
              <a:t>nk</a:t>
            </a:r>
            <a:r>
              <a:rPr dirty="0" sz="1200" spc="-5">
                <a:latin typeface="Arial"/>
                <a:cs typeface="Arial"/>
              </a:rPr>
              <a:t>i</a:t>
            </a:r>
            <a:r>
              <a:rPr dirty="0" sz="1200">
                <a:latin typeface="Arial"/>
                <a:cs typeface="Arial"/>
              </a:rPr>
              <a:t>n</a:t>
            </a:r>
            <a:r>
              <a:rPr dirty="0" sz="1200" spc="-10">
                <a:latin typeface="Arial"/>
                <a:cs typeface="Arial"/>
              </a:rPr>
              <a:t>g</a:t>
            </a:r>
            <a:r>
              <a:rPr dirty="0" sz="1200">
                <a:latin typeface="Arial"/>
                <a:cs typeface="Arial"/>
              </a:rPr>
              <a:t>A</a:t>
            </a:r>
            <a:r>
              <a:rPr dirty="0" sz="1200" spc="-10">
                <a:latin typeface="Arial"/>
                <a:cs typeface="Arial"/>
              </a:rPr>
              <a:t>g</a:t>
            </a:r>
            <a:r>
              <a:rPr dirty="0" sz="1200">
                <a:latin typeface="Arial"/>
                <a:cs typeface="Arial"/>
              </a:rPr>
              <a:t>entId</a:t>
            </a:r>
            <a:r>
              <a:rPr dirty="0" sz="1200" spc="-10">
                <a:latin typeface="Arial"/>
                <a:cs typeface="Arial"/>
              </a:rPr>
              <a:t>en</a:t>
            </a:r>
            <a:r>
              <a:rPr dirty="0" sz="1200">
                <a:latin typeface="Arial"/>
                <a:cs typeface="Arial"/>
              </a:rPr>
              <a:t>t</a:t>
            </a:r>
            <a:r>
              <a:rPr dirty="0" sz="1200" spc="-5">
                <a:latin typeface="Arial"/>
                <a:cs typeface="Arial"/>
              </a:rPr>
              <a:t>i</a:t>
            </a:r>
            <a:r>
              <a:rPr dirty="0" sz="1200">
                <a:latin typeface="Arial"/>
                <a:cs typeface="Arial"/>
              </a:rPr>
              <a:t>f</a:t>
            </a:r>
            <a:r>
              <a:rPr dirty="0" sz="1200" spc="-5">
                <a:latin typeface="Arial"/>
                <a:cs typeface="Arial"/>
              </a:rPr>
              <a:t>i</a:t>
            </a:r>
            <a:r>
              <a:rPr dirty="0" sz="1200" spc="-10">
                <a:latin typeface="Arial"/>
                <a:cs typeface="Arial"/>
              </a:rPr>
              <a:t>e</a:t>
            </a:r>
            <a:r>
              <a:rPr dirty="0" sz="1200" spc="-5">
                <a:latin typeface="Arial"/>
                <a:cs typeface="Arial"/>
              </a:rPr>
              <a:t>r</a:t>
            </a:r>
            <a:r>
              <a:rPr dirty="0" sz="1200">
                <a:latin typeface="Arial"/>
                <a:cs typeface="Arial"/>
              </a:rPr>
              <a:t>&gt;</a:t>
            </a:r>
            <a:endParaRPr sz="1200">
              <a:latin typeface="Arial"/>
              <a:cs typeface="Arial"/>
            </a:endParaRPr>
          </a:p>
          <a:p>
            <a:pPr marL="355600">
              <a:lnSpc>
                <a:spcPts val="1435"/>
              </a:lnSpc>
            </a:pPr>
            <a:r>
              <a:rPr dirty="0" sz="1200" spc="-5">
                <a:latin typeface="Arial"/>
                <a:cs typeface="Arial"/>
              </a:rPr>
              <a:t>&lt;li</a:t>
            </a:r>
            <a:r>
              <a:rPr dirty="0" sz="1200">
                <a:latin typeface="Arial"/>
                <a:cs typeface="Arial"/>
              </a:rPr>
              <a:t>nk</a:t>
            </a:r>
            <a:r>
              <a:rPr dirty="0" sz="1200" spc="-5">
                <a:latin typeface="Arial"/>
                <a:cs typeface="Arial"/>
              </a:rPr>
              <a:t>i</a:t>
            </a:r>
            <a:r>
              <a:rPr dirty="0" sz="1200">
                <a:latin typeface="Arial"/>
                <a:cs typeface="Arial"/>
              </a:rPr>
              <a:t>n</a:t>
            </a:r>
            <a:r>
              <a:rPr dirty="0" sz="1200" spc="-10">
                <a:latin typeface="Arial"/>
                <a:cs typeface="Arial"/>
              </a:rPr>
              <a:t>g</a:t>
            </a:r>
            <a:r>
              <a:rPr dirty="0" sz="1200">
                <a:latin typeface="Arial"/>
                <a:cs typeface="Arial"/>
              </a:rPr>
              <a:t>A</a:t>
            </a:r>
            <a:r>
              <a:rPr dirty="0" sz="1200" spc="-10">
                <a:latin typeface="Arial"/>
                <a:cs typeface="Arial"/>
              </a:rPr>
              <a:t>g</a:t>
            </a:r>
            <a:r>
              <a:rPr dirty="0" sz="1200">
                <a:latin typeface="Arial"/>
                <a:cs typeface="Arial"/>
              </a:rPr>
              <a:t>entI</a:t>
            </a:r>
            <a:r>
              <a:rPr dirty="0" sz="1200" spc="-10">
                <a:latin typeface="Arial"/>
                <a:cs typeface="Arial"/>
              </a:rPr>
              <a:t>d</a:t>
            </a:r>
            <a:r>
              <a:rPr dirty="0" sz="1200">
                <a:latin typeface="Arial"/>
                <a:cs typeface="Arial"/>
              </a:rPr>
              <a:t>e</a:t>
            </a:r>
            <a:r>
              <a:rPr dirty="0" sz="1200" spc="-10">
                <a:latin typeface="Arial"/>
                <a:cs typeface="Arial"/>
              </a:rPr>
              <a:t>n</a:t>
            </a:r>
            <a:r>
              <a:rPr dirty="0" sz="1200">
                <a:latin typeface="Arial"/>
                <a:cs typeface="Arial"/>
              </a:rPr>
              <a:t>t</a:t>
            </a:r>
            <a:r>
              <a:rPr dirty="0" sz="1200" spc="-5">
                <a:latin typeface="Arial"/>
                <a:cs typeface="Arial"/>
              </a:rPr>
              <a:t>i</a:t>
            </a:r>
            <a:r>
              <a:rPr dirty="0" sz="1200">
                <a:latin typeface="Arial"/>
                <a:cs typeface="Arial"/>
              </a:rPr>
              <a:t>f</a:t>
            </a:r>
            <a:r>
              <a:rPr dirty="0" sz="1200" spc="-5">
                <a:latin typeface="Arial"/>
                <a:cs typeface="Arial"/>
              </a:rPr>
              <a:t>i</a:t>
            </a:r>
            <a:r>
              <a:rPr dirty="0" sz="1200" spc="-10">
                <a:latin typeface="Arial"/>
                <a:cs typeface="Arial"/>
              </a:rPr>
              <a:t>e</a:t>
            </a:r>
            <a:r>
              <a:rPr dirty="0" sz="1200" spc="-5">
                <a:latin typeface="Arial"/>
                <a:cs typeface="Arial"/>
              </a:rPr>
              <a:t>r</a:t>
            </a:r>
            <a:r>
              <a:rPr dirty="0" sz="1200" spc="-65">
                <a:latin typeface="Arial"/>
                <a:cs typeface="Arial"/>
              </a:rPr>
              <a:t>T</a:t>
            </a:r>
            <a:r>
              <a:rPr dirty="0" sz="1200" spc="-15">
                <a:latin typeface="Arial"/>
                <a:cs typeface="Arial"/>
              </a:rPr>
              <a:t>y</a:t>
            </a:r>
            <a:r>
              <a:rPr dirty="0" sz="1200">
                <a:latin typeface="Arial"/>
                <a:cs typeface="Arial"/>
              </a:rPr>
              <a:t>pe</a:t>
            </a:r>
            <a:r>
              <a:rPr dirty="0" sz="1200" spc="-5">
                <a:latin typeface="Arial"/>
                <a:cs typeface="Arial"/>
              </a:rPr>
              <a:t>&gt;F</a:t>
            </a:r>
            <a:r>
              <a:rPr dirty="0" sz="1200">
                <a:latin typeface="Arial"/>
                <a:cs typeface="Arial"/>
              </a:rPr>
              <a:t>IL</a:t>
            </a:r>
            <a:r>
              <a:rPr dirty="0" sz="1200" spc="-10">
                <a:latin typeface="Arial"/>
                <a:cs typeface="Arial"/>
              </a:rPr>
              <a:t>E</a:t>
            </a:r>
            <a:r>
              <a:rPr dirty="0" sz="1200" spc="-5">
                <a:latin typeface="Arial"/>
                <a:cs typeface="Arial"/>
              </a:rPr>
              <a:t>N</a:t>
            </a:r>
            <a:r>
              <a:rPr dirty="0" sz="1200">
                <a:latin typeface="Arial"/>
                <a:cs typeface="Arial"/>
              </a:rPr>
              <a:t>A</a:t>
            </a:r>
            <a:r>
              <a:rPr dirty="0" sz="1200" spc="-5">
                <a:latin typeface="Arial"/>
                <a:cs typeface="Arial"/>
              </a:rPr>
              <a:t>M</a:t>
            </a:r>
            <a:r>
              <a:rPr dirty="0" sz="1200">
                <a:latin typeface="Arial"/>
                <a:cs typeface="Arial"/>
              </a:rPr>
              <a:t>E</a:t>
            </a:r>
            <a:r>
              <a:rPr dirty="0" sz="1200" spc="-5">
                <a:latin typeface="Arial"/>
                <a:cs typeface="Arial"/>
              </a:rPr>
              <a:t>&lt;</a:t>
            </a:r>
            <a:r>
              <a:rPr dirty="0" sz="1200">
                <a:latin typeface="Arial"/>
                <a:cs typeface="Arial"/>
              </a:rPr>
              <a:t>/</a:t>
            </a:r>
            <a:r>
              <a:rPr dirty="0" sz="1200" spc="-5">
                <a:latin typeface="Arial"/>
                <a:cs typeface="Arial"/>
              </a:rPr>
              <a:t>li</a:t>
            </a:r>
            <a:r>
              <a:rPr dirty="0" sz="1200" spc="-10">
                <a:latin typeface="Arial"/>
                <a:cs typeface="Arial"/>
              </a:rPr>
              <a:t>n</a:t>
            </a:r>
            <a:r>
              <a:rPr dirty="0" sz="1200">
                <a:latin typeface="Arial"/>
                <a:cs typeface="Arial"/>
              </a:rPr>
              <a:t>k</a:t>
            </a:r>
            <a:r>
              <a:rPr dirty="0" sz="1200" spc="-5">
                <a:latin typeface="Arial"/>
                <a:cs typeface="Arial"/>
              </a:rPr>
              <a:t>i</a:t>
            </a:r>
            <a:r>
              <a:rPr dirty="0" sz="1200">
                <a:latin typeface="Arial"/>
                <a:cs typeface="Arial"/>
              </a:rPr>
              <a:t>n</a:t>
            </a:r>
            <a:r>
              <a:rPr dirty="0" sz="1200" spc="-10">
                <a:latin typeface="Arial"/>
                <a:cs typeface="Arial"/>
              </a:rPr>
              <a:t>gAg</a:t>
            </a:r>
            <a:r>
              <a:rPr dirty="0" sz="1200">
                <a:latin typeface="Arial"/>
                <a:cs typeface="Arial"/>
              </a:rPr>
              <a:t>e</a:t>
            </a:r>
            <a:r>
              <a:rPr dirty="0" sz="1200" spc="-10">
                <a:latin typeface="Arial"/>
                <a:cs typeface="Arial"/>
              </a:rPr>
              <a:t>n</a:t>
            </a:r>
            <a:r>
              <a:rPr dirty="0" sz="1200">
                <a:latin typeface="Arial"/>
                <a:cs typeface="Arial"/>
              </a:rPr>
              <a:t>tI</a:t>
            </a:r>
            <a:r>
              <a:rPr dirty="0" sz="1200" spc="-10">
                <a:latin typeface="Arial"/>
                <a:cs typeface="Arial"/>
              </a:rPr>
              <a:t>d</a:t>
            </a:r>
            <a:r>
              <a:rPr dirty="0" sz="1200">
                <a:latin typeface="Arial"/>
                <a:cs typeface="Arial"/>
              </a:rPr>
              <a:t>e</a:t>
            </a:r>
            <a:r>
              <a:rPr dirty="0" sz="1200" spc="-10">
                <a:latin typeface="Arial"/>
                <a:cs typeface="Arial"/>
              </a:rPr>
              <a:t>n</a:t>
            </a:r>
            <a:r>
              <a:rPr dirty="0" sz="1200">
                <a:latin typeface="Arial"/>
                <a:cs typeface="Arial"/>
              </a:rPr>
              <a:t>t</a:t>
            </a:r>
            <a:r>
              <a:rPr dirty="0" sz="1200" spc="-5">
                <a:latin typeface="Arial"/>
                <a:cs typeface="Arial"/>
              </a:rPr>
              <a:t>i</a:t>
            </a:r>
            <a:r>
              <a:rPr dirty="0" sz="1200">
                <a:latin typeface="Arial"/>
                <a:cs typeface="Arial"/>
              </a:rPr>
              <a:t>f</a:t>
            </a:r>
            <a:r>
              <a:rPr dirty="0" sz="1200" spc="-5">
                <a:latin typeface="Arial"/>
                <a:cs typeface="Arial"/>
              </a:rPr>
              <a:t>i</a:t>
            </a:r>
            <a:r>
              <a:rPr dirty="0" sz="1200" spc="-10">
                <a:latin typeface="Arial"/>
                <a:cs typeface="Arial"/>
              </a:rPr>
              <a:t>e</a:t>
            </a:r>
            <a:r>
              <a:rPr dirty="0" sz="1200" spc="-5">
                <a:latin typeface="Arial"/>
                <a:cs typeface="Arial"/>
              </a:rPr>
              <a:t>r</a:t>
            </a:r>
            <a:r>
              <a:rPr dirty="0" sz="1200" spc="-65">
                <a:latin typeface="Arial"/>
                <a:cs typeface="Arial"/>
              </a:rPr>
              <a:t>T</a:t>
            </a:r>
            <a:r>
              <a:rPr dirty="0" sz="1200" spc="-15">
                <a:latin typeface="Arial"/>
                <a:cs typeface="Arial"/>
              </a:rPr>
              <a:t>y</a:t>
            </a:r>
            <a:r>
              <a:rPr dirty="0" sz="1200">
                <a:latin typeface="Arial"/>
                <a:cs typeface="Arial"/>
              </a:rPr>
              <a:t>p</a:t>
            </a:r>
            <a:r>
              <a:rPr dirty="0" sz="1200" spc="5">
                <a:latin typeface="Arial"/>
                <a:cs typeface="Arial"/>
              </a:rPr>
              <a:t>e</a:t>
            </a:r>
            <a:r>
              <a:rPr dirty="0" sz="1200">
                <a:latin typeface="Arial"/>
                <a:cs typeface="Arial"/>
              </a:rPr>
              <a:t>&gt;</a:t>
            </a:r>
            <a:endParaRPr sz="1200">
              <a:latin typeface="Arial"/>
              <a:cs typeface="Arial"/>
            </a:endParaRPr>
          </a:p>
          <a:p>
            <a:pPr marL="355600">
              <a:lnSpc>
                <a:spcPts val="1675"/>
              </a:lnSpc>
            </a:pPr>
            <a:r>
              <a:rPr dirty="0" sz="1200" spc="-5">
                <a:latin typeface="Arial"/>
                <a:cs typeface="Arial"/>
              </a:rPr>
              <a:t>&lt;</a:t>
            </a:r>
            <a:r>
              <a:rPr dirty="0" sz="1200">
                <a:latin typeface="Arial"/>
                <a:cs typeface="Arial"/>
              </a:rPr>
              <a:t>a</a:t>
            </a:r>
            <a:r>
              <a:rPr dirty="0" sz="1200" spc="-10">
                <a:latin typeface="Arial"/>
                <a:cs typeface="Arial"/>
              </a:rPr>
              <a:t>g</a:t>
            </a:r>
            <a:r>
              <a:rPr dirty="0" sz="1200">
                <a:latin typeface="Arial"/>
                <a:cs typeface="Arial"/>
              </a:rPr>
              <a:t>entIde</a:t>
            </a:r>
            <a:r>
              <a:rPr dirty="0" sz="1200" spc="-10">
                <a:latin typeface="Arial"/>
                <a:cs typeface="Arial"/>
              </a:rPr>
              <a:t>n</a:t>
            </a:r>
            <a:r>
              <a:rPr dirty="0" sz="1200">
                <a:latin typeface="Arial"/>
                <a:cs typeface="Arial"/>
              </a:rPr>
              <a:t>t</a:t>
            </a:r>
            <a:r>
              <a:rPr dirty="0" sz="1200" spc="-5">
                <a:latin typeface="Arial"/>
                <a:cs typeface="Arial"/>
              </a:rPr>
              <a:t>i</a:t>
            </a:r>
            <a:r>
              <a:rPr dirty="0" sz="1200">
                <a:latin typeface="Arial"/>
                <a:cs typeface="Arial"/>
              </a:rPr>
              <a:t>f</a:t>
            </a:r>
            <a:r>
              <a:rPr dirty="0" sz="1200" spc="-5">
                <a:latin typeface="Arial"/>
                <a:cs typeface="Arial"/>
              </a:rPr>
              <a:t>i</a:t>
            </a:r>
            <a:r>
              <a:rPr dirty="0" sz="1200" spc="-10">
                <a:latin typeface="Arial"/>
                <a:cs typeface="Arial"/>
              </a:rPr>
              <a:t>e</a:t>
            </a:r>
            <a:r>
              <a:rPr dirty="0" sz="1200" spc="-5">
                <a:latin typeface="Arial"/>
                <a:cs typeface="Arial"/>
              </a:rPr>
              <a:t>r</a:t>
            </a:r>
            <a:r>
              <a:rPr dirty="0" sz="1200" spc="-85">
                <a:latin typeface="Arial"/>
                <a:cs typeface="Arial"/>
              </a:rPr>
              <a:t>V</a:t>
            </a:r>
            <a:r>
              <a:rPr dirty="0" sz="1200" spc="-10">
                <a:latin typeface="Arial"/>
                <a:cs typeface="Arial"/>
              </a:rPr>
              <a:t>a</a:t>
            </a:r>
            <a:r>
              <a:rPr dirty="0" sz="1200" spc="-5">
                <a:latin typeface="Arial"/>
                <a:cs typeface="Arial"/>
              </a:rPr>
              <a:t>l</a:t>
            </a:r>
            <a:r>
              <a:rPr dirty="0" sz="1200" spc="-10">
                <a:latin typeface="Arial"/>
                <a:cs typeface="Arial"/>
              </a:rPr>
              <a:t>ue</a:t>
            </a:r>
            <a:r>
              <a:rPr dirty="0" sz="1200">
                <a:latin typeface="Arial"/>
                <a:cs typeface="Arial"/>
              </a:rPr>
              <a:t>&gt;</a:t>
            </a:r>
            <a:r>
              <a:rPr dirty="0" sz="1200" spc="-30">
                <a:latin typeface="Arial"/>
                <a:cs typeface="Arial"/>
              </a:rPr>
              <a:t> </a:t>
            </a:r>
            <a:r>
              <a:rPr dirty="0" sz="1400" spc="-5" b="1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dirty="0" sz="1400" spc="-10" b="1">
                <a:solidFill>
                  <a:srgbClr val="FF0000"/>
                </a:solidFill>
                <a:latin typeface="Arial"/>
                <a:cs typeface="Arial"/>
              </a:rPr>
              <a:t>on</a:t>
            </a:r>
            <a:r>
              <a:rPr dirty="0" sz="1400" b="1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z="1400" spc="-5" b="1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z="1400" spc="-10" b="1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dirty="0" sz="1400" b="1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z="1400" spc="-10" b="1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dirty="0" sz="1400" spc="5" b="1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dirty="0" sz="1400" spc="-15" b="1">
                <a:solidFill>
                  <a:srgbClr val="FF0000"/>
                </a:solidFill>
                <a:latin typeface="Arial"/>
                <a:cs typeface="Arial"/>
              </a:rPr>
              <a:t>_</a:t>
            </a:r>
            <a:r>
              <a:rPr dirty="0" sz="1400" b="1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z="1400" spc="-10" b="1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dirty="0" sz="1400" spc="-15" b="1">
                <a:solidFill>
                  <a:srgbClr val="FF0000"/>
                </a:solidFill>
                <a:latin typeface="Arial"/>
                <a:cs typeface="Arial"/>
              </a:rPr>
              <a:t>_</a:t>
            </a:r>
            <a:r>
              <a:rPr dirty="0" sz="1400" spc="-10" b="1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dirty="0" sz="1400" spc="-5" b="1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dirty="0" sz="1400" spc="-10" b="1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dirty="0" sz="1400" spc="-5" b="1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dirty="0" sz="1400" spc="-15" b="1">
                <a:solidFill>
                  <a:srgbClr val="FF0000"/>
                </a:solidFill>
                <a:latin typeface="Arial"/>
                <a:cs typeface="Arial"/>
              </a:rPr>
              <a:t>v</a:t>
            </a:r>
            <a:r>
              <a:rPr dirty="0" sz="1400" spc="-5" b="1">
                <a:solidFill>
                  <a:srgbClr val="FF0000"/>
                </a:solidFill>
                <a:latin typeface="Arial"/>
                <a:cs typeface="Arial"/>
              </a:rPr>
              <a:t>32</a:t>
            </a:r>
            <a:r>
              <a:rPr dirty="0" sz="1400" spc="-10" b="1">
                <a:solidFill>
                  <a:srgbClr val="FF0000"/>
                </a:solidFill>
                <a:latin typeface="Arial"/>
                <a:cs typeface="Arial"/>
              </a:rPr>
              <a:t>.</a:t>
            </a:r>
            <a:r>
              <a:rPr dirty="0" sz="1400" spc="-5" b="1">
                <a:solidFill>
                  <a:srgbClr val="FF0000"/>
                </a:solidFill>
                <a:latin typeface="Arial"/>
                <a:cs typeface="Arial"/>
              </a:rPr>
              <a:t>xs</a:t>
            </a:r>
            <a:r>
              <a:rPr dirty="0" sz="1400" b="1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dirty="0" sz="1400" spc="-10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&lt;</a:t>
            </a:r>
            <a:r>
              <a:rPr dirty="0" sz="1200">
                <a:latin typeface="Arial"/>
                <a:cs typeface="Arial"/>
              </a:rPr>
              <a:t>/a</a:t>
            </a:r>
            <a:r>
              <a:rPr dirty="0" sz="1200" spc="-10">
                <a:latin typeface="Arial"/>
                <a:cs typeface="Arial"/>
              </a:rPr>
              <a:t>g</a:t>
            </a:r>
            <a:r>
              <a:rPr dirty="0" sz="1200">
                <a:latin typeface="Arial"/>
                <a:cs typeface="Arial"/>
              </a:rPr>
              <a:t>entIde</a:t>
            </a:r>
            <a:r>
              <a:rPr dirty="0" sz="1200" spc="-10">
                <a:latin typeface="Arial"/>
                <a:cs typeface="Arial"/>
              </a:rPr>
              <a:t>n</a:t>
            </a:r>
            <a:r>
              <a:rPr dirty="0" sz="1200">
                <a:latin typeface="Arial"/>
                <a:cs typeface="Arial"/>
              </a:rPr>
              <a:t>t</a:t>
            </a:r>
            <a:r>
              <a:rPr dirty="0" sz="1200" spc="-5">
                <a:latin typeface="Arial"/>
                <a:cs typeface="Arial"/>
              </a:rPr>
              <a:t>i</a:t>
            </a:r>
            <a:r>
              <a:rPr dirty="0" sz="1200">
                <a:latin typeface="Arial"/>
                <a:cs typeface="Arial"/>
              </a:rPr>
              <a:t>f</a:t>
            </a:r>
            <a:r>
              <a:rPr dirty="0" sz="1200" spc="-5">
                <a:latin typeface="Arial"/>
                <a:cs typeface="Arial"/>
              </a:rPr>
              <a:t>i</a:t>
            </a:r>
            <a:r>
              <a:rPr dirty="0" sz="1200" spc="-10">
                <a:latin typeface="Arial"/>
                <a:cs typeface="Arial"/>
              </a:rPr>
              <a:t>e</a:t>
            </a:r>
            <a:r>
              <a:rPr dirty="0" sz="1200" spc="-5">
                <a:latin typeface="Arial"/>
                <a:cs typeface="Arial"/>
              </a:rPr>
              <a:t>r</a:t>
            </a:r>
            <a:r>
              <a:rPr dirty="0" sz="1200" spc="-85">
                <a:latin typeface="Arial"/>
                <a:cs typeface="Arial"/>
              </a:rPr>
              <a:t>V</a:t>
            </a:r>
            <a:r>
              <a:rPr dirty="0" sz="1200" spc="-10">
                <a:latin typeface="Arial"/>
                <a:cs typeface="Arial"/>
              </a:rPr>
              <a:t>a</a:t>
            </a:r>
            <a:r>
              <a:rPr dirty="0" sz="1200" spc="-5">
                <a:latin typeface="Arial"/>
                <a:cs typeface="Arial"/>
              </a:rPr>
              <a:t>l</a:t>
            </a:r>
            <a:r>
              <a:rPr dirty="0" sz="1200" spc="-10">
                <a:latin typeface="Arial"/>
                <a:cs typeface="Arial"/>
              </a:rPr>
              <a:t>ue</a:t>
            </a:r>
            <a:r>
              <a:rPr dirty="0" sz="1200" spc="-5">
                <a:latin typeface="Arial"/>
                <a:cs typeface="Arial"/>
              </a:rPr>
              <a:t>&gt;&lt;</a:t>
            </a:r>
            <a:r>
              <a:rPr dirty="0" sz="1200">
                <a:latin typeface="Arial"/>
                <a:cs typeface="Arial"/>
              </a:rPr>
              <a:t>/</a:t>
            </a:r>
            <a:r>
              <a:rPr dirty="0" sz="1200" spc="-5">
                <a:latin typeface="Arial"/>
                <a:cs typeface="Arial"/>
              </a:rPr>
              <a:t>li</a:t>
            </a:r>
            <a:r>
              <a:rPr dirty="0" sz="1200">
                <a:latin typeface="Arial"/>
                <a:cs typeface="Arial"/>
              </a:rPr>
              <a:t>nk</a:t>
            </a:r>
            <a:r>
              <a:rPr dirty="0" sz="1200" spc="-5">
                <a:latin typeface="Arial"/>
                <a:cs typeface="Arial"/>
              </a:rPr>
              <a:t>i</a:t>
            </a:r>
            <a:r>
              <a:rPr dirty="0" sz="1200" spc="-10">
                <a:latin typeface="Arial"/>
                <a:cs typeface="Arial"/>
              </a:rPr>
              <a:t>ng</a:t>
            </a:r>
            <a:r>
              <a:rPr dirty="0" sz="1200">
                <a:latin typeface="Arial"/>
                <a:cs typeface="Arial"/>
              </a:rPr>
              <a:t>A</a:t>
            </a:r>
            <a:r>
              <a:rPr dirty="0" sz="1200" spc="-10">
                <a:latin typeface="Arial"/>
                <a:cs typeface="Arial"/>
              </a:rPr>
              <a:t>g</a:t>
            </a:r>
            <a:r>
              <a:rPr dirty="0" sz="1200">
                <a:latin typeface="Arial"/>
                <a:cs typeface="Arial"/>
              </a:rPr>
              <a:t>e</a:t>
            </a:r>
            <a:r>
              <a:rPr dirty="0" sz="1200" spc="-10">
                <a:latin typeface="Arial"/>
                <a:cs typeface="Arial"/>
              </a:rPr>
              <a:t>n</a:t>
            </a:r>
            <a:r>
              <a:rPr dirty="0" sz="1200">
                <a:latin typeface="Arial"/>
                <a:cs typeface="Arial"/>
              </a:rPr>
              <a:t>tI</a:t>
            </a:r>
            <a:r>
              <a:rPr dirty="0" sz="1200" spc="-10">
                <a:latin typeface="Arial"/>
                <a:cs typeface="Arial"/>
              </a:rPr>
              <a:t>de</a:t>
            </a:r>
            <a:r>
              <a:rPr dirty="0" sz="1200">
                <a:latin typeface="Arial"/>
                <a:cs typeface="Arial"/>
              </a:rPr>
              <a:t>nt</a:t>
            </a:r>
            <a:r>
              <a:rPr dirty="0" sz="1200" spc="-5">
                <a:latin typeface="Arial"/>
                <a:cs typeface="Arial"/>
              </a:rPr>
              <a:t>i</a:t>
            </a:r>
            <a:r>
              <a:rPr dirty="0" sz="1200">
                <a:latin typeface="Arial"/>
                <a:cs typeface="Arial"/>
              </a:rPr>
              <a:t>f</a:t>
            </a:r>
            <a:r>
              <a:rPr dirty="0" sz="1200" spc="-5">
                <a:latin typeface="Arial"/>
                <a:cs typeface="Arial"/>
              </a:rPr>
              <a:t>i</a:t>
            </a:r>
            <a:r>
              <a:rPr dirty="0" sz="1200" spc="-10">
                <a:latin typeface="Arial"/>
                <a:cs typeface="Arial"/>
              </a:rPr>
              <a:t>e</a:t>
            </a:r>
            <a:r>
              <a:rPr dirty="0" sz="1200" spc="-5">
                <a:latin typeface="Arial"/>
                <a:cs typeface="Arial"/>
              </a:rPr>
              <a:t>r</a:t>
            </a:r>
            <a:r>
              <a:rPr dirty="0" sz="1200">
                <a:latin typeface="Arial"/>
                <a:cs typeface="Arial"/>
              </a:rPr>
              <a:t>&gt;</a:t>
            </a:r>
            <a:endParaRPr sz="1200">
              <a:latin typeface="Arial"/>
              <a:cs typeface="Arial"/>
            </a:endParaRPr>
          </a:p>
          <a:p>
            <a:pPr marL="182880">
              <a:lnSpc>
                <a:spcPct val="100000"/>
              </a:lnSpc>
              <a:spcBef>
                <a:spcPts val="5"/>
              </a:spcBef>
            </a:pPr>
            <a:r>
              <a:rPr dirty="0" sz="1200" spc="-5">
                <a:latin typeface="Arial"/>
                <a:cs typeface="Arial"/>
              </a:rPr>
              <a:t>&lt;li</a:t>
            </a:r>
            <a:r>
              <a:rPr dirty="0" sz="1200">
                <a:latin typeface="Arial"/>
                <a:cs typeface="Arial"/>
              </a:rPr>
              <a:t>nk</a:t>
            </a:r>
            <a:r>
              <a:rPr dirty="0" sz="1200" spc="-5">
                <a:latin typeface="Arial"/>
                <a:cs typeface="Arial"/>
              </a:rPr>
              <a:t>i</a:t>
            </a:r>
            <a:r>
              <a:rPr dirty="0" sz="1200">
                <a:latin typeface="Arial"/>
                <a:cs typeface="Arial"/>
              </a:rPr>
              <a:t>n</a:t>
            </a:r>
            <a:r>
              <a:rPr dirty="0" sz="1200" spc="-10">
                <a:latin typeface="Arial"/>
                <a:cs typeface="Arial"/>
              </a:rPr>
              <a:t>g</a:t>
            </a:r>
            <a:r>
              <a:rPr dirty="0" sz="1200">
                <a:latin typeface="Arial"/>
                <a:cs typeface="Arial"/>
              </a:rPr>
              <a:t>Ob</a:t>
            </a:r>
            <a:r>
              <a:rPr dirty="0" sz="1200" spc="-5">
                <a:latin typeface="Arial"/>
                <a:cs typeface="Arial"/>
              </a:rPr>
              <a:t>j</a:t>
            </a:r>
            <a:r>
              <a:rPr dirty="0" sz="1200">
                <a:latin typeface="Arial"/>
                <a:cs typeface="Arial"/>
              </a:rPr>
              <a:t>ectId</a:t>
            </a:r>
            <a:r>
              <a:rPr dirty="0" sz="1200" spc="-10">
                <a:latin typeface="Arial"/>
                <a:cs typeface="Arial"/>
              </a:rPr>
              <a:t>en</a:t>
            </a:r>
            <a:r>
              <a:rPr dirty="0" sz="1200">
                <a:latin typeface="Arial"/>
                <a:cs typeface="Arial"/>
              </a:rPr>
              <a:t>t</a:t>
            </a:r>
            <a:r>
              <a:rPr dirty="0" sz="1200" spc="-5">
                <a:latin typeface="Arial"/>
                <a:cs typeface="Arial"/>
              </a:rPr>
              <a:t>i</a:t>
            </a:r>
            <a:r>
              <a:rPr dirty="0" sz="1200">
                <a:latin typeface="Arial"/>
                <a:cs typeface="Arial"/>
              </a:rPr>
              <a:t>f</a:t>
            </a:r>
            <a:r>
              <a:rPr dirty="0" sz="1200" spc="-5">
                <a:latin typeface="Arial"/>
                <a:cs typeface="Arial"/>
              </a:rPr>
              <a:t>i</a:t>
            </a:r>
            <a:r>
              <a:rPr dirty="0" sz="1200">
                <a:latin typeface="Arial"/>
                <a:cs typeface="Arial"/>
              </a:rPr>
              <a:t>e</a:t>
            </a:r>
            <a:r>
              <a:rPr dirty="0" sz="1200" spc="-5">
                <a:latin typeface="Arial"/>
                <a:cs typeface="Arial"/>
              </a:rPr>
              <a:t>r</a:t>
            </a:r>
            <a:r>
              <a:rPr dirty="0" sz="1200">
                <a:latin typeface="Arial"/>
                <a:cs typeface="Arial"/>
              </a:rPr>
              <a:t>&gt;</a:t>
            </a:r>
            <a:endParaRPr sz="1200">
              <a:latin typeface="Arial"/>
              <a:cs typeface="Arial"/>
            </a:endParaRPr>
          </a:p>
          <a:p>
            <a:pPr marL="355600">
              <a:lnSpc>
                <a:spcPts val="1435"/>
              </a:lnSpc>
            </a:pPr>
            <a:r>
              <a:rPr dirty="0" sz="1200" spc="-5">
                <a:latin typeface="Arial"/>
                <a:cs typeface="Arial"/>
              </a:rPr>
              <a:t>&lt;li</a:t>
            </a:r>
            <a:r>
              <a:rPr dirty="0" sz="1200">
                <a:latin typeface="Arial"/>
                <a:cs typeface="Arial"/>
              </a:rPr>
              <a:t>nk</a:t>
            </a:r>
            <a:r>
              <a:rPr dirty="0" sz="1200" spc="-5">
                <a:latin typeface="Arial"/>
                <a:cs typeface="Arial"/>
              </a:rPr>
              <a:t>i</a:t>
            </a:r>
            <a:r>
              <a:rPr dirty="0" sz="1200">
                <a:latin typeface="Arial"/>
                <a:cs typeface="Arial"/>
              </a:rPr>
              <a:t>n</a:t>
            </a:r>
            <a:r>
              <a:rPr dirty="0" sz="1200" spc="-10">
                <a:latin typeface="Arial"/>
                <a:cs typeface="Arial"/>
              </a:rPr>
              <a:t>g</a:t>
            </a:r>
            <a:r>
              <a:rPr dirty="0" sz="1200">
                <a:latin typeface="Arial"/>
                <a:cs typeface="Arial"/>
              </a:rPr>
              <a:t>Ob</a:t>
            </a:r>
            <a:r>
              <a:rPr dirty="0" sz="1200" spc="-5">
                <a:latin typeface="Arial"/>
                <a:cs typeface="Arial"/>
              </a:rPr>
              <a:t>j</a:t>
            </a:r>
            <a:r>
              <a:rPr dirty="0" sz="1200">
                <a:latin typeface="Arial"/>
                <a:cs typeface="Arial"/>
              </a:rPr>
              <a:t>ectI</a:t>
            </a:r>
            <a:r>
              <a:rPr dirty="0" sz="1200" spc="-10">
                <a:latin typeface="Arial"/>
                <a:cs typeface="Arial"/>
              </a:rPr>
              <a:t>d</a:t>
            </a:r>
            <a:r>
              <a:rPr dirty="0" sz="1200">
                <a:latin typeface="Arial"/>
                <a:cs typeface="Arial"/>
              </a:rPr>
              <a:t>e</a:t>
            </a:r>
            <a:r>
              <a:rPr dirty="0" sz="1200" spc="-10">
                <a:latin typeface="Arial"/>
                <a:cs typeface="Arial"/>
              </a:rPr>
              <a:t>n</a:t>
            </a:r>
            <a:r>
              <a:rPr dirty="0" sz="1200">
                <a:latin typeface="Arial"/>
                <a:cs typeface="Arial"/>
              </a:rPr>
              <a:t>t</a:t>
            </a:r>
            <a:r>
              <a:rPr dirty="0" sz="1200" spc="-5">
                <a:latin typeface="Arial"/>
                <a:cs typeface="Arial"/>
              </a:rPr>
              <a:t>i</a:t>
            </a:r>
            <a:r>
              <a:rPr dirty="0" sz="1200">
                <a:latin typeface="Arial"/>
                <a:cs typeface="Arial"/>
              </a:rPr>
              <a:t>f</a:t>
            </a:r>
            <a:r>
              <a:rPr dirty="0" sz="1200" spc="-5">
                <a:latin typeface="Arial"/>
                <a:cs typeface="Arial"/>
              </a:rPr>
              <a:t>i</a:t>
            </a:r>
            <a:r>
              <a:rPr dirty="0" sz="1200" spc="-10">
                <a:latin typeface="Arial"/>
                <a:cs typeface="Arial"/>
              </a:rPr>
              <a:t>e</a:t>
            </a:r>
            <a:r>
              <a:rPr dirty="0" sz="1200" spc="-5">
                <a:latin typeface="Arial"/>
                <a:cs typeface="Arial"/>
              </a:rPr>
              <a:t>r</a:t>
            </a:r>
            <a:r>
              <a:rPr dirty="0" sz="1200" spc="-65">
                <a:latin typeface="Arial"/>
                <a:cs typeface="Arial"/>
              </a:rPr>
              <a:t>T</a:t>
            </a:r>
            <a:r>
              <a:rPr dirty="0" sz="1200" spc="-15">
                <a:latin typeface="Arial"/>
                <a:cs typeface="Arial"/>
              </a:rPr>
              <a:t>y</a:t>
            </a:r>
            <a:r>
              <a:rPr dirty="0" sz="1200">
                <a:latin typeface="Arial"/>
                <a:cs typeface="Arial"/>
              </a:rPr>
              <a:t>pe</a:t>
            </a:r>
            <a:r>
              <a:rPr dirty="0" sz="1200" spc="-5">
                <a:latin typeface="Arial"/>
                <a:cs typeface="Arial"/>
              </a:rPr>
              <a:t>&gt;F</a:t>
            </a:r>
            <a:r>
              <a:rPr dirty="0" sz="1200">
                <a:latin typeface="Arial"/>
                <a:cs typeface="Arial"/>
              </a:rPr>
              <a:t>ILE</a:t>
            </a:r>
            <a:r>
              <a:rPr dirty="0" sz="1200" spc="-15">
                <a:latin typeface="Arial"/>
                <a:cs typeface="Arial"/>
              </a:rPr>
              <a:t>N</a:t>
            </a:r>
            <a:r>
              <a:rPr dirty="0" sz="1200">
                <a:latin typeface="Arial"/>
                <a:cs typeface="Arial"/>
              </a:rPr>
              <a:t>A</a:t>
            </a:r>
            <a:r>
              <a:rPr dirty="0" sz="1200" spc="-5">
                <a:latin typeface="Arial"/>
                <a:cs typeface="Arial"/>
              </a:rPr>
              <a:t>M</a:t>
            </a:r>
            <a:r>
              <a:rPr dirty="0" sz="1200">
                <a:latin typeface="Arial"/>
                <a:cs typeface="Arial"/>
              </a:rPr>
              <a:t>E</a:t>
            </a:r>
            <a:r>
              <a:rPr dirty="0" sz="1200" spc="-5">
                <a:latin typeface="Arial"/>
                <a:cs typeface="Arial"/>
              </a:rPr>
              <a:t>&lt;</a:t>
            </a:r>
            <a:r>
              <a:rPr dirty="0" sz="1200">
                <a:latin typeface="Arial"/>
                <a:cs typeface="Arial"/>
              </a:rPr>
              <a:t>/</a:t>
            </a:r>
            <a:r>
              <a:rPr dirty="0" sz="1200" spc="-5">
                <a:latin typeface="Arial"/>
                <a:cs typeface="Arial"/>
              </a:rPr>
              <a:t>li</a:t>
            </a:r>
            <a:r>
              <a:rPr dirty="0" sz="1200">
                <a:latin typeface="Arial"/>
                <a:cs typeface="Arial"/>
              </a:rPr>
              <a:t>nk</a:t>
            </a:r>
            <a:r>
              <a:rPr dirty="0" sz="1200" spc="-15">
                <a:latin typeface="Arial"/>
                <a:cs typeface="Arial"/>
              </a:rPr>
              <a:t>i</a:t>
            </a:r>
            <a:r>
              <a:rPr dirty="0" sz="1200">
                <a:latin typeface="Arial"/>
                <a:cs typeface="Arial"/>
              </a:rPr>
              <a:t>n</a:t>
            </a:r>
            <a:r>
              <a:rPr dirty="0" sz="1200" spc="-10">
                <a:latin typeface="Arial"/>
                <a:cs typeface="Arial"/>
              </a:rPr>
              <a:t>g</a:t>
            </a:r>
            <a:r>
              <a:rPr dirty="0" sz="1200">
                <a:latin typeface="Arial"/>
                <a:cs typeface="Arial"/>
              </a:rPr>
              <a:t>O</a:t>
            </a:r>
            <a:r>
              <a:rPr dirty="0" sz="1200" spc="-10">
                <a:latin typeface="Arial"/>
                <a:cs typeface="Arial"/>
              </a:rPr>
              <a:t>b</a:t>
            </a:r>
            <a:r>
              <a:rPr dirty="0" sz="1200" spc="-5">
                <a:latin typeface="Arial"/>
                <a:cs typeface="Arial"/>
              </a:rPr>
              <a:t>j</a:t>
            </a:r>
            <a:r>
              <a:rPr dirty="0" sz="1200" spc="-10">
                <a:latin typeface="Arial"/>
                <a:cs typeface="Arial"/>
              </a:rPr>
              <a:t>e</a:t>
            </a:r>
            <a:r>
              <a:rPr dirty="0" sz="1200">
                <a:latin typeface="Arial"/>
                <a:cs typeface="Arial"/>
              </a:rPr>
              <a:t>ctId</a:t>
            </a:r>
            <a:r>
              <a:rPr dirty="0" sz="1200" spc="-10">
                <a:latin typeface="Arial"/>
                <a:cs typeface="Arial"/>
              </a:rPr>
              <a:t>en</a:t>
            </a:r>
            <a:r>
              <a:rPr dirty="0" sz="1200">
                <a:latin typeface="Arial"/>
                <a:cs typeface="Arial"/>
              </a:rPr>
              <a:t>t</a:t>
            </a:r>
            <a:r>
              <a:rPr dirty="0" sz="1200" spc="-5">
                <a:latin typeface="Arial"/>
                <a:cs typeface="Arial"/>
              </a:rPr>
              <a:t>i</a:t>
            </a:r>
            <a:r>
              <a:rPr dirty="0" sz="1200">
                <a:latin typeface="Arial"/>
                <a:cs typeface="Arial"/>
              </a:rPr>
              <a:t>f</a:t>
            </a:r>
            <a:r>
              <a:rPr dirty="0" sz="1200" spc="-5">
                <a:latin typeface="Arial"/>
                <a:cs typeface="Arial"/>
              </a:rPr>
              <a:t>i</a:t>
            </a:r>
            <a:r>
              <a:rPr dirty="0" sz="1200" spc="-10">
                <a:latin typeface="Arial"/>
                <a:cs typeface="Arial"/>
              </a:rPr>
              <a:t>e</a:t>
            </a:r>
            <a:r>
              <a:rPr dirty="0" sz="1200" spc="-5">
                <a:latin typeface="Arial"/>
                <a:cs typeface="Arial"/>
              </a:rPr>
              <a:t>r</a:t>
            </a:r>
            <a:r>
              <a:rPr dirty="0" sz="1200" spc="-50">
                <a:latin typeface="Arial"/>
                <a:cs typeface="Arial"/>
              </a:rPr>
              <a:t>T</a:t>
            </a:r>
            <a:r>
              <a:rPr dirty="0" sz="1200" spc="-15">
                <a:latin typeface="Arial"/>
                <a:cs typeface="Arial"/>
              </a:rPr>
              <a:t>y</a:t>
            </a:r>
            <a:r>
              <a:rPr dirty="0" sz="1200">
                <a:latin typeface="Arial"/>
                <a:cs typeface="Arial"/>
              </a:rPr>
              <a:t>p</a:t>
            </a:r>
            <a:r>
              <a:rPr dirty="0" sz="1200" spc="-10">
                <a:latin typeface="Arial"/>
                <a:cs typeface="Arial"/>
              </a:rPr>
              <a:t>e</a:t>
            </a:r>
            <a:r>
              <a:rPr dirty="0" sz="1200">
                <a:latin typeface="Arial"/>
                <a:cs typeface="Arial"/>
              </a:rPr>
              <a:t>&gt;</a:t>
            </a:r>
            <a:endParaRPr sz="1200">
              <a:latin typeface="Arial"/>
              <a:cs typeface="Arial"/>
            </a:endParaRPr>
          </a:p>
          <a:p>
            <a:pPr marL="355600">
              <a:lnSpc>
                <a:spcPts val="1675"/>
              </a:lnSpc>
            </a:pPr>
            <a:r>
              <a:rPr dirty="0" sz="1200" spc="-5">
                <a:latin typeface="Arial"/>
                <a:cs typeface="Arial"/>
              </a:rPr>
              <a:t>&lt;li</a:t>
            </a:r>
            <a:r>
              <a:rPr dirty="0" sz="1200">
                <a:latin typeface="Arial"/>
                <a:cs typeface="Arial"/>
              </a:rPr>
              <a:t>nk</a:t>
            </a:r>
            <a:r>
              <a:rPr dirty="0" sz="1200" spc="-5">
                <a:latin typeface="Arial"/>
                <a:cs typeface="Arial"/>
              </a:rPr>
              <a:t>i</a:t>
            </a:r>
            <a:r>
              <a:rPr dirty="0" sz="1200">
                <a:latin typeface="Arial"/>
                <a:cs typeface="Arial"/>
              </a:rPr>
              <a:t>n</a:t>
            </a:r>
            <a:r>
              <a:rPr dirty="0" sz="1200" spc="-10">
                <a:latin typeface="Arial"/>
                <a:cs typeface="Arial"/>
              </a:rPr>
              <a:t>g</a:t>
            </a:r>
            <a:r>
              <a:rPr dirty="0" sz="1200">
                <a:latin typeface="Arial"/>
                <a:cs typeface="Arial"/>
              </a:rPr>
              <a:t>Ob</a:t>
            </a:r>
            <a:r>
              <a:rPr dirty="0" sz="1200" spc="-5">
                <a:latin typeface="Arial"/>
                <a:cs typeface="Arial"/>
              </a:rPr>
              <a:t>j</a:t>
            </a:r>
            <a:r>
              <a:rPr dirty="0" sz="1200">
                <a:latin typeface="Arial"/>
                <a:cs typeface="Arial"/>
              </a:rPr>
              <a:t>ectI</a:t>
            </a:r>
            <a:r>
              <a:rPr dirty="0" sz="1200" spc="-10">
                <a:latin typeface="Arial"/>
                <a:cs typeface="Arial"/>
              </a:rPr>
              <a:t>d</a:t>
            </a:r>
            <a:r>
              <a:rPr dirty="0" sz="1200">
                <a:latin typeface="Arial"/>
                <a:cs typeface="Arial"/>
              </a:rPr>
              <a:t>e</a:t>
            </a:r>
            <a:r>
              <a:rPr dirty="0" sz="1200" spc="-10">
                <a:latin typeface="Arial"/>
                <a:cs typeface="Arial"/>
              </a:rPr>
              <a:t>n</a:t>
            </a:r>
            <a:r>
              <a:rPr dirty="0" sz="1200">
                <a:latin typeface="Arial"/>
                <a:cs typeface="Arial"/>
              </a:rPr>
              <a:t>t</a:t>
            </a:r>
            <a:r>
              <a:rPr dirty="0" sz="1200" spc="-5">
                <a:latin typeface="Arial"/>
                <a:cs typeface="Arial"/>
              </a:rPr>
              <a:t>i</a:t>
            </a:r>
            <a:r>
              <a:rPr dirty="0" sz="1200">
                <a:latin typeface="Arial"/>
                <a:cs typeface="Arial"/>
              </a:rPr>
              <a:t>f</a:t>
            </a:r>
            <a:r>
              <a:rPr dirty="0" sz="1200" spc="-5">
                <a:latin typeface="Arial"/>
                <a:cs typeface="Arial"/>
              </a:rPr>
              <a:t>i</a:t>
            </a:r>
            <a:r>
              <a:rPr dirty="0" sz="1200" spc="-10">
                <a:latin typeface="Arial"/>
                <a:cs typeface="Arial"/>
              </a:rPr>
              <a:t>e</a:t>
            </a:r>
            <a:r>
              <a:rPr dirty="0" sz="1200" spc="-5">
                <a:latin typeface="Arial"/>
                <a:cs typeface="Arial"/>
              </a:rPr>
              <a:t>r</a:t>
            </a:r>
            <a:r>
              <a:rPr dirty="0" sz="1200" spc="-85">
                <a:latin typeface="Arial"/>
                <a:cs typeface="Arial"/>
              </a:rPr>
              <a:t>V</a:t>
            </a:r>
            <a:r>
              <a:rPr dirty="0" sz="1200" spc="-10">
                <a:latin typeface="Arial"/>
                <a:cs typeface="Arial"/>
              </a:rPr>
              <a:t>a</a:t>
            </a:r>
            <a:r>
              <a:rPr dirty="0" sz="1200" spc="-5">
                <a:latin typeface="Arial"/>
                <a:cs typeface="Arial"/>
              </a:rPr>
              <a:t>l</a:t>
            </a:r>
            <a:r>
              <a:rPr dirty="0" sz="1200" spc="-10">
                <a:latin typeface="Arial"/>
                <a:cs typeface="Arial"/>
              </a:rPr>
              <a:t>ue</a:t>
            </a:r>
            <a:r>
              <a:rPr dirty="0" sz="1200">
                <a:latin typeface="Arial"/>
                <a:cs typeface="Arial"/>
              </a:rPr>
              <a:t>&gt;</a:t>
            </a:r>
            <a:r>
              <a:rPr dirty="0" sz="1200" spc="-30">
                <a:latin typeface="Arial"/>
                <a:cs typeface="Arial"/>
              </a:rPr>
              <a:t> </a:t>
            </a:r>
            <a:r>
              <a:rPr dirty="0" sz="1400" spc="-5" b="1">
                <a:latin typeface="Arial"/>
                <a:cs typeface="Arial"/>
              </a:rPr>
              <a:t>m</a:t>
            </a:r>
            <a:r>
              <a:rPr dirty="0" sz="1400" spc="-10" b="1">
                <a:latin typeface="Arial"/>
                <a:cs typeface="Arial"/>
              </a:rPr>
              <a:t>od</a:t>
            </a:r>
            <a:r>
              <a:rPr dirty="0" sz="1400" spc="-5" b="1">
                <a:latin typeface="Arial"/>
                <a:cs typeface="Arial"/>
              </a:rPr>
              <a:t>s_1</a:t>
            </a:r>
            <a:r>
              <a:rPr dirty="0" sz="1400" spc="5" b="1">
                <a:latin typeface="Arial"/>
                <a:cs typeface="Arial"/>
              </a:rPr>
              <a:t>.</a:t>
            </a:r>
            <a:r>
              <a:rPr dirty="0" sz="1400" spc="-5" b="1">
                <a:latin typeface="Arial"/>
                <a:cs typeface="Arial"/>
              </a:rPr>
              <a:t>xm</a:t>
            </a:r>
            <a:r>
              <a:rPr dirty="0" sz="1400" b="1">
                <a:latin typeface="Arial"/>
                <a:cs typeface="Arial"/>
              </a:rPr>
              <a:t>l</a:t>
            </a:r>
            <a:r>
              <a:rPr dirty="0" sz="1400" spc="-85" b="1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&lt;</a:t>
            </a:r>
            <a:r>
              <a:rPr dirty="0" sz="1200">
                <a:latin typeface="Arial"/>
                <a:cs typeface="Arial"/>
              </a:rPr>
              <a:t>/</a:t>
            </a:r>
            <a:r>
              <a:rPr dirty="0" sz="1200" spc="-5">
                <a:latin typeface="Arial"/>
                <a:cs typeface="Arial"/>
              </a:rPr>
              <a:t>li</a:t>
            </a:r>
            <a:r>
              <a:rPr dirty="0" sz="1200">
                <a:latin typeface="Arial"/>
                <a:cs typeface="Arial"/>
              </a:rPr>
              <a:t>nk</a:t>
            </a:r>
            <a:r>
              <a:rPr dirty="0" sz="1200" spc="-5">
                <a:latin typeface="Arial"/>
                <a:cs typeface="Arial"/>
              </a:rPr>
              <a:t>i</a:t>
            </a:r>
            <a:r>
              <a:rPr dirty="0" sz="1200">
                <a:latin typeface="Arial"/>
                <a:cs typeface="Arial"/>
              </a:rPr>
              <a:t>n</a:t>
            </a:r>
            <a:r>
              <a:rPr dirty="0" sz="1200" spc="-10">
                <a:latin typeface="Arial"/>
                <a:cs typeface="Arial"/>
              </a:rPr>
              <a:t>g</a:t>
            </a:r>
            <a:r>
              <a:rPr dirty="0" sz="1200">
                <a:latin typeface="Arial"/>
                <a:cs typeface="Arial"/>
              </a:rPr>
              <a:t>Ob</a:t>
            </a:r>
            <a:r>
              <a:rPr dirty="0" sz="1200" spc="-5">
                <a:latin typeface="Arial"/>
                <a:cs typeface="Arial"/>
              </a:rPr>
              <a:t>j</a:t>
            </a:r>
            <a:r>
              <a:rPr dirty="0" sz="1200">
                <a:latin typeface="Arial"/>
                <a:cs typeface="Arial"/>
              </a:rPr>
              <a:t>ectI</a:t>
            </a:r>
            <a:r>
              <a:rPr dirty="0" sz="1200" spc="-10">
                <a:latin typeface="Arial"/>
                <a:cs typeface="Arial"/>
              </a:rPr>
              <a:t>de</a:t>
            </a:r>
            <a:r>
              <a:rPr dirty="0" sz="1200">
                <a:latin typeface="Arial"/>
                <a:cs typeface="Arial"/>
              </a:rPr>
              <a:t>nt</a:t>
            </a:r>
            <a:r>
              <a:rPr dirty="0" sz="1200" spc="-5">
                <a:latin typeface="Arial"/>
                <a:cs typeface="Arial"/>
              </a:rPr>
              <a:t>i</a:t>
            </a:r>
            <a:r>
              <a:rPr dirty="0" sz="1200">
                <a:latin typeface="Arial"/>
                <a:cs typeface="Arial"/>
              </a:rPr>
              <a:t>f</a:t>
            </a:r>
            <a:r>
              <a:rPr dirty="0" sz="1200" spc="-5">
                <a:latin typeface="Arial"/>
                <a:cs typeface="Arial"/>
              </a:rPr>
              <a:t>i</a:t>
            </a:r>
            <a:r>
              <a:rPr dirty="0" sz="1200" spc="-10">
                <a:latin typeface="Arial"/>
                <a:cs typeface="Arial"/>
              </a:rPr>
              <a:t>e</a:t>
            </a:r>
            <a:r>
              <a:rPr dirty="0" sz="1200" spc="-5">
                <a:latin typeface="Arial"/>
                <a:cs typeface="Arial"/>
              </a:rPr>
              <a:t>r</a:t>
            </a:r>
            <a:r>
              <a:rPr dirty="0" sz="1200" spc="-95">
                <a:latin typeface="Arial"/>
                <a:cs typeface="Arial"/>
              </a:rPr>
              <a:t>V</a:t>
            </a:r>
            <a:r>
              <a:rPr dirty="0" sz="1200">
                <a:latin typeface="Arial"/>
                <a:cs typeface="Arial"/>
              </a:rPr>
              <a:t>a</a:t>
            </a:r>
            <a:r>
              <a:rPr dirty="0" sz="1200" spc="-5">
                <a:latin typeface="Arial"/>
                <a:cs typeface="Arial"/>
              </a:rPr>
              <a:t>l</a:t>
            </a:r>
            <a:r>
              <a:rPr dirty="0" sz="1200" spc="-10">
                <a:latin typeface="Arial"/>
                <a:cs typeface="Arial"/>
              </a:rPr>
              <a:t>ue</a:t>
            </a:r>
            <a:r>
              <a:rPr dirty="0" sz="1200" spc="-5">
                <a:latin typeface="Arial"/>
                <a:cs typeface="Arial"/>
              </a:rPr>
              <a:t>&gt;&lt;</a:t>
            </a:r>
            <a:r>
              <a:rPr dirty="0" sz="1200">
                <a:latin typeface="Arial"/>
                <a:cs typeface="Arial"/>
              </a:rPr>
              <a:t>/</a:t>
            </a:r>
            <a:r>
              <a:rPr dirty="0" sz="1200" spc="-5">
                <a:latin typeface="Arial"/>
                <a:cs typeface="Arial"/>
              </a:rPr>
              <a:t>li</a:t>
            </a:r>
            <a:r>
              <a:rPr dirty="0" sz="1200">
                <a:latin typeface="Arial"/>
                <a:cs typeface="Arial"/>
              </a:rPr>
              <a:t>nk</a:t>
            </a:r>
            <a:r>
              <a:rPr dirty="0" sz="1200" spc="-5">
                <a:latin typeface="Arial"/>
                <a:cs typeface="Arial"/>
              </a:rPr>
              <a:t>i</a:t>
            </a:r>
            <a:r>
              <a:rPr dirty="0" sz="1200" spc="-10">
                <a:latin typeface="Arial"/>
                <a:cs typeface="Arial"/>
              </a:rPr>
              <a:t>ng</a:t>
            </a:r>
            <a:r>
              <a:rPr dirty="0" sz="1200">
                <a:latin typeface="Arial"/>
                <a:cs typeface="Arial"/>
              </a:rPr>
              <a:t>O</a:t>
            </a:r>
            <a:r>
              <a:rPr dirty="0" sz="1200" spc="-10">
                <a:latin typeface="Arial"/>
                <a:cs typeface="Arial"/>
              </a:rPr>
              <a:t>b</a:t>
            </a:r>
            <a:r>
              <a:rPr dirty="0" sz="1200" spc="-5">
                <a:latin typeface="Arial"/>
                <a:cs typeface="Arial"/>
              </a:rPr>
              <a:t>j</a:t>
            </a:r>
            <a:r>
              <a:rPr dirty="0" sz="1200" spc="-10">
                <a:latin typeface="Arial"/>
                <a:cs typeface="Arial"/>
              </a:rPr>
              <a:t>e</a:t>
            </a:r>
            <a:r>
              <a:rPr dirty="0" sz="1200">
                <a:latin typeface="Arial"/>
                <a:cs typeface="Arial"/>
              </a:rPr>
              <a:t>ctId</a:t>
            </a:r>
            <a:r>
              <a:rPr dirty="0" sz="1200" spc="-10">
                <a:latin typeface="Arial"/>
                <a:cs typeface="Arial"/>
              </a:rPr>
              <a:t>en</a:t>
            </a:r>
            <a:r>
              <a:rPr dirty="0" sz="1200">
                <a:latin typeface="Arial"/>
                <a:cs typeface="Arial"/>
              </a:rPr>
              <a:t>t</a:t>
            </a:r>
            <a:r>
              <a:rPr dirty="0" sz="1200" spc="-5">
                <a:latin typeface="Arial"/>
                <a:cs typeface="Arial"/>
              </a:rPr>
              <a:t>i</a:t>
            </a:r>
            <a:r>
              <a:rPr dirty="0" sz="1200">
                <a:latin typeface="Arial"/>
                <a:cs typeface="Arial"/>
              </a:rPr>
              <a:t>f</a:t>
            </a:r>
            <a:r>
              <a:rPr dirty="0" sz="1200" spc="-5">
                <a:latin typeface="Arial"/>
                <a:cs typeface="Arial"/>
              </a:rPr>
              <a:t>i</a:t>
            </a:r>
            <a:r>
              <a:rPr dirty="0" sz="1200">
                <a:latin typeface="Arial"/>
                <a:cs typeface="Arial"/>
              </a:rPr>
              <a:t>e</a:t>
            </a:r>
            <a:r>
              <a:rPr dirty="0" sz="1200" spc="-5">
                <a:latin typeface="Arial"/>
                <a:cs typeface="Arial"/>
              </a:rPr>
              <a:t>r</a:t>
            </a:r>
            <a:r>
              <a:rPr dirty="0" sz="1200">
                <a:latin typeface="Arial"/>
                <a:cs typeface="Arial"/>
              </a:rPr>
              <a:t>&gt;</a:t>
            </a:r>
            <a:endParaRPr sz="1200">
              <a:latin typeface="Arial"/>
              <a:cs typeface="Arial"/>
            </a:endParaRPr>
          </a:p>
          <a:p>
            <a:pPr marL="182880">
              <a:lnSpc>
                <a:spcPct val="100000"/>
              </a:lnSpc>
              <a:spcBef>
                <a:spcPts val="5"/>
              </a:spcBef>
            </a:pPr>
            <a:r>
              <a:rPr dirty="0" sz="1200" spc="-5">
                <a:latin typeface="Arial"/>
                <a:cs typeface="Arial"/>
              </a:rPr>
              <a:t>&lt;li</a:t>
            </a:r>
            <a:r>
              <a:rPr dirty="0" sz="1200">
                <a:latin typeface="Arial"/>
                <a:cs typeface="Arial"/>
              </a:rPr>
              <a:t>nk</a:t>
            </a:r>
            <a:r>
              <a:rPr dirty="0" sz="1200" spc="-5">
                <a:latin typeface="Arial"/>
                <a:cs typeface="Arial"/>
              </a:rPr>
              <a:t>i</a:t>
            </a:r>
            <a:r>
              <a:rPr dirty="0" sz="1200">
                <a:latin typeface="Arial"/>
                <a:cs typeface="Arial"/>
              </a:rPr>
              <a:t>n</a:t>
            </a:r>
            <a:r>
              <a:rPr dirty="0" sz="1200" spc="-10">
                <a:latin typeface="Arial"/>
                <a:cs typeface="Arial"/>
              </a:rPr>
              <a:t>g</a:t>
            </a:r>
            <a:r>
              <a:rPr dirty="0" sz="1200">
                <a:latin typeface="Arial"/>
                <a:cs typeface="Arial"/>
              </a:rPr>
              <a:t>Ob</a:t>
            </a:r>
            <a:r>
              <a:rPr dirty="0" sz="1200" spc="-5">
                <a:latin typeface="Arial"/>
                <a:cs typeface="Arial"/>
              </a:rPr>
              <a:t>j</a:t>
            </a:r>
            <a:r>
              <a:rPr dirty="0" sz="1200">
                <a:latin typeface="Arial"/>
                <a:cs typeface="Arial"/>
              </a:rPr>
              <a:t>ectId</a:t>
            </a:r>
            <a:r>
              <a:rPr dirty="0" sz="1200" spc="-10">
                <a:latin typeface="Arial"/>
                <a:cs typeface="Arial"/>
              </a:rPr>
              <a:t>en</a:t>
            </a:r>
            <a:r>
              <a:rPr dirty="0" sz="1200">
                <a:latin typeface="Arial"/>
                <a:cs typeface="Arial"/>
              </a:rPr>
              <a:t>t</a:t>
            </a:r>
            <a:r>
              <a:rPr dirty="0" sz="1200" spc="-5">
                <a:latin typeface="Arial"/>
                <a:cs typeface="Arial"/>
              </a:rPr>
              <a:t>i</a:t>
            </a:r>
            <a:r>
              <a:rPr dirty="0" sz="1200">
                <a:latin typeface="Arial"/>
                <a:cs typeface="Arial"/>
              </a:rPr>
              <a:t>f</a:t>
            </a:r>
            <a:r>
              <a:rPr dirty="0" sz="1200" spc="-5">
                <a:latin typeface="Arial"/>
                <a:cs typeface="Arial"/>
              </a:rPr>
              <a:t>i</a:t>
            </a:r>
            <a:r>
              <a:rPr dirty="0" sz="1200">
                <a:latin typeface="Arial"/>
                <a:cs typeface="Arial"/>
              </a:rPr>
              <a:t>e</a:t>
            </a:r>
            <a:r>
              <a:rPr dirty="0" sz="1200" spc="-5">
                <a:latin typeface="Arial"/>
                <a:cs typeface="Arial"/>
              </a:rPr>
              <a:t>r</a:t>
            </a:r>
            <a:r>
              <a:rPr dirty="0" sz="1200">
                <a:latin typeface="Arial"/>
                <a:cs typeface="Arial"/>
              </a:rPr>
              <a:t>&gt;</a:t>
            </a:r>
            <a:endParaRPr sz="1200">
              <a:latin typeface="Arial"/>
              <a:cs typeface="Arial"/>
            </a:endParaRPr>
          </a:p>
          <a:p>
            <a:pPr marL="355600">
              <a:lnSpc>
                <a:spcPts val="1435"/>
              </a:lnSpc>
            </a:pPr>
            <a:r>
              <a:rPr dirty="0" sz="1200" spc="-5">
                <a:latin typeface="Arial"/>
                <a:cs typeface="Arial"/>
              </a:rPr>
              <a:t>&lt;li</a:t>
            </a:r>
            <a:r>
              <a:rPr dirty="0" sz="1200">
                <a:latin typeface="Arial"/>
                <a:cs typeface="Arial"/>
              </a:rPr>
              <a:t>nk</a:t>
            </a:r>
            <a:r>
              <a:rPr dirty="0" sz="1200" spc="-5">
                <a:latin typeface="Arial"/>
                <a:cs typeface="Arial"/>
              </a:rPr>
              <a:t>i</a:t>
            </a:r>
            <a:r>
              <a:rPr dirty="0" sz="1200">
                <a:latin typeface="Arial"/>
                <a:cs typeface="Arial"/>
              </a:rPr>
              <a:t>n</a:t>
            </a:r>
            <a:r>
              <a:rPr dirty="0" sz="1200" spc="-10">
                <a:latin typeface="Arial"/>
                <a:cs typeface="Arial"/>
              </a:rPr>
              <a:t>g</a:t>
            </a:r>
            <a:r>
              <a:rPr dirty="0" sz="1200">
                <a:latin typeface="Arial"/>
                <a:cs typeface="Arial"/>
              </a:rPr>
              <a:t>Ob</a:t>
            </a:r>
            <a:r>
              <a:rPr dirty="0" sz="1200" spc="-5">
                <a:latin typeface="Arial"/>
                <a:cs typeface="Arial"/>
              </a:rPr>
              <a:t>j</a:t>
            </a:r>
            <a:r>
              <a:rPr dirty="0" sz="1200">
                <a:latin typeface="Arial"/>
                <a:cs typeface="Arial"/>
              </a:rPr>
              <a:t>ectI</a:t>
            </a:r>
            <a:r>
              <a:rPr dirty="0" sz="1200" spc="-10">
                <a:latin typeface="Arial"/>
                <a:cs typeface="Arial"/>
              </a:rPr>
              <a:t>d</a:t>
            </a:r>
            <a:r>
              <a:rPr dirty="0" sz="1200">
                <a:latin typeface="Arial"/>
                <a:cs typeface="Arial"/>
              </a:rPr>
              <a:t>e</a:t>
            </a:r>
            <a:r>
              <a:rPr dirty="0" sz="1200" spc="-10">
                <a:latin typeface="Arial"/>
                <a:cs typeface="Arial"/>
              </a:rPr>
              <a:t>n</a:t>
            </a:r>
            <a:r>
              <a:rPr dirty="0" sz="1200">
                <a:latin typeface="Arial"/>
                <a:cs typeface="Arial"/>
              </a:rPr>
              <a:t>t</a:t>
            </a:r>
            <a:r>
              <a:rPr dirty="0" sz="1200" spc="-5">
                <a:latin typeface="Arial"/>
                <a:cs typeface="Arial"/>
              </a:rPr>
              <a:t>i</a:t>
            </a:r>
            <a:r>
              <a:rPr dirty="0" sz="1200">
                <a:latin typeface="Arial"/>
                <a:cs typeface="Arial"/>
              </a:rPr>
              <a:t>f</a:t>
            </a:r>
            <a:r>
              <a:rPr dirty="0" sz="1200" spc="-5">
                <a:latin typeface="Arial"/>
                <a:cs typeface="Arial"/>
              </a:rPr>
              <a:t>i</a:t>
            </a:r>
            <a:r>
              <a:rPr dirty="0" sz="1200" spc="-10">
                <a:latin typeface="Arial"/>
                <a:cs typeface="Arial"/>
              </a:rPr>
              <a:t>e</a:t>
            </a:r>
            <a:r>
              <a:rPr dirty="0" sz="1200" spc="-5">
                <a:latin typeface="Arial"/>
                <a:cs typeface="Arial"/>
              </a:rPr>
              <a:t>r</a:t>
            </a:r>
            <a:r>
              <a:rPr dirty="0" sz="1200" spc="-65">
                <a:latin typeface="Arial"/>
                <a:cs typeface="Arial"/>
              </a:rPr>
              <a:t>T</a:t>
            </a:r>
            <a:r>
              <a:rPr dirty="0" sz="1200" spc="-15">
                <a:latin typeface="Arial"/>
                <a:cs typeface="Arial"/>
              </a:rPr>
              <a:t>y</a:t>
            </a:r>
            <a:r>
              <a:rPr dirty="0" sz="1200">
                <a:latin typeface="Arial"/>
                <a:cs typeface="Arial"/>
              </a:rPr>
              <a:t>pe</a:t>
            </a:r>
            <a:r>
              <a:rPr dirty="0" sz="1200" spc="-5">
                <a:latin typeface="Arial"/>
                <a:cs typeface="Arial"/>
              </a:rPr>
              <a:t>&gt;F</a:t>
            </a:r>
            <a:r>
              <a:rPr dirty="0" sz="1200">
                <a:latin typeface="Arial"/>
                <a:cs typeface="Arial"/>
              </a:rPr>
              <a:t>ILE</a:t>
            </a:r>
            <a:r>
              <a:rPr dirty="0" sz="1200" spc="-15">
                <a:latin typeface="Arial"/>
                <a:cs typeface="Arial"/>
              </a:rPr>
              <a:t>N</a:t>
            </a:r>
            <a:r>
              <a:rPr dirty="0" sz="1200">
                <a:latin typeface="Arial"/>
                <a:cs typeface="Arial"/>
              </a:rPr>
              <a:t>A</a:t>
            </a:r>
            <a:r>
              <a:rPr dirty="0" sz="1200" spc="-5">
                <a:latin typeface="Arial"/>
                <a:cs typeface="Arial"/>
              </a:rPr>
              <a:t>M</a:t>
            </a:r>
            <a:r>
              <a:rPr dirty="0" sz="1200">
                <a:latin typeface="Arial"/>
                <a:cs typeface="Arial"/>
              </a:rPr>
              <a:t>E</a:t>
            </a:r>
            <a:r>
              <a:rPr dirty="0" sz="1200" spc="-5">
                <a:latin typeface="Arial"/>
                <a:cs typeface="Arial"/>
              </a:rPr>
              <a:t>&lt;</a:t>
            </a:r>
            <a:r>
              <a:rPr dirty="0" sz="1200">
                <a:latin typeface="Arial"/>
                <a:cs typeface="Arial"/>
              </a:rPr>
              <a:t>/</a:t>
            </a:r>
            <a:r>
              <a:rPr dirty="0" sz="1200" spc="-5">
                <a:latin typeface="Arial"/>
                <a:cs typeface="Arial"/>
              </a:rPr>
              <a:t>li</a:t>
            </a:r>
            <a:r>
              <a:rPr dirty="0" sz="1200">
                <a:latin typeface="Arial"/>
                <a:cs typeface="Arial"/>
              </a:rPr>
              <a:t>nk</a:t>
            </a:r>
            <a:r>
              <a:rPr dirty="0" sz="1200" spc="-15">
                <a:latin typeface="Arial"/>
                <a:cs typeface="Arial"/>
              </a:rPr>
              <a:t>i</a:t>
            </a:r>
            <a:r>
              <a:rPr dirty="0" sz="1200">
                <a:latin typeface="Arial"/>
                <a:cs typeface="Arial"/>
              </a:rPr>
              <a:t>n</a:t>
            </a:r>
            <a:r>
              <a:rPr dirty="0" sz="1200" spc="-10">
                <a:latin typeface="Arial"/>
                <a:cs typeface="Arial"/>
              </a:rPr>
              <a:t>g</a:t>
            </a:r>
            <a:r>
              <a:rPr dirty="0" sz="1200">
                <a:latin typeface="Arial"/>
                <a:cs typeface="Arial"/>
              </a:rPr>
              <a:t>O</a:t>
            </a:r>
            <a:r>
              <a:rPr dirty="0" sz="1200" spc="-10">
                <a:latin typeface="Arial"/>
                <a:cs typeface="Arial"/>
              </a:rPr>
              <a:t>b</a:t>
            </a:r>
            <a:r>
              <a:rPr dirty="0" sz="1200" spc="-5">
                <a:latin typeface="Arial"/>
                <a:cs typeface="Arial"/>
              </a:rPr>
              <a:t>j</a:t>
            </a:r>
            <a:r>
              <a:rPr dirty="0" sz="1200" spc="-10">
                <a:latin typeface="Arial"/>
                <a:cs typeface="Arial"/>
              </a:rPr>
              <a:t>e</a:t>
            </a:r>
            <a:r>
              <a:rPr dirty="0" sz="1200">
                <a:latin typeface="Arial"/>
                <a:cs typeface="Arial"/>
              </a:rPr>
              <a:t>ctId</a:t>
            </a:r>
            <a:r>
              <a:rPr dirty="0" sz="1200" spc="-10">
                <a:latin typeface="Arial"/>
                <a:cs typeface="Arial"/>
              </a:rPr>
              <a:t>en</a:t>
            </a:r>
            <a:r>
              <a:rPr dirty="0" sz="1200">
                <a:latin typeface="Arial"/>
                <a:cs typeface="Arial"/>
              </a:rPr>
              <a:t>t</a:t>
            </a:r>
            <a:r>
              <a:rPr dirty="0" sz="1200" spc="-5">
                <a:latin typeface="Arial"/>
                <a:cs typeface="Arial"/>
              </a:rPr>
              <a:t>i</a:t>
            </a:r>
            <a:r>
              <a:rPr dirty="0" sz="1200">
                <a:latin typeface="Arial"/>
                <a:cs typeface="Arial"/>
              </a:rPr>
              <a:t>f</a:t>
            </a:r>
            <a:r>
              <a:rPr dirty="0" sz="1200" spc="-5">
                <a:latin typeface="Arial"/>
                <a:cs typeface="Arial"/>
              </a:rPr>
              <a:t>i</a:t>
            </a:r>
            <a:r>
              <a:rPr dirty="0" sz="1200" spc="-10">
                <a:latin typeface="Arial"/>
                <a:cs typeface="Arial"/>
              </a:rPr>
              <a:t>e</a:t>
            </a:r>
            <a:r>
              <a:rPr dirty="0" sz="1200" spc="-5">
                <a:latin typeface="Arial"/>
                <a:cs typeface="Arial"/>
              </a:rPr>
              <a:t>r</a:t>
            </a:r>
            <a:r>
              <a:rPr dirty="0" sz="1200" spc="-50">
                <a:latin typeface="Arial"/>
                <a:cs typeface="Arial"/>
              </a:rPr>
              <a:t>T</a:t>
            </a:r>
            <a:r>
              <a:rPr dirty="0" sz="1200" spc="-15">
                <a:latin typeface="Arial"/>
                <a:cs typeface="Arial"/>
              </a:rPr>
              <a:t>y</a:t>
            </a:r>
            <a:r>
              <a:rPr dirty="0" sz="1200">
                <a:latin typeface="Arial"/>
                <a:cs typeface="Arial"/>
              </a:rPr>
              <a:t>p</a:t>
            </a:r>
            <a:r>
              <a:rPr dirty="0" sz="1200" spc="-10">
                <a:latin typeface="Arial"/>
                <a:cs typeface="Arial"/>
              </a:rPr>
              <a:t>e</a:t>
            </a:r>
            <a:r>
              <a:rPr dirty="0" sz="1200">
                <a:latin typeface="Arial"/>
                <a:cs typeface="Arial"/>
              </a:rPr>
              <a:t>&gt;</a:t>
            </a:r>
            <a:endParaRPr sz="1200">
              <a:latin typeface="Arial"/>
              <a:cs typeface="Arial"/>
            </a:endParaRPr>
          </a:p>
          <a:p>
            <a:pPr marL="355600">
              <a:lnSpc>
                <a:spcPts val="1675"/>
              </a:lnSpc>
            </a:pPr>
            <a:r>
              <a:rPr dirty="0" sz="1200" spc="-5">
                <a:latin typeface="Arial"/>
                <a:cs typeface="Arial"/>
              </a:rPr>
              <a:t>&lt;li</a:t>
            </a:r>
            <a:r>
              <a:rPr dirty="0" sz="1200">
                <a:latin typeface="Arial"/>
                <a:cs typeface="Arial"/>
              </a:rPr>
              <a:t>nk</a:t>
            </a:r>
            <a:r>
              <a:rPr dirty="0" sz="1200" spc="-5">
                <a:latin typeface="Arial"/>
                <a:cs typeface="Arial"/>
              </a:rPr>
              <a:t>i</a:t>
            </a:r>
            <a:r>
              <a:rPr dirty="0" sz="1200">
                <a:latin typeface="Arial"/>
                <a:cs typeface="Arial"/>
              </a:rPr>
              <a:t>n</a:t>
            </a:r>
            <a:r>
              <a:rPr dirty="0" sz="1200" spc="-10">
                <a:latin typeface="Arial"/>
                <a:cs typeface="Arial"/>
              </a:rPr>
              <a:t>g</a:t>
            </a:r>
            <a:r>
              <a:rPr dirty="0" sz="1200">
                <a:latin typeface="Arial"/>
                <a:cs typeface="Arial"/>
              </a:rPr>
              <a:t>Ob</a:t>
            </a:r>
            <a:r>
              <a:rPr dirty="0" sz="1200" spc="-5">
                <a:latin typeface="Arial"/>
                <a:cs typeface="Arial"/>
              </a:rPr>
              <a:t>j</a:t>
            </a:r>
            <a:r>
              <a:rPr dirty="0" sz="1200">
                <a:latin typeface="Arial"/>
                <a:cs typeface="Arial"/>
              </a:rPr>
              <a:t>ectI</a:t>
            </a:r>
            <a:r>
              <a:rPr dirty="0" sz="1200" spc="-10">
                <a:latin typeface="Arial"/>
                <a:cs typeface="Arial"/>
              </a:rPr>
              <a:t>d</a:t>
            </a:r>
            <a:r>
              <a:rPr dirty="0" sz="1200">
                <a:latin typeface="Arial"/>
                <a:cs typeface="Arial"/>
              </a:rPr>
              <a:t>e</a:t>
            </a:r>
            <a:r>
              <a:rPr dirty="0" sz="1200" spc="-10">
                <a:latin typeface="Arial"/>
                <a:cs typeface="Arial"/>
              </a:rPr>
              <a:t>n</a:t>
            </a:r>
            <a:r>
              <a:rPr dirty="0" sz="1200">
                <a:latin typeface="Arial"/>
                <a:cs typeface="Arial"/>
              </a:rPr>
              <a:t>t</a:t>
            </a:r>
            <a:r>
              <a:rPr dirty="0" sz="1200" spc="-5">
                <a:latin typeface="Arial"/>
                <a:cs typeface="Arial"/>
              </a:rPr>
              <a:t>i</a:t>
            </a:r>
            <a:r>
              <a:rPr dirty="0" sz="1200">
                <a:latin typeface="Arial"/>
                <a:cs typeface="Arial"/>
              </a:rPr>
              <a:t>f</a:t>
            </a:r>
            <a:r>
              <a:rPr dirty="0" sz="1200" spc="-5">
                <a:latin typeface="Arial"/>
                <a:cs typeface="Arial"/>
              </a:rPr>
              <a:t>i</a:t>
            </a:r>
            <a:r>
              <a:rPr dirty="0" sz="1200" spc="-10">
                <a:latin typeface="Arial"/>
                <a:cs typeface="Arial"/>
              </a:rPr>
              <a:t>e</a:t>
            </a:r>
            <a:r>
              <a:rPr dirty="0" sz="1200" spc="-5">
                <a:latin typeface="Arial"/>
                <a:cs typeface="Arial"/>
              </a:rPr>
              <a:t>r</a:t>
            </a:r>
            <a:r>
              <a:rPr dirty="0" sz="1200" spc="-85">
                <a:latin typeface="Arial"/>
                <a:cs typeface="Arial"/>
              </a:rPr>
              <a:t>V</a:t>
            </a:r>
            <a:r>
              <a:rPr dirty="0" sz="1200" spc="-10">
                <a:latin typeface="Arial"/>
                <a:cs typeface="Arial"/>
              </a:rPr>
              <a:t>a</a:t>
            </a:r>
            <a:r>
              <a:rPr dirty="0" sz="1200" spc="-5">
                <a:latin typeface="Arial"/>
                <a:cs typeface="Arial"/>
              </a:rPr>
              <a:t>l</a:t>
            </a:r>
            <a:r>
              <a:rPr dirty="0" sz="1200" spc="-10">
                <a:latin typeface="Arial"/>
                <a:cs typeface="Arial"/>
              </a:rPr>
              <a:t>ue</a:t>
            </a:r>
            <a:r>
              <a:rPr dirty="0" sz="1200">
                <a:latin typeface="Arial"/>
                <a:cs typeface="Arial"/>
              </a:rPr>
              <a:t>&gt;</a:t>
            </a:r>
            <a:r>
              <a:rPr dirty="0" sz="1200" spc="-30">
                <a:latin typeface="Arial"/>
                <a:cs typeface="Arial"/>
              </a:rPr>
              <a:t> </a:t>
            </a:r>
            <a:r>
              <a:rPr dirty="0" sz="1400" spc="-5" b="1">
                <a:latin typeface="Arial"/>
                <a:cs typeface="Arial"/>
              </a:rPr>
              <a:t>c</a:t>
            </a:r>
            <a:r>
              <a:rPr dirty="0" sz="1400" spc="-10" b="1">
                <a:latin typeface="Arial"/>
                <a:cs typeface="Arial"/>
              </a:rPr>
              <a:t>on</a:t>
            </a:r>
            <a:r>
              <a:rPr dirty="0" sz="1400" b="1">
                <a:latin typeface="Arial"/>
                <a:cs typeface="Arial"/>
              </a:rPr>
              <a:t>t</a:t>
            </a:r>
            <a:r>
              <a:rPr dirty="0" sz="1400" spc="-5" b="1">
                <a:latin typeface="Arial"/>
                <a:cs typeface="Arial"/>
              </a:rPr>
              <a:t>e</a:t>
            </a:r>
            <a:r>
              <a:rPr dirty="0" sz="1400" spc="-10" b="1">
                <a:latin typeface="Arial"/>
                <a:cs typeface="Arial"/>
              </a:rPr>
              <a:t>n</a:t>
            </a:r>
            <a:r>
              <a:rPr dirty="0" sz="1400" b="1">
                <a:latin typeface="Arial"/>
                <a:cs typeface="Arial"/>
              </a:rPr>
              <a:t>t</a:t>
            </a:r>
            <a:r>
              <a:rPr dirty="0" sz="1400" spc="-10" b="1">
                <a:latin typeface="Arial"/>
                <a:cs typeface="Arial"/>
              </a:rPr>
              <a:t>d</a:t>
            </a:r>
            <a:r>
              <a:rPr dirty="0" sz="1400" spc="-5" b="1">
                <a:latin typeface="Arial"/>
                <a:cs typeface="Arial"/>
              </a:rPr>
              <a:t>m_</a:t>
            </a:r>
            <a:r>
              <a:rPr dirty="0" sz="1400" spc="5" b="1">
                <a:latin typeface="Arial"/>
                <a:cs typeface="Arial"/>
              </a:rPr>
              <a:t>r</a:t>
            </a:r>
            <a:r>
              <a:rPr dirty="0" sz="1400" spc="-15" b="1">
                <a:latin typeface="Arial"/>
                <a:cs typeface="Arial"/>
              </a:rPr>
              <a:t>e</a:t>
            </a:r>
            <a:r>
              <a:rPr dirty="0" sz="1400" spc="-5" b="1">
                <a:latin typeface="Arial"/>
                <a:cs typeface="Arial"/>
              </a:rPr>
              <a:t>c</a:t>
            </a:r>
            <a:r>
              <a:rPr dirty="0" sz="1400" spc="-10" b="1">
                <a:latin typeface="Arial"/>
                <a:cs typeface="Arial"/>
              </a:rPr>
              <a:t>o</a:t>
            </a:r>
            <a:r>
              <a:rPr dirty="0" sz="1400" spc="5" b="1">
                <a:latin typeface="Arial"/>
                <a:cs typeface="Arial"/>
              </a:rPr>
              <a:t>r</a:t>
            </a:r>
            <a:r>
              <a:rPr dirty="0" sz="1400" spc="-20" b="1">
                <a:latin typeface="Arial"/>
                <a:cs typeface="Arial"/>
              </a:rPr>
              <a:t>d</a:t>
            </a:r>
            <a:r>
              <a:rPr dirty="0" sz="1400" spc="-5" b="1">
                <a:latin typeface="Arial"/>
                <a:cs typeface="Arial"/>
              </a:rPr>
              <a:t>_1</a:t>
            </a:r>
            <a:r>
              <a:rPr dirty="0" sz="1400" spc="-10" b="1">
                <a:latin typeface="Arial"/>
                <a:cs typeface="Arial"/>
              </a:rPr>
              <a:t>.</a:t>
            </a:r>
            <a:r>
              <a:rPr dirty="0" sz="1400" spc="-5" b="1">
                <a:latin typeface="Arial"/>
                <a:cs typeface="Arial"/>
              </a:rPr>
              <a:t>xm</a:t>
            </a:r>
            <a:r>
              <a:rPr dirty="0" sz="1400" b="1">
                <a:latin typeface="Arial"/>
                <a:cs typeface="Arial"/>
              </a:rPr>
              <a:t>l</a:t>
            </a:r>
            <a:r>
              <a:rPr dirty="0" sz="1400" spc="-95" b="1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&lt;</a:t>
            </a:r>
            <a:r>
              <a:rPr dirty="0" sz="1200">
                <a:latin typeface="Arial"/>
                <a:cs typeface="Arial"/>
              </a:rPr>
              <a:t>/</a:t>
            </a:r>
            <a:r>
              <a:rPr dirty="0" sz="1200" spc="-5">
                <a:latin typeface="Arial"/>
                <a:cs typeface="Arial"/>
              </a:rPr>
              <a:t>li</a:t>
            </a:r>
            <a:r>
              <a:rPr dirty="0" sz="1200">
                <a:latin typeface="Arial"/>
                <a:cs typeface="Arial"/>
              </a:rPr>
              <a:t>nk</a:t>
            </a:r>
            <a:r>
              <a:rPr dirty="0" sz="1200" spc="-5">
                <a:latin typeface="Arial"/>
                <a:cs typeface="Arial"/>
              </a:rPr>
              <a:t>i</a:t>
            </a:r>
            <a:r>
              <a:rPr dirty="0" sz="1200">
                <a:latin typeface="Arial"/>
                <a:cs typeface="Arial"/>
              </a:rPr>
              <a:t>n</a:t>
            </a:r>
            <a:r>
              <a:rPr dirty="0" sz="1200" spc="-10">
                <a:latin typeface="Arial"/>
                <a:cs typeface="Arial"/>
              </a:rPr>
              <a:t>g</a:t>
            </a:r>
            <a:r>
              <a:rPr dirty="0" sz="1200">
                <a:latin typeface="Arial"/>
                <a:cs typeface="Arial"/>
              </a:rPr>
              <a:t>Ob</a:t>
            </a:r>
            <a:r>
              <a:rPr dirty="0" sz="1200" spc="-5">
                <a:latin typeface="Arial"/>
                <a:cs typeface="Arial"/>
              </a:rPr>
              <a:t>j</a:t>
            </a:r>
            <a:r>
              <a:rPr dirty="0" sz="1200">
                <a:latin typeface="Arial"/>
                <a:cs typeface="Arial"/>
              </a:rPr>
              <a:t>ectId</a:t>
            </a:r>
            <a:r>
              <a:rPr dirty="0" sz="1200" spc="-10">
                <a:latin typeface="Arial"/>
                <a:cs typeface="Arial"/>
              </a:rPr>
              <a:t>en</a:t>
            </a:r>
            <a:r>
              <a:rPr dirty="0" sz="1200">
                <a:latin typeface="Arial"/>
                <a:cs typeface="Arial"/>
              </a:rPr>
              <a:t>t</a:t>
            </a:r>
            <a:r>
              <a:rPr dirty="0" sz="1200" spc="-5">
                <a:latin typeface="Arial"/>
                <a:cs typeface="Arial"/>
              </a:rPr>
              <a:t>i</a:t>
            </a:r>
            <a:r>
              <a:rPr dirty="0" sz="1200">
                <a:latin typeface="Arial"/>
                <a:cs typeface="Arial"/>
              </a:rPr>
              <a:t>f</a:t>
            </a:r>
            <a:r>
              <a:rPr dirty="0" sz="1200" spc="-5">
                <a:latin typeface="Arial"/>
                <a:cs typeface="Arial"/>
              </a:rPr>
              <a:t>i</a:t>
            </a:r>
            <a:r>
              <a:rPr dirty="0" sz="1200" spc="-10">
                <a:latin typeface="Arial"/>
                <a:cs typeface="Arial"/>
              </a:rPr>
              <a:t>e</a:t>
            </a:r>
            <a:r>
              <a:rPr dirty="0" sz="1200" spc="-5">
                <a:latin typeface="Arial"/>
                <a:cs typeface="Arial"/>
              </a:rPr>
              <a:t>r</a:t>
            </a:r>
            <a:r>
              <a:rPr dirty="0" sz="1200" spc="-85">
                <a:latin typeface="Arial"/>
                <a:cs typeface="Arial"/>
              </a:rPr>
              <a:t>V</a:t>
            </a:r>
            <a:r>
              <a:rPr dirty="0" sz="1200" spc="-10">
                <a:latin typeface="Arial"/>
                <a:cs typeface="Arial"/>
              </a:rPr>
              <a:t>a</a:t>
            </a:r>
            <a:r>
              <a:rPr dirty="0" sz="1200" spc="-5">
                <a:latin typeface="Arial"/>
                <a:cs typeface="Arial"/>
              </a:rPr>
              <a:t>l</a:t>
            </a:r>
            <a:r>
              <a:rPr dirty="0" sz="1200" spc="-10">
                <a:latin typeface="Arial"/>
                <a:cs typeface="Arial"/>
              </a:rPr>
              <a:t>ue</a:t>
            </a:r>
            <a:r>
              <a:rPr dirty="0" sz="1200" spc="-5">
                <a:latin typeface="Arial"/>
                <a:cs typeface="Arial"/>
              </a:rPr>
              <a:t>&gt;&lt;</a:t>
            </a:r>
            <a:r>
              <a:rPr dirty="0" sz="1200">
                <a:latin typeface="Arial"/>
                <a:cs typeface="Arial"/>
              </a:rPr>
              <a:t>/</a:t>
            </a:r>
            <a:r>
              <a:rPr dirty="0" sz="1200" spc="-5">
                <a:latin typeface="Arial"/>
                <a:cs typeface="Arial"/>
              </a:rPr>
              <a:t>li</a:t>
            </a:r>
            <a:r>
              <a:rPr dirty="0" sz="1200">
                <a:latin typeface="Arial"/>
                <a:cs typeface="Arial"/>
              </a:rPr>
              <a:t>nk</a:t>
            </a:r>
            <a:r>
              <a:rPr dirty="0" sz="1200" spc="-5">
                <a:latin typeface="Arial"/>
                <a:cs typeface="Arial"/>
              </a:rPr>
              <a:t>i</a:t>
            </a:r>
            <a:r>
              <a:rPr dirty="0" sz="1200" spc="-10">
                <a:latin typeface="Arial"/>
                <a:cs typeface="Arial"/>
              </a:rPr>
              <a:t>ng</a:t>
            </a:r>
            <a:r>
              <a:rPr dirty="0" sz="1200">
                <a:latin typeface="Arial"/>
                <a:cs typeface="Arial"/>
              </a:rPr>
              <a:t>Ob</a:t>
            </a:r>
            <a:r>
              <a:rPr dirty="0" sz="1200" spc="-5">
                <a:latin typeface="Arial"/>
                <a:cs typeface="Arial"/>
              </a:rPr>
              <a:t>j</a:t>
            </a:r>
            <a:r>
              <a:rPr dirty="0" sz="1200" spc="-10">
                <a:latin typeface="Arial"/>
                <a:cs typeface="Arial"/>
              </a:rPr>
              <a:t>e</a:t>
            </a:r>
            <a:r>
              <a:rPr dirty="0" sz="1200">
                <a:latin typeface="Arial"/>
                <a:cs typeface="Arial"/>
              </a:rPr>
              <a:t>ctI</a:t>
            </a:r>
            <a:r>
              <a:rPr dirty="0" sz="1200" spc="-10">
                <a:latin typeface="Arial"/>
                <a:cs typeface="Arial"/>
              </a:rPr>
              <a:t>d</a:t>
            </a:r>
            <a:r>
              <a:rPr dirty="0" sz="1200">
                <a:latin typeface="Arial"/>
                <a:cs typeface="Arial"/>
              </a:rPr>
              <a:t>e</a:t>
            </a:r>
            <a:r>
              <a:rPr dirty="0" sz="1200" spc="-10">
                <a:latin typeface="Arial"/>
                <a:cs typeface="Arial"/>
              </a:rPr>
              <a:t>n</a:t>
            </a:r>
            <a:r>
              <a:rPr dirty="0" sz="1200">
                <a:latin typeface="Arial"/>
                <a:cs typeface="Arial"/>
              </a:rPr>
              <a:t>t</a:t>
            </a:r>
            <a:r>
              <a:rPr dirty="0" sz="1200" spc="-5">
                <a:latin typeface="Arial"/>
                <a:cs typeface="Arial"/>
              </a:rPr>
              <a:t>i</a:t>
            </a:r>
            <a:r>
              <a:rPr dirty="0" sz="1200">
                <a:latin typeface="Arial"/>
                <a:cs typeface="Arial"/>
              </a:rPr>
              <a:t>f</a:t>
            </a:r>
            <a:r>
              <a:rPr dirty="0" sz="1200" spc="-5">
                <a:latin typeface="Arial"/>
                <a:cs typeface="Arial"/>
              </a:rPr>
              <a:t>i</a:t>
            </a:r>
            <a:r>
              <a:rPr dirty="0" sz="1200" spc="-10">
                <a:latin typeface="Arial"/>
                <a:cs typeface="Arial"/>
              </a:rPr>
              <a:t>e</a:t>
            </a:r>
            <a:r>
              <a:rPr dirty="0" sz="1200" spc="-5">
                <a:latin typeface="Arial"/>
                <a:cs typeface="Arial"/>
              </a:rPr>
              <a:t>r</a:t>
            </a:r>
            <a:r>
              <a:rPr dirty="0" sz="1200">
                <a:latin typeface="Arial"/>
                <a:cs typeface="Arial"/>
              </a:rPr>
              <a:t>&gt;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200" spc="-5">
                <a:latin typeface="Arial"/>
                <a:cs typeface="Arial"/>
              </a:rPr>
              <a:t>&lt;</a:t>
            </a:r>
            <a:r>
              <a:rPr dirty="0" sz="1200">
                <a:latin typeface="Arial"/>
                <a:cs typeface="Arial"/>
              </a:rPr>
              <a:t>/e</a:t>
            </a:r>
            <a:r>
              <a:rPr dirty="0" sz="1200" spc="-15">
                <a:latin typeface="Arial"/>
                <a:cs typeface="Arial"/>
              </a:rPr>
              <a:t>v</a:t>
            </a:r>
            <a:r>
              <a:rPr dirty="0" sz="1200">
                <a:latin typeface="Arial"/>
                <a:cs typeface="Arial"/>
              </a:rPr>
              <a:t>ent</a:t>
            </a:r>
            <a:r>
              <a:rPr dirty="0" sz="1200" spc="-5">
                <a:latin typeface="Arial"/>
                <a:cs typeface="Arial"/>
              </a:rPr>
              <a:t>&gt;</a:t>
            </a:r>
            <a:r>
              <a:rPr dirty="0" sz="1200">
                <a:latin typeface="Arial"/>
                <a:cs typeface="Arial"/>
              </a:rPr>
              <a:t>...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200" spc="-5">
                <a:latin typeface="Arial"/>
                <a:cs typeface="Arial"/>
              </a:rPr>
              <a:t>&lt;</a:t>
            </a:r>
            <a:r>
              <a:rPr dirty="0" sz="1200">
                <a:latin typeface="Arial"/>
                <a:cs typeface="Arial"/>
              </a:rPr>
              <a:t>a</a:t>
            </a:r>
            <a:r>
              <a:rPr dirty="0" sz="1200" spc="-10">
                <a:latin typeface="Arial"/>
                <a:cs typeface="Arial"/>
              </a:rPr>
              <a:t>g</a:t>
            </a:r>
            <a:r>
              <a:rPr dirty="0" sz="1200">
                <a:latin typeface="Arial"/>
                <a:cs typeface="Arial"/>
              </a:rPr>
              <a:t>ent</a:t>
            </a:r>
            <a:r>
              <a:rPr dirty="0" sz="1200" spc="-20">
                <a:latin typeface="Arial"/>
                <a:cs typeface="Arial"/>
              </a:rPr>
              <a:t> </a:t>
            </a:r>
            <a:r>
              <a:rPr dirty="0" sz="1200" spc="-15">
                <a:latin typeface="Arial"/>
                <a:cs typeface="Arial"/>
              </a:rPr>
              <a:t>v</a:t>
            </a:r>
            <a:r>
              <a:rPr dirty="0" sz="1200">
                <a:latin typeface="Arial"/>
                <a:cs typeface="Arial"/>
              </a:rPr>
              <a:t>e</a:t>
            </a:r>
            <a:r>
              <a:rPr dirty="0" sz="1200" spc="-5">
                <a:latin typeface="Arial"/>
                <a:cs typeface="Arial"/>
              </a:rPr>
              <a:t>r</a:t>
            </a:r>
            <a:r>
              <a:rPr dirty="0" sz="1200">
                <a:latin typeface="Arial"/>
                <a:cs typeface="Arial"/>
              </a:rPr>
              <a:t>s</a:t>
            </a:r>
            <a:r>
              <a:rPr dirty="0" sz="1200" spc="-5">
                <a:latin typeface="Arial"/>
                <a:cs typeface="Arial"/>
              </a:rPr>
              <a:t>i</a:t>
            </a:r>
            <a:r>
              <a:rPr dirty="0" sz="1200">
                <a:latin typeface="Arial"/>
                <a:cs typeface="Arial"/>
              </a:rPr>
              <a:t>on</a:t>
            </a:r>
            <a:r>
              <a:rPr dirty="0" sz="1200" spc="-5">
                <a:latin typeface="Arial"/>
                <a:cs typeface="Arial"/>
              </a:rPr>
              <a:t>=</a:t>
            </a:r>
            <a:r>
              <a:rPr dirty="0" sz="1200" spc="5">
                <a:latin typeface="Arial"/>
                <a:cs typeface="Arial"/>
              </a:rPr>
              <a:t>"</a:t>
            </a:r>
            <a:r>
              <a:rPr dirty="0" sz="1200">
                <a:latin typeface="Arial"/>
                <a:cs typeface="Arial"/>
              </a:rPr>
              <a:t>2.1</a:t>
            </a:r>
            <a:r>
              <a:rPr dirty="0" sz="1200" spc="5">
                <a:latin typeface="Arial"/>
                <a:cs typeface="Arial"/>
              </a:rPr>
              <a:t>"</a:t>
            </a:r>
            <a:r>
              <a:rPr dirty="0" sz="1200">
                <a:latin typeface="Arial"/>
                <a:cs typeface="Arial"/>
              </a:rPr>
              <a:t>&gt;</a:t>
            </a:r>
            <a:r>
              <a:rPr dirty="0" sz="1200" spc="-4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.</a:t>
            </a:r>
            <a:r>
              <a:rPr dirty="0" sz="1200" spc="1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2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400">
                <a:latin typeface="Arial"/>
                <a:cs typeface="Arial"/>
              </a:rPr>
              <a:t>A</a:t>
            </a:r>
            <a:r>
              <a:rPr dirty="0" sz="1400" spc="-8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r</a:t>
            </a:r>
            <a:r>
              <a:rPr dirty="0" sz="1400" spc="-5">
                <a:latin typeface="Arial"/>
                <a:cs typeface="Arial"/>
              </a:rPr>
              <a:t>e</a:t>
            </a:r>
            <a:r>
              <a:rPr dirty="0" sz="1400" spc="5">
                <a:latin typeface="Arial"/>
                <a:cs typeface="Arial"/>
              </a:rPr>
              <a:t>f</a:t>
            </a:r>
            <a:r>
              <a:rPr dirty="0" sz="1400" spc="-5">
                <a:latin typeface="Arial"/>
                <a:cs typeface="Arial"/>
              </a:rPr>
              <a:t>o</a:t>
            </a:r>
            <a:r>
              <a:rPr dirty="0" sz="1400">
                <a:latin typeface="Arial"/>
                <a:cs typeface="Arial"/>
              </a:rPr>
              <a:t>r</a:t>
            </a:r>
            <a:r>
              <a:rPr dirty="0" sz="1400" spc="-10">
                <a:latin typeface="Arial"/>
                <a:cs typeface="Arial"/>
              </a:rPr>
              <a:t>m</a:t>
            </a:r>
            <a:r>
              <a:rPr dirty="0" sz="1400" spc="-5">
                <a:latin typeface="Arial"/>
                <a:cs typeface="Arial"/>
              </a:rPr>
              <a:t>a</a:t>
            </a:r>
            <a:r>
              <a:rPr dirty="0" sz="1400" spc="-10">
                <a:latin typeface="Arial"/>
                <a:cs typeface="Arial"/>
              </a:rPr>
              <a:t>t</a:t>
            </a:r>
            <a:r>
              <a:rPr dirty="0" sz="1400" spc="5">
                <a:latin typeface="Arial"/>
                <a:cs typeface="Arial"/>
              </a:rPr>
              <a:t>t</a:t>
            </a:r>
            <a:r>
              <a:rPr dirty="0" sz="1400">
                <a:latin typeface="Arial"/>
                <a:cs typeface="Arial"/>
              </a:rPr>
              <a:t>i</a:t>
            </a:r>
            <a:r>
              <a:rPr dirty="0" sz="1400" spc="-15">
                <a:latin typeface="Arial"/>
                <a:cs typeface="Arial"/>
              </a:rPr>
              <a:t>n</a:t>
            </a:r>
            <a:r>
              <a:rPr dirty="0" sz="1400">
                <a:latin typeface="Arial"/>
                <a:cs typeface="Arial"/>
              </a:rPr>
              <a:t>g</a:t>
            </a:r>
            <a:r>
              <a:rPr dirty="0" sz="1400" spc="-4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r</a:t>
            </a:r>
            <a:r>
              <a:rPr dirty="0" sz="1400" spc="-5">
                <a:latin typeface="Arial"/>
                <a:cs typeface="Arial"/>
              </a:rPr>
              <a:t>e</a:t>
            </a:r>
            <a:r>
              <a:rPr dirty="0" sz="1400" spc="5">
                <a:latin typeface="Arial"/>
                <a:cs typeface="Arial"/>
              </a:rPr>
              <a:t>c</a:t>
            </a:r>
            <a:r>
              <a:rPr dirty="0" sz="1400" spc="-5">
                <a:latin typeface="Arial"/>
                <a:cs typeface="Arial"/>
              </a:rPr>
              <a:t>o</a:t>
            </a:r>
            <a:r>
              <a:rPr dirty="0" sz="1400">
                <a:latin typeface="Arial"/>
                <a:cs typeface="Arial"/>
              </a:rPr>
              <a:t>r</a:t>
            </a:r>
            <a:r>
              <a:rPr dirty="0" sz="1400" spc="-5">
                <a:latin typeface="Arial"/>
                <a:cs typeface="Arial"/>
              </a:rPr>
              <a:t>de</a:t>
            </a:r>
            <a:r>
              <a:rPr dirty="0" sz="1400">
                <a:latin typeface="Arial"/>
                <a:cs typeface="Arial"/>
              </a:rPr>
              <a:t>d</a:t>
            </a:r>
            <a:r>
              <a:rPr dirty="0" sz="1400" spc="-4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in</a:t>
            </a:r>
            <a:r>
              <a:rPr dirty="0" sz="1400" spc="-10">
                <a:latin typeface="Arial"/>
                <a:cs typeface="Arial"/>
              </a:rPr>
              <a:t> </a:t>
            </a:r>
            <a:r>
              <a:rPr dirty="0" sz="1400" spc="5">
                <a:latin typeface="Arial"/>
                <a:cs typeface="Arial"/>
              </a:rPr>
              <a:t>c</a:t>
            </a:r>
            <a:r>
              <a:rPr dirty="0" sz="1400" spc="-5">
                <a:latin typeface="Arial"/>
                <a:cs typeface="Arial"/>
              </a:rPr>
              <a:t>o</a:t>
            </a:r>
            <a:r>
              <a:rPr dirty="0" sz="1400" spc="-10">
                <a:latin typeface="Arial"/>
                <a:cs typeface="Arial"/>
              </a:rPr>
              <a:t>m</a:t>
            </a:r>
            <a:r>
              <a:rPr dirty="0" sz="1400" spc="-5">
                <a:latin typeface="Arial"/>
                <a:cs typeface="Arial"/>
              </a:rPr>
              <a:t>pu</a:t>
            </a:r>
            <a:r>
              <a:rPr dirty="0" sz="1400" spc="5">
                <a:latin typeface="Arial"/>
                <a:cs typeface="Arial"/>
              </a:rPr>
              <a:t>t</a:t>
            </a:r>
            <a:r>
              <a:rPr dirty="0" sz="1400" spc="-15">
                <a:latin typeface="Arial"/>
                <a:cs typeface="Arial"/>
              </a:rPr>
              <a:t>e</a:t>
            </a:r>
            <a:r>
              <a:rPr dirty="0" sz="1400">
                <a:latin typeface="Arial"/>
                <a:cs typeface="Arial"/>
              </a:rPr>
              <a:t>r</a:t>
            </a:r>
            <a:r>
              <a:rPr dirty="0" sz="1400" spc="-45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p</a:t>
            </a:r>
            <a:r>
              <a:rPr dirty="0" sz="1400">
                <a:latin typeface="Arial"/>
                <a:cs typeface="Arial"/>
              </a:rPr>
              <a:t>r</a:t>
            </a:r>
            <a:r>
              <a:rPr dirty="0" sz="1400" spc="-5">
                <a:latin typeface="Arial"/>
                <a:cs typeface="Arial"/>
              </a:rPr>
              <a:t>o</a:t>
            </a:r>
            <a:r>
              <a:rPr dirty="0" sz="1400" spc="5">
                <a:latin typeface="Arial"/>
                <a:cs typeface="Arial"/>
              </a:rPr>
              <a:t>c</a:t>
            </a:r>
            <a:r>
              <a:rPr dirty="0" sz="1400" spc="-5">
                <a:latin typeface="Arial"/>
                <a:cs typeface="Arial"/>
              </a:rPr>
              <a:t>e</a:t>
            </a:r>
            <a:r>
              <a:rPr dirty="0" sz="1400" spc="5">
                <a:latin typeface="Arial"/>
                <a:cs typeface="Arial"/>
              </a:rPr>
              <a:t>ss</a:t>
            </a:r>
            <a:r>
              <a:rPr dirty="0" sz="1400" spc="-15">
                <a:latin typeface="Arial"/>
                <a:cs typeface="Arial"/>
              </a:rPr>
              <a:t>a</a:t>
            </a:r>
            <a:r>
              <a:rPr dirty="0" sz="1400" spc="-5">
                <a:latin typeface="Arial"/>
                <a:cs typeface="Arial"/>
              </a:rPr>
              <a:t>b</a:t>
            </a:r>
            <a:r>
              <a:rPr dirty="0" sz="1400">
                <a:latin typeface="Arial"/>
                <a:cs typeface="Arial"/>
              </a:rPr>
              <a:t>le</a:t>
            </a:r>
            <a:r>
              <a:rPr dirty="0" sz="1400" spc="-45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do</a:t>
            </a:r>
            <a:r>
              <a:rPr dirty="0" sz="1400" spc="5">
                <a:latin typeface="Arial"/>
                <a:cs typeface="Arial"/>
              </a:rPr>
              <a:t>c</a:t>
            </a:r>
            <a:r>
              <a:rPr dirty="0" sz="1400" spc="-5">
                <a:latin typeface="Arial"/>
                <a:cs typeface="Arial"/>
              </a:rPr>
              <a:t>u</a:t>
            </a:r>
            <a:r>
              <a:rPr dirty="0" sz="1400" spc="-10">
                <a:latin typeface="Arial"/>
                <a:cs typeface="Arial"/>
              </a:rPr>
              <a:t>m</a:t>
            </a:r>
            <a:r>
              <a:rPr dirty="0" sz="1400" spc="-5">
                <a:latin typeface="Arial"/>
                <a:cs typeface="Arial"/>
              </a:rPr>
              <a:t>en</a:t>
            </a:r>
            <a:r>
              <a:rPr dirty="0" sz="1400" spc="-10">
                <a:latin typeface="Arial"/>
                <a:cs typeface="Arial"/>
              </a:rPr>
              <a:t>t</a:t>
            </a:r>
            <a:r>
              <a:rPr dirty="0" sz="1400" spc="-5">
                <a:latin typeface="Arial"/>
                <a:cs typeface="Arial"/>
              </a:rPr>
              <a:t>a</a:t>
            </a:r>
            <a:r>
              <a:rPr dirty="0" sz="1400" spc="-10">
                <a:latin typeface="Arial"/>
                <a:cs typeface="Arial"/>
              </a:rPr>
              <a:t>t</a:t>
            </a:r>
            <a:r>
              <a:rPr dirty="0" sz="1400">
                <a:latin typeface="Arial"/>
                <a:cs typeface="Arial"/>
              </a:rPr>
              <a:t>i</a:t>
            </a:r>
            <a:r>
              <a:rPr dirty="0" sz="1400" spc="-5">
                <a:latin typeface="Arial"/>
                <a:cs typeface="Arial"/>
              </a:rPr>
              <a:t>o</a:t>
            </a:r>
            <a:r>
              <a:rPr dirty="0" sz="1400" spc="-15">
                <a:latin typeface="Arial"/>
                <a:cs typeface="Arial"/>
              </a:rPr>
              <a:t>n</a:t>
            </a:r>
            <a:r>
              <a:rPr dirty="0" sz="1400">
                <a:latin typeface="Arial"/>
                <a:cs typeface="Arial"/>
              </a:rPr>
              <a:t>;</a:t>
            </a:r>
            <a:r>
              <a:rPr dirty="0" sz="1400" spc="-40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he</a:t>
            </a:r>
            <a:r>
              <a:rPr dirty="0" sz="1400">
                <a:latin typeface="Arial"/>
                <a:cs typeface="Arial"/>
              </a:rPr>
              <a:t>re</a:t>
            </a:r>
            <a:r>
              <a:rPr dirty="0" sz="1400" spc="-35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P</a:t>
            </a:r>
            <a:r>
              <a:rPr dirty="0" sz="1400" spc="-10">
                <a:latin typeface="Arial"/>
                <a:cs typeface="Arial"/>
              </a:rPr>
              <a:t>R</a:t>
            </a:r>
            <a:r>
              <a:rPr dirty="0" sz="1400" spc="-5">
                <a:latin typeface="Arial"/>
                <a:cs typeface="Arial"/>
              </a:rPr>
              <a:t>E</a:t>
            </a:r>
            <a:r>
              <a:rPr dirty="0" sz="1400" spc="-10">
                <a:latin typeface="Arial"/>
                <a:cs typeface="Arial"/>
              </a:rPr>
              <a:t>M</a:t>
            </a:r>
            <a:r>
              <a:rPr dirty="0" sz="1400" spc="5">
                <a:latin typeface="Arial"/>
                <a:cs typeface="Arial"/>
              </a:rPr>
              <a:t>I</a:t>
            </a:r>
            <a:r>
              <a:rPr dirty="0" sz="1400">
                <a:latin typeface="Arial"/>
                <a:cs typeface="Arial"/>
              </a:rPr>
              <a:t>S</a:t>
            </a:r>
            <a:r>
              <a:rPr dirty="0" sz="1400" spc="5">
                <a:latin typeface="Arial"/>
                <a:cs typeface="Arial"/>
              </a:rPr>
              <a:t> </a:t>
            </a:r>
            <a:r>
              <a:rPr dirty="0" sz="1400" spc="10">
                <a:latin typeface="Arial"/>
                <a:cs typeface="Arial"/>
              </a:rPr>
              <a:t>X</a:t>
            </a:r>
            <a:r>
              <a:rPr dirty="0" sz="1400" spc="-10">
                <a:latin typeface="Arial"/>
                <a:cs typeface="Arial"/>
              </a:rPr>
              <a:t>M</a:t>
            </a:r>
            <a:r>
              <a:rPr dirty="0" sz="1400" spc="-5">
                <a:latin typeface="Arial"/>
                <a:cs typeface="Arial"/>
              </a:rPr>
              <a:t>L</a:t>
            </a:r>
            <a:r>
              <a:rPr dirty="0" sz="1400">
                <a:latin typeface="Arial"/>
                <a:cs typeface="Arial"/>
              </a:rPr>
              <a:t>.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3"/>
              </a:spcBef>
            </a:pPr>
            <a:endParaRPr sz="1450">
              <a:latin typeface="Times New Roman"/>
              <a:cs typeface="Times New Roman"/>
            </a:endParaRPr>
          </a:p>
          <a:p>
            <a:pPr marL="12700" marR="900430">
              <a:lnSpc>
                <a:spcPct val="100000"/>
              </a:lnSpc>
            </a:pPr>
            <a:r>
              <a:rPr dirty="0" sz="1400" spc="-10">
                <a:latin typeface="Arial"/>
                <a:cs typeface="Arial"/>
              </a:rPr>
              <a:t>T</a:t>
            </a:r>
            <a:r>
              <a:rPr dirty="0" sz="1400" spc="-5">
                <a:latin typeface="Arial"/>
                <a:cs typeface="Arial"/>
              </a:rPr>
              <a:t>h</a:t>
            </a:r>
            <a:r>
              <a:rPr dirty="0" sz="1400">
                <a:latin typeface="Arial"/>
                <a:cs typeface="Arial"/>
              </a:rPr>
              <a:t>e</a:t>
            </a:r>
            <a:r>
              <a:rPr dirty="0" sz="1400" spc="-2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i</a:t>
            </a:r>
            <a:r>
              <a:rPr dirty="0" sz="1400" spc="-5">
                <a:latin typeface="Arial"/>
                <a:cs typeface="Arial"/>
              </a:rPr>
              <a:t>npu</a:t>
            </a:r>
            <a:r>
              <a:rPr dirty="0" sz="1400">
                <a:latin typeface="Arial"/>
                <a:cs typeface="Arial"/>
              </a:rPr>
              <a:t>t</a:t>
            </a:r>
            <a:r>
              <a:rPr dirty="0" sz="1400" spc="-15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an</a:t>
            </a:r>
            <a:r>
              <a:rPr dirty="0" sz="1400">
                <a:latin typeface="Arial"/>
                <a:cs typeface="Arial"/>
              </a:rPr>
              <a:t>d</a:t>
            </a:r>
            <a:r>
              <a:rPr dirty="0" sz="1400" spc="-20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ou</a:t>
            </a:r>
            <a:r>
              <a:rPr dirty="0" sz="1400" spc="5">
                <a:latin typeface="Arial"/>
                <a:cs typeface="Arial"/>
              </a:rPr>
              <a:t>t</a:t>
            </a:r>
            <a:r>
              <a:rPr dirty="0" sz="1400" spc="-5">
                <a:latin typeface="Arial"/>
                <a:cs typeface="Arial"/>
              </a:rPr>
              <a:t>pu</a:t>
            </a:r>
            <a:r>
              <a:rPr dirty="0" sz="1400">
                <a:latin typeface="Arial"/>
                <a:cs typeface="Arial"/>
              </a:rPr>
              <a:t>t</a:t>
            </a:r>
            <a:r>
              <a:rPr dirty="0" sz="1400" spc="-40">
                <a:latin typeface="Arial"/>
                <a:cs typeface="Arial"/>
              </a:rPr>
              <a:t> </a:t>
            </a:r>
            <a:r>
              <a:rPr dirty="0" sz="1400" spc="5">
                <a:latin typeface="Arial"/>
                <a:cs typeface="Arial"/>
              </a:rPr>
              <a:t>f</a:t>
            </a:r>
            <a:r>
              <a:rPr dirty="0" sz="1400">
                <a:latin typeface="Arial"/>
                <a:cs typeface="Arial"/>
              </a:rPr>
              <a:t>il</a:t>
            </a:r>
            <a:r>
              <a:rPr dirty="0" sz="1400" spc="-5">
                <a:latin typeface="Arial"/>
                <a:cs typeface="Arial"/>
              </a:rPr>
              <a:t>e</a:t>
            </a:r>
            <a:r>
              <a:rPr dirty="0" sz="1400">
                <a:latin typeface="Arial"/>
                <a:cs typeface="Arial"/>
              </a:rPr>
              <a:t>s</a:t>
            </a:r>
            <a:r>
              <a:rPr dirty="0" sz="1400" spc="-15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a</a:t>
            </a:r>
            <a:r>
              <a:rPr dirty="0" sz="1400">
                <a:latin typeface="Arial"/>
                <a:cs typeface="Arial"/>
              </a:rPr>
              <a:t>re</a:t>
            </a:r>
            <a:r>
              <a:rPr dirty="0" sz="1400" spc="-2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in</a:t>
            </a:r>
            <a:r>
              <a:rPr dirty="0" sz="1400" spc="-20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bo</a:t>
            </a:r>
            <a:r>
              <a:rPr dirty="0" sz="1400">
                <a:latin typeface="Arial"/>
                <a:cs typeface="Arial"/>
              </a:rPr>
              <a:t>ld</a:t>
            </a:r>
            <a:r>
              <a:rPr dirty="0" sz="1400" spc="-10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b</a:t>
            </a:r>
            <a:r>
              <a:rPr dirty="0" sz="1400">
                <a:latin typeface="Arial"/>
                <a:cs typeface="Arial"/>
              </a:rPr>
              <a:t>l</a:t>
            </a:r>
            <a:r>
              <a:rPr dirty="0" sz="1400" spc="-5">
                <a:latin typeface="Arial"/>
                <a:cs typeface="Arial"/>
              </a:rPr>
              <a:t>a</a:t>
            </a:r>
            <a:r>
              <a:rPr dirty="0" sz="1400" spc="5">
                <a:latin typeface="Arial"/>
                <a:cs typeface="Arial"/>
              </a:rPr>
              <a:t>ck</a:t>
            </a:r>
            <a:r>
              <a:rPr dirty="0" sz="1400">
                <a:latin typeface="Arial"/>
                <a:cs typeface="Arial"/>
              </a:rPr>
              <a:t>,</a:t>
            </a:r>
            <a:r>
              <a:rPr dirty="0" sz="1400" spc="-40">
                <a:latin typeface="Arial"/>
                <a:cs typeface="Arial"/>
              </a:rPr>
              <a:t> </a:t>
            </a:r>
            <a:r>
              <a:rPr dirty="0" sz="1400" spc="5">
                <a:latin typeface="Arial"/>
                <a:cs typeface="Arial"/>
              </a:rPr>
              <a:t>t</a:t>
            </a:r>
            <a:r>
              <a:rPr dirty="0" sz="1400" spc="-5">
                <a:latin typeface="Arial"/>
                <a:cs typeface="Arial"/>
              </a:rPr>
              <a:t>h</a:t>
            </a:r>
            <a:r>
              <a:rPr dirty="0" sz="1400">
                <a:latin typeface="Arial"/>
                <a:cs typeface="Arial"/>
              </a:rPr>
              <a:t>e</a:t>
            </a:r>
            <a:r>
              <a:rPr dirty="0" sz="1400" spc="-20">
                <a:latin typeface="Arial"/>
                <a:cs typeface="Arial"/>
              </a:rPr>
              <a:t> </a:t>
            </a:r>
            <a:r>
              <a:rPr dirty="0" sz="1400" spc="10">
                <a:latin typeface="Arial"/>
                <a:cs typeface="Arial"/>
              </a:rPr>
              <a:t>X</a:t>
            </a:r>
            <a:r>
              <a:rPr dirty="0" sz="1400" spc="-5">
                <a:latin typeface="Arial"/>
                <a:cs typeface="Arial"/>
              </a:rPr>
              <a:t>S</a:t>
            </a:r>
            <a:r>
              <a:rPr dirty="0" sz="1400">
                <a:latin typeface="Arial"/>
                <a:cs typeface="Arial"/>
              </a:rPr>
              <a:t>L</a:t>
            </a:r>
            <a:r>
              <a:rPr dirty="0" sz="1400" spc="-70">
                <a:latin typeface="Arial"/>
                <a:cs typeface="Arial"/>
              </a:rPr>
              <a:t> </a:t>
            </a:r>
            <a:r>
              <a:rPr dirty="0" sz="1400" spc="5">
                <a:latin typeface="Arial"/>
                <a:cs typeface="Arial"/>
              </a:rPr>
              <a:t>f</a:t>
            </a:r>
            <a:r>
              <a:rPr dirty="0" sz="1400">
                <a:latin typeface="Arial"/>
                <a:cs typeface="Arial"/>
              </a:rPr>
              <a:t>ile</a:t>
            </a:r>
            <a:r>
              <a:rPr dirty="0" sz="1400" spc="-20">
                <a:latin typeface="Arial"/>
                <a:cs typeface="Arial"/>
              </a:rPr>
              <a:t> </a:t>
            </a:r>
            <a:r>
              <a:rPr dirty="0" sz="1400" spc="5">
                <a:latin typeface="Arial"/>
                <a:cs typeface="Arial"/>
              </a:rPr>
              <a:t>t</a:t>
            </a:r>
            <a:r>
              <a:rPr dirty="0" sz="1400" spc="-5">
                <a:latin typeface="Arial"/>
                <a:cs typeface="Arial"/>
              </a:rPr>
              <a:t>ha</a:t>
            </a:r>
            <a:r>
              <a:rPr dirty="0" sz="1400">
                <a:latin typeface="Arial"/>
                <a:cs typeface="Arial"/>
              </a:rPr>
              <a:t>t</a:t>
            </a:r>
            <a:r>
              <a:rPr dirty="0" sz="1400" spc="-25">
                <a:latin typeface="Arial"/>
                <a:cs typeface="Arial"/>
              </a:rPr>
              <a:t> </a:t>
            </a:r>
            <a:r>
              <a:rPr dirty="0" sz="1400" spc="5">
                <a:latin typeface="Arial"/>
                <a:cs typeface="Arial"/>
              </a:rPr>
              <a:t>s</a:t>
            </a:r>
            <a:r>
              <a:rPr dirty="0" sz="1400" spc="-5">
                <a:latin typeface="Arial"/>
                <a:cs typeface="Arial"/>
              </a:rPr>
              <a:t>pe</a:t>
            </a:r>
            <a:r>
              <a:rPr dirty="0" sz="1400" spc="5">
                <a:latin typeface="Arial"/>
                <a:cs typeface="Arial"/>
              </a:rPr>
              <a:t>c</a:t>
            </a:r>
            <a:r>
              <a:rPr dirty="0" sz="1400">
                <a:latin typeface="Arial"/>
                <a:cs typeface="Arial"/>
              </a:rPr>
              <a:t>i</a:t>
            </a:r>
            <a:r>
              <a:rPr dirty="0" sz="1400" spc="5">
                <a:latin typeface="Arial"/>
                <a:cs typeface="Arial"/>
              </a:rPr>
              <a:t>f</a:t>
            </a:r>
            <a:r>
              <a:rPr dirty="0" sz="1400">
                <a:latin typeface="Arial"/>
                <a:cs typeface="Arial"/>
              </a:rPr>
              <a:t>i</a:t>
            </a:r>
            <a:r>
              <a:rPr dirty="0" sz="1400" spc="-5">
                <a:latin typeface="Arial"/>
                <a:cs typeface="Arial"/>
              </a:rPr>
              <a:t>e</a:t>
            </a:r>
            <a:r>
              <a:rPr dirty="0" sz="1400">
                <a:latin typeface="Arial"/>
                <a:cs typeface="Arial"/>
              </a:rPr>
              <a:t>s</a:t>
            </a:r>
            <a:r>
              <a:rPr dirty="0" sz="1400" spc="-50">
                <a:latin typeface="Arial"/>
                <a:cs typeface="Arial"/>
              </a:rPr>
              <a:t> </a:t>
            </a:r>
            <a:r>
              <a:rPr dirty="0" sz="1400" spc="5">
                <a:latin typeface="Arial"/>
                <a:cs typeface="Arial"/>
              </a:rPr>
              <a:t>t</a:t>
            </a:r>
            <a:r>
              <a:rPr dirty="0" sz="1400" spc="-5">
                <a:latin typeface="Arial"/>
                <a:cs typeface="Arial"/>
              </a:rPr>
              <a:t>h</a:t>
            </a:r>
            <a:r>
              <a:rPr dirty="0" sz="1400">
                <a:latin typeface="Arial"/>
                <a:cs typeface="Arial"/>
              </a:rPr>
              <a:t>e</a:t>
            </a:r>
            <a:r>
              <a:rPr dirty="0" sz="1400" spc="-20">
                <a:latin typeface="Arial"/>
                <a:cs typeface="Arial"/>
              </a:rPr>
              <a:t> </a:t>
            </a:r>
            <a:r>
              <a:rPr dirty="0" sz="1400" spc="5">
                <a:latin typeface="Arial"/>
                <a:cs typeface="Arial"/>
              </a:rPr>
              <a:t>t</a:t>
            </a:r>
            <a:r>
              <a:rPr dirty="0" sz="1400">
                <a:latin typeface="Arial"/>
                <a:cs typeface="Arial"/>
              </a:rPr>
              <a:t>r</a:t>
            </a:r>
            <a:r>
              <a:rPr dirty="0" sz="1400" spc="-5">
                <a:latin typeface="Arial"/>
                <a:cs typeface="Arial"/>
              </a:rPr>
              <a:t>an</a:t>
            </a:r>
            <a:r>
              <a:rPr dirty="0" sz="1400" spc="5">
                <a:latin typeface="Arial"/>
                <a:cs typeface="Arial"/>
              </a:rPr>
              <a:t>sf</a:t>
            </a:r>
            <a:r>
              <a:rPr dirty="0" sz="1400" spc="-15">
                <a:latin typeface="Arial"/>
                <a:cs typeface="Arial"/>
              </a:rPr>
              <a:t>o</a:t>
            </a:r>
            <a:r>
              <a:rPr dirty="0" sz="1400">
                <a:latin typeface="Arial"/>
                <a:cs typeface="Arial"/>
              </a:rPr>
              <a:t>r</a:t>
            </a:r>
            <a:r>
              <a:rPr dirty="0" sz="1400" spc="-10">
                <a:latin typeface="Arial"/>
                <a:cs typeface="Arial"/>
              </a:rPr>
              <a:t>m</a:t>
            </a:r>
            <a:r>
              <a:rPr dirty="0" sz="1400" spc="-15">
                <a:latin typeface="Arial"/>
                <a:cs typeface="Arial"/>
              </a:rPr>
              <a:t>a</a:t>
            </a:r>
            <a:r>
              <a:rPr dirty="0" sz="1400" spc="-10">
                <a:latin typeface="Arial"/>
                <a:cs typeface="Arial"/>
              </a:rPr>
              <a:t>t</a:t>
            </a:r>
            <a:r>
              <a:rPr dirty="0" sz="1400">
                <a:latin typeface="Arial"/>
                <a:cs typeface="Arial"/>
              </a:rPr>
              <a:t>i</a:t>
            </a:r>
            <a:r>
              <a:rPr dirty="0" sz="1400" spc="-5">
                <a:latin typeface="Arial"/>
                <a:cs typeface="Arial"/>
              </a:rPr>
              <a:t>o</a:t>
            </a:r>
            <a:r>
              <a:rPr dirty="0" sz="1400">
                <a:latin typeface="Arial"/>
                <a:cs typeface="Arial"/>
              </a:rPr>
              <a:t>n</a:t>
            </a:r>
            <a:r>
              <a:rPr dirty="0" sz="1400" spc="-4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is in</a:t>
            </a:r>
            <a:r>
              <a:rPr dirty="0" sz="1400" spc="-1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r</a:t>
            </a:r>
            <a:r>
              <a:rPr dirty="0" sz="1400" spc="-5">
                <a:latin typeface="Arial"/>
                <a:cs typeface="Arial"/>
              </a:rPr>
              <a:t>ed</a:t>
            </a:r>
            <a:r>
              <a:rPr dirty="0" sz="1400">
                <a:latin typeface="Arial"/>
                <a:cs typeface="Arial"/>
              </a:rPr>
              <a:t>.</a:t>
            </a:r>
            <a:r>
              <a:rPr dirty="0" sz="1400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D</a:t>
            </a:r>
            <a:r>
              <a:rPr dirty="0" sz="1400" spc="-5">
                <a:latin typeface="Arial"/>
                <a:cs typeface="Arial"/>
              </a:rPr>
              <a:t>o</a:t>
            </a:r>
            <a:r>
              <a:rPr dirty="0" sz="1400" spc="5">
                <a:latin typeface="Arial"/>
                <a:cs typeface="Arial"/>
              </a:rPr>
              <a:t>c</a:t>
            </a:r>
            <a:r>
              <a:rPr dirty="0" sz="1400" spc="-5">
                <a:latin typeface="Arial"/>
                <a:cs typeface="Arial"/>
              </a:rPr>
              <a:t>u</a:t>
            </a:r>
            <a:r>
              <a:rPr dirty="0" sz="1400" spc="-10">
                <a:latin typeface="Arial"/>
                <a:cs typeface="Arial"/>
              </a:rPr>
              <a:t>m</a:t>
            </a:r>
            <a:r>
              <a:rPr dirty="0" sz="1400" spc="-5">
                <a:latin typeface="Arial"/>
                <a:cs typeface="Arial"/>
              </a:rPr>
              <a:t>en</a:t>
            </a:r>
            <a:r>
              <a:rPr dirty="0" sz="1400" spc="5">
                <a:latin typeface="Arial"/>
                <a:cs typeface="Arial"/>
              </a:rPr>
              <a:t>t</a:t>
            </a:r>
            <a:r>
              <a:rPr dirty="0" sz="1400" spc="-5">
                <a:latin typeface="Arial"/>
                <a:cs typeface="Arial"/>
              </a:rPr>
              <a:t>e</a:t>
            </a:r>
            <a:r>
              <a:rPr dirty="0" sz="1400">
                <a:latin typeface="Arial"/>
                <a:cs typeface="Arial"/>
              </a:rPr>
              <a:t>d</a:t>
            </a:r>
            <a:r>
              <a:rPr dirty="0" sz="1400" spc="-45">
                <a:latin typeface="Arial"/>
                <a:cs typeface="Arial"/>
              </a:rPr>
              <a:t> </a:t>
            </a:r>
            <a:r>
              <a:rPr dirty="0" sz="1400" spc="5">
                <a:latin typeface="Arial"/>
                <a:cs typeface="Arial"/>
              </a:rPr>
              <a:t>t</a:t>
            </a:r>
            <a:r>
              <a:rPr dirty="0" sz="1400">
                <a:latin typeface="Arial"/>
                <a:cs typeface="Arial"/>
              </a:rPr>
              <a:t>r</a:t>
            </a:r>
            <a:r>
              <a:rPr dirty="0" sz="1400" spc="-5">
                <a:latin typeface="Arial"/>
                <a:cs typeface="Arial"/>
              </a:rPr>
              <a:t>an</a:t>
            </a:r>
            <a:r>
              <a:rPr dirty="0" sz="1400" spc="5">
                <a:latin typeface="Arial"/>
                <a:cs typeface="Arial"/>
              </a:rPr>
              <a:t>s</a:t>
            </a:r>
            <a:r>
              <a:rPr dirty="0" sz="1400" spc="-10">
                <a:latin typeface="Arial"/>
                <a:cs typeface="Arial"/>
              </a:rPr>
              <a:t>f</a:t>
            </a:r>
            <a:r>
              <a:rPr dirty="0" sz="1400" spc="-5">
                <a:latin typeface="Arial"/>
                <a:cs typeface="Arial"/>
              </a:rPr>
              <a:t>o</a:t>
            </a:r>
            <a:r>
              <a:rPr dirty="0" sz="1400" spc="-15">
                <a:latin typeface="Arial"/>
                <a:cs typeface="Arial"/>
              </a:rPr>
              <a:t>r</a:t>
            </a:r>
            <a:r>
              <a:rPr dirty="0" sz="1400" spc="-10">
                <a:latin typeface="Arial"/>
                <a:cs typeface="Arial"/>
              </a:rPr>
              <a:t>m</a:t>
            </a:r>
            <a:r>
              <a:rPr dirty="0" sz="1400" spc="-5">
                <a:latin typeface="Arial"/>
                <a:cs typeface="Arial"/>
              </a:rPr>
              <a:t>a</a:t>
            </a:r>
            <a:r>
              <a:rPr dirty="0" sz="1400" spc="-10">
                <a:latin typeface="Arial"/>
                <a:cs typeface="Arial"/>
              </a:rPr>
              <a:t>t</a:t>
            </a:r>
            <a:r>
              <a:rPr dirty="0" sz="1400">
                <a:latin typeface="Arial"/>
                <a:cs typeface="Arial"/>
              </a:rPr>
              <a:t>i</a:t>
            </a:r>
            <a:r>
              <a:rPr dirty="0" sz="1400" spc="-5">
                <a:latin typeface="Arial"/>
                <a:cs typeface="Arial"/>
              </a:rPr>
              <a:t>o</a:t>
            </a:r>
            <a:r>
              <a:rPr dirty="0" sz="1400">
                <a:latin typeface="Arial"/>
                <a:cs typeface="Arial"/>
              </a:rPr>
              <a:t>n</a:t>
            </a:r>
            <a:r>
              <a:rPr dirty="0" sz="1400" spc="-45">
                <a:latin typeface="Arial"/>
                <a:cs typeface="Arial"/>
              </a:rPr>
              <a:t> </a:t>
            </a:r>
            <a:r>
              <a:rPr dirty="0" sz="1400" spc="5">
                <a:latin typeface="Arial"/>
                <a:cs typeface="Arial"/>
              </a:rPr>
              <a:t>c</a:t>
            </a:r>
            <a:r>
              <a:rPr dirty="0" sz="1400" spc="-5">
                <a:latin typeface="Arial"/>
                <a:cs typeface="Arial"/>
              </a:rPr>
              <a:t>a</a:t>
            </a:r>
            <a:r>
              <a:rPr dirty="0" sz="1400">
                <a:latin typeface="Arial"/>
                <a:cs typeface="Arial"/>
              </a:rPr>
              <a:t>n</a:t>
            </a:r>
            <a:r>
              <a:rPr dirty="0" sz="1400" spc="-30">
                <a:latin typeface="Arial"/>
                <a:cs typeface="Arial"/>
              </a:rPr>
              <a:t> </a:t>
            </a:r>
            <a:r>
              <a:rPr dirty="0" sz="1400" spc="5">
                <a:latin typeface="Arial"/>
                <a:cs typeface="Arial"/>
              </a:rPr>
              <a:t>s</a:t>
            </a:r>
            <a:r>
              <a:rPr dirty="0" sz="1400" spc="-5">
                <a:latin typeface="Arial"/>
                <a:cs typeface="Arial"/>
              </a:rPr>
              <a:t>uppo</a:t>
            </a:r>
            <a:r>
              <a:rPr dirty="0" sz="1400">
                <a:latin typeface="Arial"/>
                <a:cs typeface="Arial"/>
              </a:rPr>
              <a:t>rt</a:t>
            </a:r>
            <a:r>
              <a:rPr dirty="0" sz="1400" spc="-40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bo</a:t>
            </a:r>
            <a:r>
              <a:rPr dirty="0" sz="1400" spc="5">
                <a:latin typeface="Arial"/>
                <a:cs typeface="Arial"/>
              </a:rPr>
              <a:t>t</a:t>
            </a:r>
            <a:r>
              <a:rPr dirty="0" sz="1400">
                <a:latin typeface="Arial"/>
                <a:cs typeface="Arial"/>
              </a:rPr>
              <a:t>h</a:t>
            </a:r>
            <a:r>
              <a:rPr dirty="0" sz="1400" spc="-20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m</a:t>
            </a:r>
            <a:r>
              <a:rPr dirty="0" sz="1400">
                <a:latin typeface="Arial"/>
                <a:cs typeface="Arial"/>
              </a:rPr>
              <a:t>i</a:t>
            </a:r>
            <a:r>
              <a:rPr dirty="0" sz="1400" spc="-5">
                <a:latin typeface="Arial"/>
                <a:cs typeface="Arial"/>
              </a:rPr>
              <a:t>g</a:t>
            </a:r>
            <a:r>
              <a:rPr dirty="0" sz="1400">
                <a:latin typeface="Arial"/>
                <a:cs typeface="Arial"/>
              </a:rPr>
              <a:t>r</a:t>
            </a:r>
            <a:r>
              <a:rPr dirty="0" sz="1400" spc="-5">
                <a:latin typeface="Arial"/>
                <a:cs typeface="Arial"/>
              </a:rPr>
              <a:t>a</a:t>
            </a:r>
            <a:r>
              <a:rPr dirty="0" sz="1400" spc="5">
                <a:latin typeface="Arial"/>
                <a:cs typeface="Arial"/>
              </a:rPr>
              <a:t>t</a:t>
            </a:r>
            <a:r>
              <a:rPr dirty="0" sz="1400">
                <a:latin typeface="Arial"/>
                <a:cs typeface="Arial"/>
              </a:rPr>
              <a:t>i</a:t>
            </a:r>
            <a:r>
              <a:rPr dirty="0" sz="1400" spc="-5">
                <a:latin typeface="Arial"/>
                <a:cs typeface="Arial"/>
              </a:rPr>
              <a:t>o</a:t>
            </a:r>
            <a:r>
              <a:rPr dirty="0" sz="1400">
                <a:latin typeface="Arial"/>
                <a:cs typeface="Arial"/>
              </a:rPr>
              <a:t>n</a:t>
            </a:r>
            <a:r>
              <a:rPr dirty="0" sz="1400" spc="-45">
                <a:latin typeface="Arial"/>
                <a:cs typeface="Arial"/>
              </a:rPr>
              <a:t> </a:t>
            </a:r>
            <a:r>
              <a:rPr dirty="0" sz="1400" spc="5">
                <a:latin typeface="Arial"/>
                <a:cs typeface="Arial"/>
              </a:rPr>
              <a:t>st</a:t>
            </a:r>
            <a:r>
              <a:rPr dirty="0" sz="1400">
                <a:latin typeface="Arial"/>
                <a:cs typeface="Arial"/>
              </a:rPr>
              <a:t>r</a:t>
            </a:r>
            <a:r>
              <a:rPr dirty="0" sz="1400" spc="-5">
                <a:latin typeface="Arial"/>
                <a:cs typeface="Arial"/>
              </a:rPr>
              <a:t>a</a:t>
            </a:r>
            <a:r>
              <a:rPr dirty="0" sz="1400" spc="5">
                <a:latin typeface="Arial"/>
                <a:cs typeface="Arial"/>
              </a:rPr>
              <a:t>t</a:t>
            </a:r>
            <a:r>
              <a:rPr dirty="0" sz="1400" spc="-5">
                <a:latin typeface="Arial"/>
                <a:cs typeface="Arial"/>
              </a:rPr>
              <a:t>e</a:t>
            </a:r>
            <a:r>
              <a:rPr dirty="0" sz="1400" spc="-15">
                <a:latin typeface="Arial"/>
                <a:cs typeface="Arial"/>
              </a:rPr>
              <a:t>g</a:t>
            </a:r>
            <a:r>
              <a:rPr dirty="0" sz="1400">
                <a:latin typeface="Arial"/>
                <a:cs typeface="Arial"/>
              </a:rPr>
              <a:t>y</a:t>
            </a:r>
            <a:r>
              <a:rPr dirty="0" sz="1400" spc="-40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an</a:t>
            </a:r>
            <a:r>
              <a:rPr dirty="0" sz="1400">
                <a:latin typeface="Arial"/>
                <a:cs typeface="Arial"/>
              </a:rPr>
              <a:t>d</a:t>
            </a:r>
            <a:r>
              <a:rPr dirty="0" sz="1400" spc="-20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no</a:t>
            </a:r>
            <a:r>
              <a:rPr dirty="0" sz="1400">
                <a:latin typeface="Arial"/>
                <a:cs typeface="Arial"/>
              </a:rPr>
              <a:t>r</a:t>
            </a:r>
            <a:r>
              <a:rPr dirty="0" sz="1400" spc="-10">
                <a:latin typeface="Arial"/>
                <a:cs typeface="Arial"/>
              </a:rPr>
              <a:t>m</a:t>
            </a:r>
            <a:r>
              <a:rPr dirty="0" sz="1400" spc="-5">
                <a:latin typeface="Arial"/>
                <a:cs typeface="Arial"/>
              </a:rPr>
              <a:t>a</a:t>
            </a:r>
            <a:r>
              <a:rPr dirty="0" sz="1400">
                <a:latin typeface="Arial"/>
                <a:cs typeface="Arial"/>
              </a:rPr>
              <a:t>li</a:t>
            </a:r>
            <a:r>
              <a:rPr dirty="0" sz="1400" spc="5">
                <a:latin typeface="Arial"/>
                <a:cs typeface="Arial"/>
              </a:rPr>
              <a:t>z</a:t>
            </a:r>
            <a:r>
              <a:rPr dirty="0" sz="1400" spc="-5">
                <a:latin typeface="Arial"/>
                <a:cs typeface="Arial"/>
              </a:rPr>
              <a:t>a</a:t>
            </a:r>
            <a:r>
              <a:rPr dirty="0" sz="1400" spc="-10">
                <a:latin typeface="Arial"/>
                <a:cs typeface="Arial"/>
              </a:rPr>
              <a:t>t</a:t>
            </a:r>
            <a:r>
              <a:rPr dirty="0" sz="1400">
                <a:latin typeface="Arial"/>
                <a:cs typeface="Arial"/>
              </a:rPr>
              <a:t>i</a:t>
            </a:r>
            <a:r>
              <a:rPr dirty="0" sz="1400" spc="-5">
                <a:latin typeface="Arial"/>
                <a:cs typeface="Arial"/>
              </a:rPr>
              <a:t>on</a:t>
            </a:r>
            <a:r>
              <a:rPr dirty="0" sz="1400">
                <a:latin typeface="Arial"/>
                <a:cs typeface="Arial"/>
              </a:rPr>
              <a:t>.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1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 marR="493395">
              <a:lnSpc>
                <a:spcPct val="100000"/>
              </a:lnSpc>
            </a:pPr>
            <a:r>
              <a:rPr dirty="0" sz="1200" spc="-125">
                <a:latin typeface="Arial"/>
                <a:cs typeface="Arial"/>
              </a:rPr>
              <a:t>T</a:t>
            </a:r>
            <a:r>
              <a:rPr dirty="0" sz="1200">
                <a:latin typeface="Arial"/>
                <a:cs typeface="Arial"/>
              </a:rPr>
              <a:t>o</a:t>
            </a:r>
            <a:r>
              <a:rPr dirty="0" sz="1200" spc="-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see</a:t>
            </a:r>
            <a:r>
              <a:rPr dirty="0" sz="1200" spc="-2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how</a:t>
            </a:r>
            <a:r>
              <a:rPr dirty="0" sz="1200" spc="-1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a</a:t>
            </a:r>
            <a:r>
              <a:rPr dirty="0" sz="1200" spc="-10">
                <a:latin typeface="Arial"/>
                <a:cs typeface="Arial"/>
              </a:rPr>
              <a:t>g</a:t>
            </a:r>
            <a:r>
              <a:rPr dirty="0" sz="1200">
                <a:latin typeface="Arial"/>
                <a:cs typeface="Arial"/>
              </a:rPr>
              <a:t>ent</a:t>
            </a:r>
            <a:r>
              <a:rPr dirty="0" sz="1200" spc="-2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i</a:t>
            </a:r>
            <a:r>
              <a:rPr dirty="0" sz="1200">
                <a:latin typeface="Arial"/>
                <a:cs typeface="Arial"/>
              </a:rPr>
              <a:t>s used</a:t>
            </a:r>
            <a:r>
              <a:rPr dirty="0" sz="1200" spc="-2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to</a:t>
            </a:r>
            <a:r>
              <a:rPr dirty="0" sz="1200" spc="-5">
                <a:latin typeface="Arial"/>
                <a:cs typeface="Arial"/>
              </a:rPr>
              <a:t> r</a:t>
            </a:r>
            <a:r>
              <a:rPr dirty="0" sz="1200">
                <a:latin typeface="Arial"/>
                <a:cs typeface="Arial"/>
              </a:rPr>
              <a:t>ep</a:t>
            </a:r>
            <a:r>
              <a:rPr dirty="0" sz="1200" spc="-5">
                <a:latin typeface="Arial"/>
                <a:cs typeface="Arial"/>
              </a:rPr>
              <a:t>r</a:t>
            </a:r>
            <a:r>
              <a:rPr dirty="0" sz="1200">
                <a:latin typeface="Arial"/>
                <a:cs typeface="Arial"/>
              </a:rPr>
              <a:t>esent</a:t>
            </a:r>
            <a:r>
              <a:rPr dirty="0" sz="1200" spc="-3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so</a:t>
            </a:r>
            <a:r>
              <a:rPr dirty="0" sz="1200" spc="10">
                <a:latin typeface="Arial"/>
                <a:cs typeface="Arial"/>
              </a:rPr>
              <a:t>f</a:t>
            </a:r>
            <a:r>
              <a:rPr dirty="0" sz="1200">
                <a:latin typeface="Arial"/>
                <a:cs typeface="Arial"/>
              </a:rPr>
              <a:t>t</a:t>
            </a:r>
            <a:r>
              <a:rPr dirty="0" sz="1200" spc="-15">
                <a:latin typeface="Arial"/>
                <a:cs typeface="Arial"/>
              </a:rPr>
              <a:t>w</a:t>
            </a:r>
            <a:r>
              <a:rPr dirty="0" sz="1200">
                <a:latin typeface="Arial"/>
                <a:cs typeface="Arial"/>
              </a:rPr>
              <a:t>a</a:t>
            </a:r>
            <a:r>
              <a:rPr dirty="0" sz="1200" spc="-5">
                <a:latin typeface="Arial"/>
                <a:cs typeface="Arial"/>
              </a:rPr>
              <a:t>r</a:t>
            </a:r>
            <a:r>
              <a:rPr dirty="0" sz="1200">
                <a:latin typeface="Arial"/>
                <a:cs typeface="Arial"/>
              </a:rPr>
              <a:t>e</a:t>
            </a:r>
            <a:r>
              <a:rPr dirty="0" sz="1200" spc="-2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assoc</a:t>
            </a:r>
            <a:r>
              <a:rPr dirty="0" sz="1200" spc="-5">
                <a:latin typeface="Arial"/>
                <a:cs typeface="Arial"/>
              </a:rPr>
              <a:t>i</a:t>
            </a:r>
            <a:r>
              <a:rPr dirty="0" sz="1200">
                <a:latin typeface="Arial"/>
                <a:cs typeface="Arial"/>
              </a:rPr>
              <a:t>ated</a:t>
            </a:r>
            <a:r>
              <a:rPr dirty="0" sz="1200" spc="-45">
                <a:latin typeface="Arial"/>
                <a:cs typeface="Arial"/>
              </a:rPr>
              <a:t> </a:t>
            </a:r>
            <a:r>
              <a:rPr dirty="0" sz="1200" spc="-15">
                <a:latin typeface="Arial"/>
                <a:cs typeface="Arial"/>
              </a:rPr>
              <a:t>w</a:t>
            </a:r>
            <a:r>
              <a:rPr dirty="0" sz="1200" spc="-5">
                <a:latin typeface="Arial"/>
                <a:cs typeface="Arial"/>
              </a:rPr>
              <a:t>i</a:t>
            </a:r>
            <a:r>
              <a:rPr dirty="0" sz="1200">
                <a:latin typeface="Arial"/>
                <a:cs typeface="Arial"/>
              </a:rPr>
              <a:t>th</a:t>
            </a:r>
            <a:r>
              <a:rPr dirty="0" sz="1200" spc="1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a</a:t>
            </a:r>
            <a:r>
              <a:rPr dirty="0" sz="1200" spc="-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p</a:t>
            </a:r>
            <a:r>
              <a:rPr dirty="0" sz="1200" spc="-5">
                <a:latin typeface="Arial"/>
                <a:cs typeface="Arial"/>
              </a:rPr>
              <a:t>r</a:t>
            </a:r>
            <a:r>
              <a:rPr dirty="0" sz="1200">
                <a:latin typeface="Arial"/>
                <a:cs typeface="Arial"/>
              </a:rPr>
              <a:t>ese</a:t>
            </a:r>
            <a:r>
              <a:rPr dirty="0" sz="1200" spc="-5">
                <a:latin typeface="Arial"/>
                <a:cs typeface="Arial"/>
              </a:rPr>
              <a:t>r</a:t>
            </a:r>
            <a:r>
              <a:rPr dirty="0" sz="1200" spc="-15">
                <a:latin typeface="Arial"/>
                <a:cs typeface="Arial"/>
              </a:rPr>
              <a:t>v</a:t>
            </a:r>
            <a:r>
              <a:rPr dirty="0" sz="1200">
                <a:latin typeface="Arial"/>
                <a:cs typeface="Arial"/>
              </a:rPr>
              <a:t>at</a:t>
            </a:r>
            <a:r>
              <a:rPr dirty="0" sz="1200" spc="-5">
                <a:latin typeface="Arial"/>
                <a:cs typeface="Arial"/>
              </a:rPr>
              <a:t>i</a:t>
            </a:r>
            <a:r>
              <a:rPr dirty="0" sz="1200">
                <a:latin typeface="Arial"/>
                <a:cs typeface="Arial"/>
              </a:rPr>
              <a:t>on</a:t>
            </a:r>
            <a:r>
              <a:rPr dirty="0" sz="1200" spc="-3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e</a:t>
            </a:r>
            <a:r>
              <a:rPr dirty="0" sz="1200" spc="-15">
                <a:latin typeface="Arial"/>
                <a:cs typeface="Arial"/>
              </a:rPr>
              <a:t>v</a:t>
            </a:r>
            <a:r>
              <a:rPr dirty="0" sz="1200">
                <a:latin typeface="Arial"/>
                <a:cs typeface="Arial"/>
              </a:rPr>
              <a:t>ent</a:t>
            </a:r>
            <a:r>
              <a:rPr dirty="0" sz="1200" spc="-1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i</a:t>
            </a:r>
            <a:r>
              <a:rPr dirty="0" sz="1200">
                <a:latin typeface="Arial"/>
                <a:cs typeface="Arial"/>
              </a:rPr>
              <a:t>n</a:t>
            </a:r>
            <a:r>
              <a:rPr dirty="0" sz="1200" spc="-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th</a:t>
            </a:r>
            <a:r>
              <a:rPr dirty="0" sz="1200" spc="-5">
                <a:latin typeface="Arial"/>
                <a:cs typeface="Arial"/>
              </a:rPr>
              <a:t>i</a:t>
            </a:r>
            <a:r>
              <a:rPr dirty="0" sz="1200">
                <a:latin typeface="Arial"/>
                <a:cs typeface="Arial"/>
              </a:rPr>
              <a:t>s</a:t>
            </a:r>
            <a:r>
              <a:rPr dirty="0" sz="1200" spc="-1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e</a:t>
            </a:r>
            <a:r>
              <a:rPr dirty="0" sz="1200" spc="-15">
                <a:latin typeface="Arial"/>
                <a:cs typeface="Arial"/>
              </a:rPr>
              <a:t>x</a:t>
            </a:r>
            <a:r>
              <a:rPr dirty="0" sz="1200">
                <a:latin typeface="Arial"/>
                <a:cs typeface="Arial"/>
              </a:rPr>
              <a:t>a</a:t>
            </a:r>
            <a:r>
              <a:rPr dirty="0" sz="1200" spc="5">
                <a:latin typeface="Arial"/>
                <a:cs typeface="Arial"/>
              </a:rPr>
              <a:t>m</a:t>
            </a:r>
            <a:r>
              <a:rPr dirty="0" sz="1200">
                <a:latin typeface="Arial"/>
                <a:cs typeface="Arial"/>
              </a:rPr>
              <a:t>p</a:t>
            </a:r>
            <a:r>
              <a:rPr dirty="0" sz="1200" spc="-5">
                <a:latin typeface="Arial"/>
                <a:cs typeface="Arial"/>
              </a:rPr>
              <a:t>l</a:t>
            </a:r>
            <a:r>
              <a:rPr dirty="0" sz="1200">
                <a:latin typeface="Arial"/>
                <a:cs typeface="Arial"/>
              </a:rPr>
              <a:t>e</a:t>
            </a:r>
            <a:r>
              <a:rPr dirty="0" sz="1200" spc="-3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(</a:t>
            </a:r>
            <a:r>
              <a:rPr dirty="0" sz="1200">
                <a:latin typeface="Arial"/>
                <a:cs typeface="Arial"/>
              </a:rPr>
              <a:t>sea</a:t>
            </a:r>
            <a:r>
              <a:rPr dirty="0" sz="1200" spc="-5">
                <a:latin typeface="Arial"/>
                <a:cs typeface="Arial"/>
              </a:rPr>
              <a:t>r</a:t>
            </a:r>
            <a:r>
              <a:rPr dirty="0" sz="1200">
                <a:latin typeface="Arial"/>
                <a:cs typeface="Arial"/>
              </a:rPr>
              <a:t>ch</a:t>
            </a:r>
            <a:r>
              <a:rPr dirty="0" sz="1200" spc="-5">
                <a:latin typeface="Arial"/>
                <a:cs typeface="Arial"/>
              </a:rPr>
              <a:t> </a:t>
            </a:r>
            <a:r>
              <a:rPr dirty="0" sz="1200" spc="5">
                <a:latin typeface="Arial"/>
                <a:cs typeface="Arial"/>
              </a:rPr>
              <a:t>"</a:t>
            </a:r>
            <a:r>
              <a:rPr dirty="0" sz="1200" spc="-5">
                <a:latin typeface="Arial"/>
                <a:cs typeface="Arial"/>
              </a:rPr>
              <a:t>F</a:t>
            </a:r>
            <a:r>
              <a:rPr dirty="0" sz="1200">
                <a:latin typeface="Arial"/>
                <a:cs typeface="Arial"/>
              </a:rPr>
              <a:t>I</a:t>
            </a:r>
            <a:r>
              <a:rPr dirty="0" sz="1200" spc="-5">
                <a:latin typeface="Arial"/>
                <a:cs typeface="Arial"/>
              </a:rPr>
              <a:t>D</a:t>
            </a:r>
            <a:r>
              <a:rPr dirty="0" sz="1200">
                <a:latin typeface="Arial"/>
                <a:cs typeface="Arial"/>
              </a:rPr>
              <a:t>O</a:t>
            </a:r>
            <a:r>
              <a:rPr dirty="0" sz="1200" spc="-5">
                <a:latin typeface="Arial"/>
                <a:cs typeface="Arial"/>
              </a:rPr>
              <a:t>”</a:t>
            </a:r>
            <a:r>
              <a:rPr dirty="0" sz="1200">
                <a:latin typeface="Arial"/>
                <a:cs typeface="Arial"/>
              </a:rPr>
              <a:t>)</a:t>
            </a:r>
            <a:r>
              <a:rPr dirty="0" sz="1200" spc="1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i</a:t>
            </a:r>
            <a:r>
              <a:rPr dirty="0" sz="1200">
                <a:latin typeface="Arial"/>
                <a:cs typeface="Arial"/>
              </a:rPr>
              <a:t>n</a:t>
            </a:r>
            <a:r>
              <a:rPr dirty="0" sz="1200">
                <a:latin typeface="Arial"/>
                <a:cs typeface="Arial"/>
              </a:rPr>
              <a:t> </a:t>
            </a:r>
            <a:r>
              <a:rPr dirty="0" sz="1200" u="sng">
                <a:solidFill>
                  <a:srgbClr val="0000FF"/>
                </a:solidFill>
                <a:latin typeface="Arial"/>
                <a:cs typeface="Arial"/>
                <a:hlinkClick r:id="rId2"/>
              </a:rPr>
              <a:t>https://</a:t>
            </a:r>
            <a:r>
              <a:rPr dirty="0" sz="1200" spc="-15" u="sng">
                <a:solidFill>
                  <a:srgbClr val="0000FF"/>
                </a:solidFill>
                <a:latin typeface="Arial"/>
                <a:cs typeface="Arial"/>
                <a:hlinkClick r:id="rId2"/>
              </a:rPr>
              <a:t>ww</a:t>
            </a:r>
            <a:r>
              <a:rPr dirty="0" sz="1200" spc="-75" u="sng">
                <a:solidFill>
                  <a:srgbClr val="0000FF"/>
                </a:solidFill>
                <a:latin typeface="Arial"/>
                <a:cs typeface="Arial"/>
                <a:hlinkClick r:id="rId2"/>
              </a:rPr>
              <a:t>w</a:t>
            </a:r>
            <a:r>
              <a:rPr dirty="0" sz="1200" u="sng">
                <a:solidFill>
                  <a:srgbClr val="0000FF"/>
                </a:solidFill>
                <a:latin typeface="Arial"/>
                <a:cs typeface="Arial"/>
                <a:hlinkClick r:id="rId2"/>
              </a:rPr>
              <a:t>.</a:t>
            </a:r>
            <a:r>
              <a:rPr dirty="0" sz="1200" spc="-5" u="sng">
                <a:solidFill>
                  <a:srgbClr val="0000FF"/>
                </a:solidFill>
                <a:latin typeface="Arial"/>
                <a:cs typeface="Arial"/>
                <a:hlinkClick r:id="rId2"/>
              </a:rPr>
              <a:t>l</a:t>
            </a:r>
            <a:r>
              <a:rPr dirty="0" sz="1200" u="sng">
                <a:solidFill>
                  <a:srgbClr val="0000FF"/>
                </a:solidFill>
                <a:latin typeface="Arial"/>
                <a:cs typeface="Arial"/>
                <a:hlinkClick r:id="rId2"/>
              </a:rPr>
              <a:t>oc.</a:t>
            </a:r>
            <a:r>
              <a:rPr dirty="0" sz="1200" spc="-10" u="sng">
                <a:solidFill>
                  <a:srgbClr val="0000FF"/>
                </a:solidFill>
                <a:latin typeface="Arial"/>
                <a:cs typeface="Arial"/>
                <a:hlinkClick r:id="rId2"/>
              </a:rPr>
              <a:t>g</a:t>
            </a:r>
            <a:r>
              <a:rPr dirty="0" sz="1200" u="sng">
                <a:solidFill>
                  <a:srgbClr val="0000FF"/>
                </a:solidFill>
                <a:latin typeface="Arial"/>
                <a:cs typeface="Arial"/>
                <a:hlinkClick r:id="rId2"/>
              </a:rPr>
              <a:t>o</a:t>
            </a:r>
            <a:r>
              <a:rPr dirty="0" sz="1200" spc="-15" u="sng">
                <a:solidFill>
                  <a:srgbClr val="0000FF"/>
                </a:solidFill>
                <a:latin typeface="Arial"/>
                <a:cs typeface="Arial"/>
                <a:hlinkClick r:id="rId2"/>
              </a:rPr>
              <a:t>v</a:t>
            </a:r>
            <a:r>
              <a:rPr dirty="0" sz="1200" u="sng">
                <a:solidFill>
                  <a:srgbClr val="0000FF"/>
                </a:solidFill>
                <a:latin typeface="Arial"/>
                <a:cs typeface="Arial"/>
                <a:hlinkClick r:id="rId2"/>
              </a:rPr>
              <a:t>/standa</a:t>
            </a:r>
            <a:r>
              <a:rPr dirty="0" sz="1200" spc="-5" u="sng">
                <a:solidFill>
                  <a:srgbClr val="0000FF"/>
                </a:solidFill>
                <a:latin typeface="Arial"/>
                <a:cs typeface="Arial"/>
                <a:hlinkClick r:id="rId2"/>
              </a:rPr>
              <a:t>r</a:t>
            </a:r>
            <a:r>
              <a:rPr dirty="0" sz="1200" u="sng">
                <a:solidFill>
                  <a:srgbClr val="0000FF"/>
                </a:solidFill>
                <a:latin typeface="Arial"/>
                <a:cs typeface="Arial"/>
                <a:hlinkClick r:id="rId2"/>
              </a:rPr>
              <a:t>ds/p</a:t>
            </a:r>
            <a:r>
              <a:rPr dirty="0" sz="1200" spc="-5" u="sng">
                <a:solidFill>
                  <a:srgbClr val="0000FF"/>
                </a:solidFill>
                <a:latin typeface="Arial"/>
                <a:cs typeface="Arial"/>
                <a:hlinkClick r:id="rId2"/>
              </a:rPr>
              <a:t>r</a:t>
            </a:r>
            <a:r>
              <a:rPr dirty="0" sz="1200" spc="-10" u="sng">
                <a:solidFill>
                  <a:srgbClr val="0000FF"/>
                </a:solidFill>
                <a:latin typeface="Arial"/>
                <a:cs typeface="Arial"/>
                <a:hlinkClick r:id="rId2"/>
              </a:rPr>
              <a:t>e</a:t>
            </a:r>
            <a:r>
              <a:rPr dirty="0" sz="1200" spc="5" u="sng">
                <a:solidFill>
                  <a:srgbClr val="0000FF"/>
                </a:solidFill>
                <a:latin typeface="Arial"/>
                <a:cs typeface="Arial"/>
                <a:hlinkClick r:id="rId2"/>
              </a:rPr>
              <a:t>m</a:t>
            </a:r>
            <a:r>
              <a:rPr dirty="0" sz="1200" spc="-5" u="sng">
                <a:solidFill>
                  <a:srgbClr val="0000FF"/>
                </a:solidFill>
                <a:latin typeface="Arial"/>
                <a:cs typeface="Arial"/>
                <a:hlinkClick r:id="rId2"/>
              </a:rPr>
              <a:t>i</a:t>
            </a:r>
            <a:r>
              <a:rPr dirty="0" sz="1200" u="sng">
                <a:solidFill>
                  <a:srgbClr val="0000FF"/>
                </a:solidFill>
                <a:latin typeface="Arial"/>
                <a:cs typeface="Arial"/>
                <a:hlinkClick r:id="rId2"/>
              </a:rPr>
              <a:t>s/</a:t>
            </a:r>
            <a:r>
              <a:rPr dirty="0" sz="1200" spc="-15" u="sng">
                <a:solidFill>
                  <a:srgbClr val="0000FF"/>
                </a:solidFill>
                <a:latin typeface="Arial"/>
                <a:cs typeface="Arial"/>
                <a:hlinkClick r:id="rId2"/>
              </a:rPr>
              <a:t>v</a:t>
            </a:r>
            <a:r>
              <a:rPr dirty="0" sz="1200" u="sng">
                <a:solidFill>
                  <a:srgbClr val="0000FF"/>
                </a:solidFill>
                <a:latin typeface="Arial"/>
                <a:cs typeface="Arial"/>
                <a:hlinkClick r:id="rId2"/>
              </a:rPr>
              <a:t>3/s</a:t>
            </a:r>
            <a:r>
              <a:rPr dirty="0" sz="1200" spc="-10" u="sng">
                <a:solidFill>
                  <a:srgbClr val="0000FF"/>
                </a:solidFill>
                <a:latin typeface="Arial"/>
                <a:cs typeface="Arial"/>
                <a:hlinkClick r:id="rId2"/>
              </a:rPr>
              <a:t>a</a:t>
            </a:r>
            <a:r>
              <a:rPr dirty="0" sz="1200" spc="5" u="sng">
                <a:solidFill>
                  <a:srgbClr val="0000FF"/>
                </a:solidFill>
                <a:latin typeface="Arial"/>
                <a:cs typeface="Arial"/>
                <a:hlinkClick r:id="rId2"/>
              </a:rPr>
              <a:t>m</a:t>
            </a:r>
            <a:r>
              <a:rPr dirty="0" sz="1200" spc="-10" u="sng">
                <a:solidFill>
                  <a:srgbClr val="0000FF"/>
                </a:solidFill>
                <a:latin typeface="Arial"/>
                <a:cs typeface="Arial"/>
                <a:hlinkClick r:id="rId2"/>
              </a:rPr>
              <a:t>p</a:t>
            </a:r>
            <a:r>
              <a:rPr dirty="0" sz="1200" spc="-5" u="sng">
                <a:solidFill>
                  <a:srgbClr val="0000FF"/>
                </a:solidFill>
                <a:latin typeface="Arial"/>
                <a:cs typeface="Arial"/>
                <a:hlinkClick r:id="rId2"/>
              </a:rPr>
              <a:t>l</a:t>
            </a:r>
            <a:r>
              <a:rPr dirty="0" sz="1200" spc="-10" u="sng">
                <a:solidFill>
                  <a:srgbClr val="0000FF"/>
                </a:solidFill>
                <a:latin typeface="Arial"/>
                <a:cs typeface="Arial"/>
                <a:hlinkClick r:id="rId2"/>
              </a:rPr>
              <a:t>e</a:t>
            </a:r>
            <a:r>
              <a:rPr dirty="0" sz="1200" spc="-5" u="sng">
                <a:solidFill>
                  <a:srgbClr val="0000FF"/>
                </a:solidFill>
                <a:latin typeface="Arial"/>
                <a:cs typeface="Arial"/>
                <a:hlinkClick r:id="rId2"/>
              </a:rPr>
              <a:t>-</a:t>
            </a:r>
            <a:r>
              <a:rPr dirty="0" sz="1200" spc="-5" u="sng">
                <a:solidFill>
                  <a:srgbClr val="0000FF"/>
                </a:solidFill>
                <a:latin typeface="Arial"/>
                <a:cs typeface="Arial"/>
                <a:hlinkClick r:id="rId2"/>
              </a:rPr>
              <a:t>r</a:t>
            </a:r>
            <a:r>
              <a:rPr dirty="0" sz="1200" u="sng">
                <a:solidFill>
                  <a:srgbClr val="0000FF"/>
                </a:solidFill>
                <a:latin typeface="Arial"/>
                <a:cs typeface="Arial"/>
                <a:hlinkClick r:id="rId2"/>
              </a:rPr>
              <a:t>ec</a:t>
            </a:r>
            <a:r>
              <a:rPr dirty="0" sz="1200" spc="-10" u="sng">
                <a:solidFill>
                  <a:srgbClr val="0000FF"/>
                </a:solidFill>
                <a:latin typeface="Arial"/>
                <a:cs typeface="Arial"/>
                <a:hlinkClick r:id="rId2"/>
              </a:rPr>
              <a:t>o</a:t>
            </a:r>
            <a:r>
              <a:rPr dirty="0" sz="1200" spc="-5" u="sng">
                <a:solidFill>
                  <a:srgbClr val="0000FF"/>
                </a:solidFill>
                <a:latin typeface="Arial"/>
                <a:cs typeface="Arial"/>
                <a:hlinkClick r:id="rId2"/>
              </a:rPr>
              <a:t>r</a:t>
            </a:r>
            <a:r>
              <a:rPr dirty="0" sz="1200" u="sng">
                <a:solidFill>
                  <a:srgbClr val="0000FF"/>
                </a:solidFill>
                <a:latin typeface="Arial"/>
                <a:cs typeface="Arial"/>
                <a:hlinkClick r:id="rId2"/>
              </a:rPr>
              <a:t>ds/</a:t>
            </a:r>
            <a:r>
              <a:rPr dirty="0" sz="1200" spc="-10" u="sng">
                <a:solidFill>
                  <a:srgbClr val="0000FF"/>
                </a:solidFill>
                <a:latin typeface="Arial"/>
                <a:cs typeface="Arial"/>
                <a:hlinkClick r:id="rId2"/>
              </a:rPr>
              <a:t>P</a:t>
            </a:r>
            <a:r>
              <a:rPr dirty="0" sz="1200" spc="-5" u="sng">
                <a:solidFill>
                  <a:srgbClr val="0000FF"/>
                </a:solidFill>
                <a:latin typeface="Arial"/>
                <a:cs typeface="Arial"/>
                <a:hlinkClick r:id="rId2"/>
              </a:rPr>
              <a:t>R</a:t>
            </a:r>
            <a:r>
              <a:rPr dirty="0" sz="1200" u="sng">
                <a:solidFill>
                  <a:srgbClr val="0000FF"/>
                </a:solidFill>
                <a:latin typeface="Arial"/>
                <a:cs typeface="Arial"/>
                <a:hlinkClick r:id="rId2"/>
              </a:rPr>
              <a:t>E</a:t>
            </a:r>
            <a:r>
              <a:rPr dirty="0" sz="1200" spc="-5" u="sng">
                <a:solidFill>
                  <a:srgbClr val="0000FF"/>
                </a:solidFill>
                <a:latin typeface="Arial"/>
                <a:cs typeface="Arial"/>
                <a:hlinkClick r:id="rId2"/>
              </a:rPr>
              <a:t>M</a:t>
            </a:r>
            <a:r>
              <a:rPr dirty="0" sz="1200" u="sng">
                <a:solidFill>
                  <a:srgbClr val="0000FF"/>
                </a:solidFill>
                <a:latin typeface="Arial"/>
                <a:cs typeface="Arial"/>
                <a:hlinkClick r:id="rId2"/>
              </a:rPr>
              <a:t>IS</a:t>
            </a:r>
            <a:r>
              <a:rPr dirty="0" sz="1200" spc="-5" u="sng">
                <a:solidFill>
                  <a:srgbClr val="0000FF"/>
                </a:solidFill>
                <a:latin typeface="Arial"/>
                <a:cs typeface="Arial"/>
                <a:hlinkClick r:id="rId2"/>
              </a:rPr>
              <a:t>-</a:t>
            </a:r>
            <a:r>
              <a:rPr dirty="0" sz="1200" u="sng">
                <a:solidFill>
                  <a:srgbClr val="0000FF"/>
                </a:solidFill>
                <a:latin typeface="Arial"/>
                <a:cs typeface="Arial"/>
                <a:hlinkClick r:id="rId2"/>
              </a:rPr>
              <a:t>3</a:t>
            </a:r>
            <a:r>
              <a:rPr dirty="0" sz="1200" spc="-5" u="sng">
                <a:solidFill>
                  <a:srgbClr val="0000FF"/>
                </a:solidFill>
                <a:latin typeface="Arial"/>
                <a:cs typeface="Arial"/>
                <a:hlinkClick r:id="rId2"/>
              </a:rPr>
              <a:t>-</a:t>
            </a:r>
            <a:r>
              <a:rPr dirty="0" sz="1200" spc="-10" u="sng">
                <a:solidFill>
                  <a:srgbClr val="0000FF"/>
                </a:solidFill>
                <a:latin typeface="Arial"/>
                <a:cs typeface="Arial"/>
                <a:hlinkClick r:id="rId2"/>
              </a:rPr>
              <a:t>e</a:t>
            </a:r>
            <a:r>
              <a:rPr dirty="0" sz="1200" spc="-15" u="sng">
                <a:solidFill>
                  <a:srgbClr val="0000FF"/>
                </a:solidFill>
                <a:latin typeface="Arial"/>
                <a:cs typeface="Arial"/>
                <a:hlinkClick r:id="rId2"/>
              </a:rPr>
              <a:t>x</a:t>
            </a:r>
            <a:r>
              <a:rPr dirty="0" sz="1200" u="sng">
                <a:solidFill>
                  <a:srgbClr val="0000FF"/>
                </a:solidFill>
                <a:latin typeface="Arial"/>
                <a:cs typeface="Arial"/>
                <a:hlinkClick r:id="rId2"/>
              </a:rPr>
              <a:t>a</a:t>
            </a:r>
            <a:r>
              <a:rPr dirty="0" sz="1200" spc="5" u="sng">
                <a:solidFill>
                  <a:srgbClr val="0000FF"/>
                </a:solidFill>
                <a:latin typeface="Arial"/>
                <a:cs typeface="Arial"/>
                <a:hlinkClick r:id="rId2"/>
              </a:rPr>
              <a:t>m</a:t>
            </a:r>
            <a:r>
              <a:rPr dirty="0" sz="1200" spc="-10" u="sng">
                <a:solidFill>
                  <a:srgbClr val="0000FF"/>
                </a:solidFill>
                <a:latin typeface="Arial"/>
                <a:cs typeface="Arial"/>
                <a:hlinkClick r:id="rId2"/>
              </a:rPr>
              <a:t>p</a:t>
            </a:r>
            <a:r>
              <a:rPr dirty="0" sz="1200" spc="-5" u="sng">
                <a:solidFill>
                  <a:srgbClr val="0000FF"/>
                </a:solidFill>
                <a:latin typeface="Arial"/>
                <a:cs typeface="Arial"/>
                <a:hlinkClick r:id="rId2"/>
              </a:rPr>
              <a:t>l</a:t>
            </a:r>
            <a:r>
              <a:rPr dirty="0" sz="1200" spc="-10" u="sng">
                <a:solidFill>
                  <a:srgbClr val="0000FF"/>
                </a:solidFill>
                <a:latin typeface="Arial"/>
                <a:cs typeface="Arial"/>
                <a:hlinkClick r:id="rId2"/>
              </a:rPr>
              <a:t>e</a:t>
            </a:r>
            <a:r>
              <a:rPr dirty="0" sz="1200" spc="-5" u="sng">
                <a:solidFill>
                  <a:srgbClr val="0000FF"/>
                </a:solidFill>
                <a:latin typeface="Arial"/>
                <a:cs typeface="Arial"/>
                <a:hlinkClick r:id="rId2"/>
              </a:rPr>
              <a:t>-</a:t>
            </a:r>
            <a:r>
              <a:rPr dirty="0" sz="1200" spc="-10" u="sng">
                <a:solidFill>
                  <a:srgbClr val="0000FF"/>
                </a:solidFill>
                <a:latin typeface="Arial"/>
                <a:cs typeface="Arial"/>
                <a:hlinkClick r:id="rId2"/>
              </a:rPr>
              <a:t>1</a:t>
            </a:r>
            <a:r>
              <a:rPr dirty="0" sz="1200" u="sng">
                <a:solidFill>
                  <a:srgbClr val="0000FF"/>
                </a:solidFill>
                <a:latin typeface="Arial"/>
                <a:cs typeface="Arial"/>
                <a:hlinkClick r:id="rId2"/>
              </a:rPr>
              <a:t>.</a:t>
            </a:r>
            <a:r>
              <a:rPr dirty="0" sz="1200" spc="-15" u="sng">
                <a:solidFill>
                  <a:srgbClr val="0000FF"/>
                </a:solidFill>
                <a:latin typeface="Arial"/>
                <a:cs typeface="Arial"/>
                <a:hlinkClick r:id="rId2"/>
              </a:rPr>
              <a:t>x</a:t>
            </a:r>
            <a:r>
              <a:rPr dirty="0" sz="1200" spc="5" u="sng">
                <a:solidFill>
                  <a:srgbClr val="0000FF"/>
                </a:solidFill>
                <a:latin typeface="Arial"/>
                <a:cs typeface="Arial"/>
                <a:hlinkClick r:id="rId2"/>
              </a:rPr>
              <a:t>m</a:t>
            </a:r>
            <a:r>
              <a:rPr dirty="0" sz="1200" u="sng">
                <a:solidFill>
                  <a:srgbClr val="0000FF"/>
                </a:solidFill>
                <a:latin typeface="Arial"/>
                <a:cs typeface="Arial"/>
                <a:hlinkClick r:id="rId2"/>
              </a:rPr>
              <a:t>l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741" y="6586849"/>
            <a:ext cx="4150995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 spc="-5">
                <a:latin typeface="Arial"/>
                <a:cs typeface="Arial"/>
              </a:rPr>
              <a:t>(</a:t>
            </a:r>
            <a:r>
              <a:rPr dirty="0" sz="1200" spc="10">
                <a:latin typeface="Arial"/>
                <a:cs typeface="Arial"/>
              </a:rPr>
              <a:t>T</a:t>
            </a:r>
            <a:r>
              <a:rPr dirty="0" sz="1200">
                <a:latin typeface="Arial"/>
                <a:cs typeface="Arial"/>
              </a:rPr>
              <a:t>he</a:t>
            </a:r>
            <a:r>
              <a:rPr dirty="0" sz="1200" spc="-2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e</a:t>
            </a:r>
            <a:r>
              <a:rPr dirty="0" sz="1200" spc="-15">
                <a:latin typeface="Arial"/>
                <a:cs typeface="Arial"/>
              </a:rPr>
              <a:t>x</a:t>
            </a:r>
            <a:r>
              <a:rPr dirty="0" sz="1200">
                <a:latin typeface="Arial"/>
                <a:cs typeface="Arial"/>
              </a:rPr>
              <a:t>a</a:t>
            </a:r>
            <a:r>
              <a:rPr dirty="0" sz="1200" spc="5">
                <a:latin typeface="Arial"/>
                <a:cs typeface="Arial"/>
              </a:rPr>
              <a:t>m</a:t>
            </a:r>
            <a:r>
              <a:rPr dirty="0" sz="1200">
                <a:latin typeface="Arial"/>
                <a:cs typeface="Arial"/>
              </a:rPr>
              <a:t>p</a:t>
            </a:r>
            <a:r>
              <a:rPr dirty="0" sz="1200" spc="-5">
                <a:latin typeface="Arial"/>
                <a:cs typeface="Arial"/>
              </a:rPr>
              <a:t>l</a:t>
            </a:r>
            <a:r>
              <a:rPr dirty="0" sz="1200">
                <a:latin typeface="Arial"/>
                <a:cs typeface="Arial"/>
              </a:rPr>
              <a:t>e</a:t>
            </a:r>
            <a:r>
              <a:rPr dirty="0" sz="1200" spc="-3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i</a:t>
            </a:r>
            <a:r>
              <a:rPr dirty="0" sz="1200">
                <a:latin typeface="Arial"/>
                <a:cs typeface="Arial"/>
              </a:rPr>
              <a:t>s </a:t>
            </a:r>
            <a:r>
              <a:rPr dirty="0" sz="1200" spc="-5">
                <a:latin typeface="Arial"/>
                <a:cs typeface="Arial"/>
              </a:rPr>
              <a:t>li</a:t>
            </a:r>
            <a:r>
              <a:rPr dirty="0" sz="1200">
                <a:latin typeface="Arial"/>
                <a:cs typeface="Arial"/>
              </a:rPr>
              <a:t>be</a:t>
            </a:r>
            <a:r>
              <a:rPr dirty="0" sz="1200" spc="-5">
                <a:latin typeface="Arial"/>
                <a:cs typeface="Arial"/>
              </a:rPr>
              <a:t>r</a:t>
            </a:r>
            <a:r>
              <a:rPr dirty="0" sz="1200">
                <a:latin typeface="Arial"/>
                <a:cs typeface="Arial"/>
              </a:rPr>
              <a:t>a</a:t>
            </a:r>
            <a:r>
              <a:rPr dirty="0" sz="1200" spc="-5">
                <a:latin typeface="Arial"/>
                <a:cs typeface="Arial"/>
              </a:rPr>
              <a:t>ll</a:t>
            </a:r>
            <a:r>
              <a:rPr dirty="0" sz="1200">
                <a:latin typeface="Arial"/>
                <a:cs typeface="Arial"/>
              </a:rPr>
              <a:t>y</a:t>
            </a:r>
            <a:r>
              <a:rPr dirty="0" sz="1200" spc="-25">
                <a:latin typeface="Arial"/>
                <a:cs typeface="Arial"/>
              </a:rPr>
              <a:t> </a:t>
            </a:r>
            <a:r>
              <a:rPr dirty="0" sz="1200" spc="5">
                <a:latin typeface="Arial"/>
                <a:cs typeface="Arial"/>
              </a:rPr>
              <a:t>m</a:t>
            </a:r>
            <a:r>
              <a:rPr dirty="0" sz="1200">
                <a:latin typeface="Arial"/>
                <a:cs typeface="Arial"/>
              </a:rPr>
              <a:t>od</a:t>
            </a:r>
            <a:r>
              <a:rPr dirty="0" sz="1200" spc="-5">
                <a:latin typeface="Arial"/>
                <a:cs typeface="Arial"/>
              </a:rPr>
              <a:t>i</a:t>
            </a:r>
            <a:r>
              <a:rPr dirty="0" sz="1200" spc="10">
                <a:latin typeface="Arial"/>
                <a:cs typeface="Arial"/>
              </a:rPr>
              <a:t>f</a:t>
            </a:r>
            <a:r>
              <a:rPr dirty="0" sz="1200" spc="-5">
                <a:latin typeface="Arial"/>
                <a:cs typeface="Arial"/>
              </a:rPr>
              <a:t>i</a:t>
            </a:r>
            <a:r>
              <a:rPr dirty="0" sz="1200" spc="-10">
                <a:latin typeface="Arial"/>
                <a:cs typeface="Arial"/>
              </a:rPr>
              <a:t>e</a:t>
            </a:r>
            <a:r>
              <a:rPr dirty="0" sz="1200">
                <a:latin typeface="Arial"/>
                <a:cs typeface="Arial"/>
              </a:rPr>
              <a:t>d</a:t>
            </a:r>
            <a:r>
              <a:rPr dirty="0" sz="1200" spc="-45">
                <a:latin typeface="Arial"/>
                <a:cs typeface="Arial"/>
              </a:rPr>
              <a:t> </a:t>
            </a:r>
            <a:r>
              <a:rPr dirty="0" sz="1200" spc="10">
                <a:latin typeface="Arial"/>
                <a:cs typeface="Arial"/>
              </a:rPr>
              <a:t>f</a:t>
            </a:r>
            <a:r>
              <a:rPr dirty="0" sz="1200" spc="-5">
                <a:latin typeface="Arial"/>
                <a:cs typeface="Arial"/>
              </a:rPr>
              <a:t>r</a:t>
            </a:r>
            <a:r>
              <a:rPr dirty="0" sz="1200">
                <a:latin typeface="Arial"/>
                <a:cs typeface="Arial"/>
              </a:rPr>
              <a:t>om</a:t>
            </a:r>
            <a:r>
              <a:rPr dirty="0" sz="1200" spc="-1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U</a:t>
            </a:r>
            <a:r>
              <a:rPr dirty="0" sz="1200">
                <a:latin typeface="Arial"/>
                <a:cs typeface="Arial"/>
              </a:rPr>
              <a:t>I</a:t>
            </a:r>
            <a:r>
              <a:rPr dirty="0" sz="1200" spc="-5">
                <a:latin typeface="Arial"/>
                <a:cs typeface="Arial"/>
              </a:rPr>
              <a:t>U</a:t>
            </a:r>
            <a:r>
              <a:rPr dirty="0" sz="1200">
                <a:latin typeface="Arial"/>
                <a:cs typeface="Arial"/>
              </a:rPr>
              <a:t>C </a:t>
            </a:r>
            <a:r>
              <a:rPr dirty="0" sz="1200" spc="-5">
                <a:latin typeface="Arial"/>
                <a:cs typeface="Arial"/>
              </a:rPr>
              <a:t>M</a:t>
            </a:r>
            <a:r>
              <a:rPr dirty="0" sz="1200">
                <a:latin typeface="Arial"/>
                <a:cs typeface="Arial"/>
              </a:rPr>
              <a:t>edusa</a:t>
            </a:r>
            <a:r>
              <a:rPr dirty="0" sz="1200" spc="-2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r</a:t>
            </a:r>
            <a:r>
              <a:rPr dirty="0" sz="1200">
                <a:latin typeface="Arial"/>
                <a:cs typeface="Arial"/>
              </a:rPr>
              <a:t>eco</a:t>
            </a:r>
            <a:r>
              <a:rPr dirty="0" sz="1200" spc="-5">
                <a:latin typeface="Arial"/>
                <a:cs typeface="Arial"/>
              </a:rPr>
              <a:t>r</a:t>
            </a:r>
            <a:r>
              <a:rPr dirty="0" sz="1200">
                <a:latin typeface="Arial"/>
                <a:cs typeface="Arial"/>
              </a:rPr>
              <a:t>d)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503411" y="6463728"/>
            <a:ext cx="10287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 spc="-10">
                <a:solidFill>
                  <a:srgbClr val="8A8A8A"/>
                </a:solidFill>
                <a:latin typeface="Calibri"/>
                <a:cs typeface="Calibri"/>
              </a:rPr>
              <a:t>9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941955">
              <a:lnSpc>
                <a:spcPct val="100000"/>
              </a:lnSpc>
            </a:pPr>
            <a:r>
              <a:rPr dirty="0">
                <a:latin typeface="Arial"/>
                <a:cs typeface="Arial"/>
              </a:rPr>
              <a:t>A</a:t>
            </a:r>
            <a:r>
              <a:rPr dirty="0" spc="-200">
                <a:latin typeface="Arial"/>
                <a:cs typeface="Arial"/>
              </a:rPr>
              <a:t> </a:t>
            </a:r>
            <a:r>
              <a:rPr dirty="0" spc="-5">
                <a:latin typeface="Arial"/>
                <a:cs typeface="Arial"/>
              </a:rPr>
              <a:t>f</a:t>
            </a:r>
            <a:r>
              <a:rPr dirty="0">
                <a:latin typeface="Arial"/>
                <a:cs typeface="Arial"/>
              </a:rPr>
              <a:t>irst</a:t>
            </a:r>
            <a:r>
              <a:rPr dirty="0" spc="-1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de</a:t>
            </a:r>
            <a:r>
              <a:rPr dirty="0" spc="-5">
                <a:latin typeface="Arial"/>
                <a:cs typeface="Arial"/>
              </a:rPr>
              <a:t>f</a:t>
            </a:r>
            <a:r>
              <a:rPr dirty="0">
                <a:latin typeface="Arial"/>
                <a:cs typeface="Arial"/>
              </a:rPr>
              <a:t>ini</a:t>
            </a:r>
            <a:r>
              <a:rPr dirty="0" spc="-5">
                <a:latin typeface="Arial"/>
                <a:cs typeface="Arial"/>
              </a:rPr>
              <a:t>t</a:t>
            </a:r>
            <a:r>
              <a:rPr dirty="0">
                <a:latin typeface="Arial"/>
                <a:cs typeface="Arial"/>
              </a:rPr>
              <a:t>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845756"/>
            <a:ext cx="7691755" cy="11398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spc="5" b="1">
                <a:latin typeface="Arial"/>
                <a:cs typeface="Arial"/>
              </a:rPr>
              <a:t>D</a:t>
            </a:r>
            <a:r>
              <a:rPr dirty="0" sz="2000" spc="-10" b="1">
                <a:latin typeface="Arial"/>
                <a:cs typeface="Arial"/>
              </a:rPr>
              <a:t>i</a:t>
            </a:r>
            <a:r>
              <a:rPr dirty="0" sz="2000" b="1">
                <a:latin typeface="Arial"/>
                <a:cs typeface="Arial"/>
              </a:rPr>
              <a:t>g</a:t>
            </a:r>
            <a:r>
              <a:rPr dirty="0" sz="2000" spc="-10" b="1">
                <a:latin typeface="Arial"/>
                <a:cs typeface="Arial"/>
              </a:rPr>
              <a:t>i</a:t>
            </a:r>
            <a:r>
              <a:rPr dirty="0" sz="2000" b="1">
                <a:latin typeface="Arial"/>
                <a:cs typeface="Arial"/>
              </a:rPr>
              <a:t>tal</a:t>
            </a:r>
            <a:r>
              <a:rPr dirty="0" sz="2000" spc="-35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preser</a:t>
            </a:r>
            <a:r>
              <a:rPr dirty="0" sz="2000" spc="-25" b="1">
                <a:latin typeface="Arial"/>
                <a:cs typeface="Arial"/>
              </a:rPr>
              <a:t>v</a:t>
            </a:r>
            <a:r>
              <a:rPr dirty="0" sz="2000" b="1">
                <a:latin typeface="Arial"/>
                <a:cs typeface="Arial"/>
              </a:rPr>
              <a:t>at</a:t>
            </a:r>
            <a:r>
              <a:rPr dirty="0" sz="2000" spc="-10" b="1">
                <a:latin typeface="Arial"/>
                <a:cs typeface="Arial"/>
              </a:rPr>
              <a:t>i</a:t>
            </a:r>
            <a:r>
              <a:rPr dirty="0" sz="2000" b="1">
                <a:latin typeface="Arial"/>
                <a:cs typeface="Arial"/>
              </a:rPr>
              <a:t>on</a:t>
            </a:r>
            <a:r>
              <a:rPr dirty="0" sz="2000">
                <a:latin typeface="Arial"/>
                <a:cs typeface="Arial"/>
              </a:rPr>
              <a:t>:</a:t>
            </a:r>
            <a:endParaRPr sz="2000">
              <a:latin typeface="Arial"/>
              <a:cs typeface="Arial"/>
            </a:endParaRPr>
          </a:p>
          <a:p>
            <a:pPr marL="471170" marR="5080">
              <a:lnSpc>
                <a:spcPct val="120000"/>
              </a:lnSpc>
              <a:spcBef>
                <a:spcPts val="1005"/>
              </a:spcBef>
            </a:pPr>
            <a:r>
              <a:rPr dirty="0" sz="2000">
                <a:latin typeface="Arial"/>
                <a:cs typeface="Arial"/>
              </a:rPr>
              <a:t>“…</a:t>
            </a:r>
            <a:r>
              <a:rPr dirty="0" sz="2000" spc="-20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t</a:t>
            </a:r>
            <a:r>
              <a:rPr dirty="0" sz="2000">
                <a:latin typeface="Arial"/>
                <a:cs typeface="Arial"/>
              </a:rPr>
              <a:t>he</a:t>
            </a:r>
            <a:r>
              <a:rPr dirty="0" sz="2000" spc="-2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a</a:t>
            </a:r>
            <a:r>
              <a:rPr dirty="0" sz="2000" spc="5">
                <a:latin typeface="Arial"/>
                <a:cs typeface="Arial"/>
              </a:rPr>
              <a:t>c</a:t>
            </a:r>
            <a:r>
              <a:rPr dirty="0" sz="2000" spc="-10">
                <a:latin typeface="Arial"/>
                <a:cs typeface="Arial"/>
              </a:rPr>
              <a:t>t</a:t>
            </a:r>
            <a:r>
              <a:rPr dirty="0" sz="2000" spc="-5">
                <a:latin typeface="Arial"/>
                <a:cs typeface="Arial"/>
              </a:rPr>
              <a:t>i</a:t>
            </a:r>
            <a:r>
              <a:rPr dirty="0" sz="2000" spc="-10">
                <a:latin typeface="Arial"/>
                <a:cs typeface="Arial"/>
              </a:rPr>
              <a:t>v</a:t>
            </a:r>
            <a:r>
              <a:rPr dirty="0" sz="2000">
                <a:latin typeface="Arial"/>
                <a:cs typeface="Arial"/>
              </a:rPr>
              <a:t>e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m</a:t>
            </a:r>
            <a:r>
              <a:rPr dirty="0" sz="2000">
                <a:latin typeface="Arial"/>
                <a:cs typeface="Arial"/>
              </a:rPr>
              <a:t>anage</a:t>
            </a:r>
            <a:r>
              <a:rPr dirty="0" sz="2000" spc="-5">
                <a:latin typeface="Arial"/>
                <a:cs typeface="Arial"/>
              </a:rPr>
              <a:t>m</a:t>
            </a:r>
            <a:r>
              <a:rPr dirty="0" sz="2000">
                <a:latin typeface="Arial"/>
                <a:cs typeface="Arial"/>
              </a:rPr>
              <a:t>ent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of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d</a:t>
            </a:r>
            <a:r>
              <a:rPr dirty="0" sz="2000" spc="-5">
                <a:latin typeface="Arial"/>
                <a:cs typeface="Arial"/>
              </a:rPr>
              <a:t>i</a:t>
            </a:r>
            <a:r>
              <a:rPr dirty="0" sz="2000">
                <a:latin typeface="Arial"/>
                <a:cs typeface="Arial"/>
              </a:rPr>
              <a:t>g</a:t>
            </a:r>
            <a:r>
              <a:rPr dirty="0" sz="2000" spc="-5">
                <a:latin typeface="Arial"/>
                <a:cs typeface="Arial"/>
              </a:rPr>
              <a:t>i</a:t>
            </a:r>
            <a:r>
              <a:rPr dirty="0" sz="2000" spc="-10">
                <a:latin typeface="Arial"/>
                <a:cs typeface="Arial"/>
              </a:rPr>
              <a:t>t</a:t>
            </a:r>
            <a:r>
              <a:rPr dirty="0" sz="2000">
                <a:latin typeface="Arial"/>
                <a:cs typeface="Arial"/>
              </a:rPr>
              <a:t>al</a:t>
            </a:r>
            <a:r>
              <a:rPr dirty="0" sz="2000" spc="-5">
                <a:latin typeface="Arial"/>
                <a:cs typeface="Arial"/>
              </a:rPr>
              <a:t> </a:t>
            </a:r>
            <a:r>
              <a:rPr dirty="0" sz="2000" spc="5">
                <a:latin typeface="Arial"/>
                <a:cs typeface="Arial"/>
              </a:rPr>
              <a:t>c</a:t>
            </a:r>
            <a:r>
              <a:rPr dirty="0" sz="2000">
                <a:latin typeface="Arial"/>
                <a:cs typeface="Arial"/>
              </a:rPr>
              <a:t>on</a:t>
            </a:r>
            <a:r>
              <a:rPr dirty="0" sz="2000" spc="-5">
                <a:latin typeface="Arial"/>
                <a:cs typeface="Arial"/>
              </a:rPr>
              <a:t>t</a:t>
            </a:r>
            <a:r>
              <a:rPr dirty="0" sz="2000">
                <a:latin typeface="Arial"/>
                <a:cs typeface="Arial"/>
              </a:rPr>
              <a:t>ent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o</a:t>
            </a:r>
            <a:r>
              <a:rPr dirty="0" sz="2000" spc="-10">
                <a:latin typeface="Arial"/>
                <a:cs typeface="Arial"/>
              </a:rPr>
              <a:t>v</a:t>
            </a:r>
            <a:r>
              <a:rPr dirty="0" sz="2000">
                <a:latin typeface="Arial"/>
                <a:cs typeface="Arial"/>
              </a:rPr>
              <a:t>er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t</a:t>
            </a:r>
            <a:r>
              <a:rPr dirty="0" sz="2000" spc="-5">
                <a:latin typeface="Arial"/>
                <a:cs typeface="Arial"/>
              </a:rPr>
              <a:t>im</a:t>
            </a:r>
            <a:r>
              <a:rPr dirty="0" sz="2000">
                <a:latin typeface="Arial"/>
                <a:cs typeface="Arial"/>
              </a:rPr>
              <a:t>e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t</a:t>
            </a:r>
            <a:r>
              <a:rPr dirty="0" sz="2000">
                <a:latin typeface="Arial"/>
                <a:cs typeface="Arial"/>
              </a:rPr>
              <a:t>o</a:t>
            </a:r>
            <a:r>
              <a:rPr dirty="0" sz="2000" spc="-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en</a:t>
            </a:r>
            <a:r>
              <a:rPr dirty="0" sz="2000" spc="5">
                <a:latin typeface="Arial"/>
                <a:cs typeface="Arial"/>
              </a:rPr>
              <a:t>s</a:t>
            </a:r>
            <a:r>
              <a:rPr dirty="0" sz="2000">
                <a:latin typeface="Arial"/>
                <a:cs typeface="Arial"/>
              </a:rPr>
              <a:t>ure</a:t>
            </a:r>
            <a:r>
              <a:rPr dirty="0" sz="2000">
                <a:latin typeface="Arial"/>
                <a:cs typeface="Arial"/>
              </a:rPr>
              <a:t> ongo</a:t>
            </a:r>
            <a:r>
              <a:rPr dirty="0" sz="2000" spc="-5">
                <a:latin typeface="Arial"/>
                <a:cs typeface="Arial"/>
              </a:rPr>
              <a:t>i</a:t>
            </a:r>
            <a:r>
              <a:rPr dirty="0" sz="2000">
                <a:latin typeface="Arial"/>
                <a:cs typeface="Arial"/>
              </a:rPr>
              <a:t>ng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a</a:t>
            </a:r>
            <a:r>
              <a:rPr dirty="0" sz="2000" spc="5">
                <a:latin typeface="Arial"/>
                <a:cs typeface="Arial"/>
              </a:rPr>
              <a:t>cc</a:t>
            </a:r>
            <a:r>
              <a:rPr dirty="0" sz="2000">
                <a:latin typeface="Arial"/>
                <a:cs typeface="Arial"/>
              </a:rPr>
              <a:t>e</a:t>
            </a:r>
            <a:r>
              <a:rPr dirty="0" sz="2000" spc="5">
                <a:latin typeface="Arial"/>
                <a:cs typeface="Arial"/>
              </a:rPr>
              <a:t>s</a:t>
            </a:r>
            <a:r>
              <a:rPr dirty="0" sz="2000" spc="-10">
                <a:latin typeface="Arial"/>
                <a:cs typeface="Arial"/>
              </a:rPr>
              <a:t>s.</a:t>
            </a:r>
            <a:r>
              <a:rPr dirty="0" sz="2000">
                <a:latin typeface="Arial"/>
                <a:cs typeface="Arial"/>
              </a:rPr>
              <a:t>”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(</a:t>
            </a:r>
            <a:r>
              <a:rPr dirty="0" sz="2000" spc="5">
                <a:latin typeface="Arial"/>
                <a:cs typeface="Arial"/>
              </a:rPr>
              <a:t>U</a:t>
            </a:r>
            <a:r>
              <a:rPr dirty="0" sz="2000">
                <a:latin typeface="Arial"/>
                <a:cs typeface="Arial"/>
              </a:rPr>
              <a:t>S</a:t>
            </a:r>
            <a:r>
              <a:rPr dirty="0" sz="2000" spc="-1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L</a:t>
            </a:r>
            <a:r>
              <a:rPr dirty="0" sz="2000" spc="-5">
                <a:latin typeface="Arial"/>
                <a:cs typeface="Arial"/>
              </a:rPr>
              <a:t>i</a:t>
            </a:r>
            <a:r>
              <a:rPr dirty="0" sz="2000">
                <a:latin typeface="Arial"/>
                <a:cs typeface="Arial"/>
              </a:rPr>
              <a:t>brary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of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 spc="5">
                <a:latin typeface="Arial"/>
                <a:cs typeface="Arial"/>
              </a:rPr>
              <a:t>C</a:t>
            </a:r>
            <a:r>
              <a:rPr dirty="0" sz="2000">
                <a:latin typeface="Arial"/>
                <a:cs typeface="Arial"/>
              </a:rPr>
              <a:t>ongre</a:t>
            </a:r>
            <a:r>
              <a:rPr dirty="0" sz="2000" spc="5">
                <a:latin typeface="Arial"/>
                <a:cs typeface="Arial"/>
              </a:rPr>
              <a:t>ss</a:t>
            </a:r>
            <a:r>
              <a:rPr dirty="0" sz="2000">
                <a:latin typeface="Arial"/>
                <a:cs typeface="Arial"/>
              </a:rPr>
              <a:t>)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19200"/>
            <a:ext cx="9144000" cy="3098800"/>
          </a:xfrm>
          <a:custGeom>
            <a:avLst/>
            <a:gdLst/>
            <a:ahLst/>
            <a:cxnLst/>
            <a:rect l="l" t="t" r="r" b="b"/>
            <a:pathLst>
              <a:path w="9144000" h="3098800">
                <a:moveTo>
                  <a:pt x="0" y="3098800"/>
                </a:moveTo>
                <a:lnTo>
                  <a:pt x="9144000" y="3098800"/>
                </a:lnTo>
                <a:lnTo>
                  <a:pt x="9144000" y="0"/>
                </a:lnTo>
                <a:lnTo>
                  <a:pt x="0" y="0"/>
                </a:lnTo>
                <a:lnTo>
                  <a:pt x="0" y="3098800"/>
                </a:lnTo>
                <a:close/>
              </a:path>
            </a:pathLst>
          </a:custGeom>
          <a:solidFill>
            <a:srgbClr val="DADAD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400425" y="2533646"/>
            <a:ext cx="4343400" cy="533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000" spc="-35" b="1">
                <a:solidFill>
                  <a:srgbClr val="FF0000"/>
                </a:solidFill>
                <a:latin typeface="Arial"/>
                <a:cs typeface="Arial"/>
              </a:rPr>
              <a:t>Da</a:t>
            </a:r>
            <a:r>
              <a:rPr dirty="0" sz="4000" spc="-20" b="1">
                <a:solidFill>
                  <a:srgbClr val="FF0000"/>
                </a:solidFill>
                <a:latin typeface="Arial"/>
                <a:cs typeface="Arial"/>
              </a:rPr>
              <a:t>ta</a:t>
            </a:r>
            <a:r>
              <a:rPr dirty="0" sz="4000" spc="25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4000" spc="-35" b="1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dirty="0" sz="4000" spc="-15" b="1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dirty="0" sz="4000" spc="-30" b="1">
                <a:solidFill>
                  <a:srgbClr val="FF0000"/>
                </a:solidFill>
                <a:latin typeface="Arial"/>
                <a:cs typeface="Arial"/>
              </a:rPr>
              <a:t>ese</a:t>
            </a:r>
            <a:r>
              <a:rPr dirty="0" sz="4000" spc="-15" b="1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dirty="0" sz="4000" spc="-30" b="1">
                <a:solidFill>
                  <a:srgbClr val="FF0000"/>
                </a:solidFill>
                <a:latin typeface="Arial"/>
                <a:cs typeface="Arial"/>
              </a:rPr>
              <a:t>va</a:t>
            </a:r>
            <a:r>
              <a:rPr dirty="0" sz="4000" spc="-15" b="1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z="4000" spc="-10" b="1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dirty="0" sz="4000" spc="-30" b="1">
                <a:solidFill>
                  <a:srgbClr val="FF0000"/>
                </a:solidFill>
                <a:latin typeface="Arial"/>
                <a:cs typeface="Arial"/>
              </a:rPr>
              <a:t>on</a:t>
            </a:r>
            <a:endParaRPr sz="4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2400" y="227013"/>
            <a:ext cx="2792412" cy="4635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783012" y="211137"/>
            <a:ext cx="1360486" cy="4794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057900" y="73025"/>
            <a:ext cx="3086099" cy="61753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0" y="5861050"/>
            <a:ext cx="990599" cy="99694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7086600" y="5969000"/>
            <a:ext cx="2057399" cy="84454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6866" y="202379"/>
            <a:ext cx="7967980" cy="482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2899410" algn="l"/>
              </a:tabLst>
            </a:pPr>
            <a:r>
              <a:rPr dirty="0" sz="3600" spc="-5" b="1">
                <a:solidFill>
                  <a:srgbClr val="FF0000"/>
                </a:solidFill>
                <a:latin typeface="Arial"/>
                <a:cs typeface="Arial"/>
              </a:rPr>
              <a:t>V</a:t>
            </a:r>
            <a:r>
              <a:rPr dirty="0" sz="3600" b="1">
                <a:solidFill>
                  <a:srgbClr val="FF0000"/>
                </a:solidFill>
                <a:latin typeface="Arial"/>
                <a:cs typeface="Arial"/>
              </a:rPr>
              <a:t>5.</a:t>
            </a:r>
            <a:r>
              <a:rPr dirty="0" sz="3600" spc="-1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3600" spc="-270" b="1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z="3600" spc="-5" b="1">
                <a:solidFill>
                  <a:srgbClr val="FF0000"/>
                </a:solidFill>
                <a:latin typeface="Arial"/>
                <a:cs typeface="Arial"/>
              </a:rPr>
              <a:t>w</a:t>
            </a:r>
            <a:r>
              <a:rPr dirty="0" sz="3600" b="1">
                <a:solidFill>
                  <a:srgbClr val="FF0000"/>
                </a:solidFill>
                <a:latin typeface="Arial"/>
                <a:cs typeface="Arial"/>
              </a:rPr>
              <a:t>o </a:t>
            </a:r>
            <a:r>
              <a:rPr dirty="0" sz="3600" spc="-5" b="1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dirty="0" sz="3600" b="1">
                <a:solidFill>
                  <a:srgbClr val="FF0000"/>
                </a:solidFill>
                <a:latin typeface="Arial"/>
                <a:cs typeface="Arial"/>
              </a:rPr>
              <a:t>ata	</a:t>
            </a:r>
            <a:r>
              <a:rPr dirty="0" sz="3600" spc="-5" b="1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dirty="0" sz="3600" b="1">
                <a:solidFill>
                  <a:srgbClr val="FF0000"/>
                </a:solidFill>
                <a:latin typeface="Arial"/>
                <a:cs typeface="Arial"/>
              </a:rPr>
              <a:t>reservat</a:t>
            </a:r>
            <a:r>
              <a:rPr dirty="0" sz="3600" spc="-5" b="1">
                <a:solidFill>
                  <a:srgbClr val="FF0000"/>
                </a:solidFill>
                <a:latin typeface="Arial"/>
                <a:cs typeface="Arial"/>
              </a:rPr>
              <a:t>io</a:t>
            </a:r>
            <a:r>
              <a:rPr dirty="0" sz="3600" b="1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dirty="0" sz="3600" spc="-1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3600" spc="-15" b="1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dirty="0" sz="3600" b="1">
                <a:solidFill>
                  <a:srgbClr val="FF0000"/>
                </a:solidFill>
                <a:latin typeface="Arial"/>
                <a:cs typeface="Arial"/>
              </a:rPr>
              <a:t>ta</a:t>
            </a:r>
            <a:r>
              <a:rPr dirty="0" sz="3600" spc="-5" b="1">
                <a:solidFill>
                  <a:srgbClr val="FF0000"/>
                </a:solidFill>
                <a:latin typeface="Arial"/>
                <a:cs typeface="Arial"/>
              </a:rPr>
              <a:t>nd</a:t>
            </a:r>
            <a:r>
              <a:rPr dirty="0" sz="3600" b="1">
                <a:solidFill>
                  <a:srgbClr val="FF0000"/>
                </a:solidFill>
                <a:latin typeface="Arial"/>
                <a:cs typeface="Arial"/>
              </a:rPr>
              <a:t>ar</a:t>
            </a:r>
            <a:r>
              <a:rPr dirty="0" sz="3600" spc="-5" b="1">
                <a:solidFill>
                  <a:srgbClr val="FF0000"/>
                </a:solidFill>
                <a:latin typeface="Arial"/>
                <a:cs typeface="Arial"/>
              </a:rPr>
              <a:t>ds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78805" y="2555539"/>
            <a:ext cx="1385570" cy="13608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ct val="100000"/>
              </a:lnSpc>
            </a:pPr>
            <a:r>
              <a:rPr dirty="0" sz="2800" spc="-30" b="1">
                <a:solidFill>
                  <a:srgbClr val="FF0000"/>
                </a:solidFill>
                <a:latin typeface="Arial"/>
                <a:cs typeface="Arial"/>
              </a:rPr>
              <a:t>OA</a:t>
            </a:r>
            <a:r>
              <a:rPr dirty="0" sz="2800" spc="-15" b="1">
                <a:solidFill>
                  <a:srgbClr val="FF0000"/>
                </a:solidFill>
                <a:latin typeface="Arial"/>
                <a:cs typeface="Arial"/>
              </a:rPr>
              <a:t>IS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4"/>
              </a:spcBef>
            </a:pPr>
            <a:endParaRPr sz="37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dirty="0" sz="2800" spc="-30" b="1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dirty="0" sz="2800" spc="-30" b="1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dirty="0" sz="2800" spc="-30" b="1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z="2800" spc="-30" b="1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dirty="0" sz="2800" spc="-15" b="1">
                <a:solidFill>
                  <a:srgbClr val="FF0000"/>
                </a:solidFill>
                <a:latin typeface="Arial"/>
                <a:cs typeface="Arial"/>
              </a:rPr>
              <a:t>IS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946525">
              <a:lnSpc>
                <a:spcPct val="100000"/>
              </a:lnSpc>
            </a:pPr>
            <a:r>
              <a:rPr dirty="0" spc="-5"/>
              <a:t>OAIS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5078" y="1059604"/>
            <a:ext cx="8081009" cy="55822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15">
                <a:latin typeface="Arial"/>
                <a:cs typeface="Arial"/>
              </a:rPr>
              <a:t>T</a:t>
            </a:r>
            <a:r>
              <a:rPr dirty="0" sz="1800" spc="-10">
                <a:latin typeface="Arial"/>
                <a:cs typeface="Arial"/>
              </a:rPr>
              <a:t>h</a:t>
            </a:r>
            <a:r>
              <a:rPr dirty="0" sz="1800">
                <a:latin typeface="Arial"/>
                <a:cs typeface="Arial"/>
              </a:rPr>
              <a:t>e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O</a:t>
            </a:r>
            <a:r>
              <a:rPr dirty="0" sz="1800" spc="-10">
                <a:latin typeface="Arial"/>
                <a:cs typeface="Arial"/>
              </a:rPr>
              <a:t>pe</a:t>
            </a:r>
            <a:r>
              <a:rPr dirty="0" sz="1800">
                <a:latin typeface="Arial"/>
                <a:cs typeface="Arial"/>
              </a:rPr>
              <a:t>n</a:t>
            </a:r>
            <a:r>
              <a:rPr dirty="0" sz="1800" spc="-10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A</a:t>
            </a:r>
            <a:r>
              <a:rPr dirty="0" sz="1800">
                <a:latin typeface="Arial"/>
                <a:cs typeface="Arial"/>
              </a:rPr>
              <a:t>rc</a:t>
            </a:r>
            <a:r>
              <a:rPr dirty="0" sz="1800" spc="-10">
                <a:latin typeface="Arial"/>
                <a:cs typeface="Arial"/>
              </a:rPr>
              <a:t>h</a:t>
            </a:r>
            <a:r>
              <a:rPr dirty="0" sz="1800" spc="-5">
                <a:latin typeface="Arial"/>
                <a:cs typeface="Arial"/>
              </a:rPr>
              <a:t>i</a:t>
            </a:r>
            <a:r>
              <a:rPr dirty="0" sz="1800">
                <a:latin typeface="Arial"/>
                <a:cs typeface="Arial"/>
              </a:rPr>
              <a:t>v</a:t>
            </a:r>
            <a:r>
              <a:rPr dirty="0" sz="1800" spc="-10">
                <a:latin typeface="Arial"/>
                <a:cs typeface="Arial"/>
              </a:rPr>
              <a:t>a</a:t>
            </a:r>
            <a:r>
              <a:rPr dirty="0" sz="1800">
                <a:latin typeface="Arial"/>
                <a:cs typeface="Arial"/>
              </a:rPr>
              <a:t>l</a:t>
            </a:r>
            <a:r>
              <a:rPr dirty="0" sz="1800" spc="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I</a:t>
            </a:r>
            <a:r>
              <a:rPr dirty="0" sz="1800" spc="-10">
                <a:latin typeface="Arial"/>
                <a:cs typeface="Arial"/>
              </a:rPr>
              <a:t>n</a:t>
            </a:r>
            <a:r>
              <a:rPr dirty="0" sz="1800">
                <a:latin typeface="Arial"/>
                <a:cs typeface="Arial"/>
              </a:rPr>
              <a:t>f</a:t>
            </a:r>
            <a:r>
              <a:rPr dirty="0" sz="1800" spc="-10">
                <a:latin typeface="Arial"/>
                <a:cs typeface="Arial"/>
              </a:rPr>
              <a:t>o</a:t>
            </a:r>
            <a:r>
              <a:rPr dirty="0" sz="1800">
                <a:latin typeface="Arial"/>
                <a:cs typeface="Arial"/>
              </a:rPr>
              <a:t>rm</a:t>
            </a:r>
            <a:r>
              <a:rPr dirty="0" sz="1800" spc="-10">
                <a:latin typeface="Arial"/>
                <a:cs typeface="Arial"/>
              </a:rPr>
              <a:t>a</a:t>
            </a:r>
            <a:r>
              <a:rPr dirty="0" sz="1800">
                <a:latin typeface="Arial"/>
                <a:cs typeface="Arial"/>
              </a:rPr>
              <a:t>t</a:t>
            </a:r>
            <a:r>
              <a:rPr dirty="0" sz="1800" spc="-5">
                <a:latin typeface="Arial"/>
                <a:cs typeface="Arial"/>
              </a:rPr>
              <a:t>i</a:t>
            </a:r>
            <a:r>
              <a:rPr dirty="0" sz="1800" spc="-10">
                <a:latin typeface="Arial"/>
                <a:cs typeface="Arial"/>
              </a:rPr>
              <a:t>o</a:t>
            </a:r>
            <a:r>
              <a:rPr dirty="0" sz="1800">
                <a:latin typeface="Arial"/>
                <a:cs typeface="Arial"/>
              </a:rPr>
              <a:t>n</a:t>
            </a:r>
            <a:r>
              <a:rPr dirty="0" sz="1800" spc="1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S</a:t>
            </a:r>
            <a:r>
              <a:rPr dirty="0" sz="1800" spc="-25">
                <a:latin typeface="Arial"/>
                <a:cs typeface="Arial"/>
              </a:rPr>
              <a:t>y</a:t>
            </a:r>
            <a:r>
              <a:rPr dirty="0" sz="1800">
                <a:latin typeface="Arial"/>
                <a:cs typeface="Arial"/>
              </a:rPr>
              <a:t>st</a:t>
            </a:r>
            <a:r>
              <a:rPr dirty="0" sz="1800" spc="-10">
                <a:latin typeface="Arial"/>
                <a:cs typeface="Arial"/>
              </a:rPr>
              <a:t>e</a:t>
            </a:r>
            <a:r>
              <a:rPr dirty="0" sz="1800">
                <a:latin typeface="Arial"/>
                <a:cs typeface="Arial"/>
              </a:rPr>
              <a:t>m</a:t>
            </a:r>
            <a:r>
              <a:rPr dirty="0" sz="1800" spc="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(O</a:t>
            </a:r>
            <a:r>
              <a:rPr dirty="0" sz="1800" spc="-5">
                <a:latin typeface="Arial"/>
                <a:cs typeface="Arial"/>
              </a:rPr>
              <a:t>A</a:t>
            </a:r>
            <a:r>
              <a:rPr dirty="0" sz="1800">
                <a:latin typeface="Arial"/>
                <a:cs typeface="Arial"/>
              </a:rPr>
              <a:t>I</a:t>
            </a:r>
            <a:r>
              <a:rPr dirty="0" sz="1800" spc="-5">
                <a:latin typeface="Arial"/>
                <a:cs typeface="Arial"/>
              </a:rPr>
              <a:t>S</a:t>
            </a:r>
            <a:r>
              <a:rPr dirty="0" sz="1800">
                <a:latin typeface="Arial"/>
                <a:cs typeface="Arial"/>
              </a:rPr>
              <a:t>)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i</a:t>
            </a:r>
            <a:r>
              <a:rPr dirty="0" sz="1800">
                <a:latin typeface="Arial"/>
                <a:cs typeface="Arial"/>
              </a:rPr>
              <a:t>s a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m</a:t>
            </a:r>
            <a:r>
              <a:rPr dirty="0" sz="1800" spc="-10">
                <a:latin typeface="Arial"/>
                <a:cs typeface="Arial"/>
              </a:rPr>
              <a:t>ode</a:t>
            </a:r>
            <a:r>
              <a:rPr dirty="0" sz="1800">
                <a:latin typeface="Arial"/>
                <a:cs typeface="Arial"/>
              </a:rPr>
              <a:t>l</a:t>
            </a:r>
            <a:r>
              <a:rPr dirty="0" sz="1800" spc="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f</a:t>
            </a:r>
            <a:r>
              <a:rPr dirty="0" sz="1800" spc="-10">
                <a:latin typeface="Arial"/>
                <a:cs typeface="Arial"/>
              </a:rPr>
              <a:t>o</a:t>
            </a:r>
            <a:r>
              <a:rPr dirty="0" sz="1800">
                <a:latin typeface="Arial"/>
                <a:cs typeface="Arial"/>
              </a:rPr>
              <a:t>r </a:t>
            </a:r>
            <a:r>
              <a:rPr dirty="0" sz="1800" spc="-10">
                <a:latin typeface="Arial"/>
                <a:cs typeface="Arial"/>
              </a:rPr>
              <a:t>da</a:t>
            </a:r>
            <a:r>
              <a:rPr dirty="0" sz="1800">
                <a:latin typeface="Arial"/>
                <a:cs typeface="Arial"/>
              </a:rPr>
              <a:t>ta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a</a:t>
            </a:r>
            <a:r>
              <a:rPr dirty="0" sz="1800">
                <a:latin typeface="Arial"/>
                <a:cs typeface="Arial"/>
              </a:rPr>
              <a:t>rc</a:t>
            </a:r>
            <a:r>
              <a:rPr dirty="0" sz="1800" spc="-10">
                <a:latin typeface="Arial"/>
                <a:cs typeface="Arial"/>
              </a:rPr>
              <a:t>h</a:t>
            </a:r>
            <a:r>
              <a:rPr dirty="0" sz="1800" spc="-5">
                <a:latin typeface="Arial"/>
                <a:cs typeface="Arial"/>
              </a:rPr>
              <a:t>i</a:t>
            </a:r>
            <a:r>
              <a:rPr dirty="0" sz="1800">
                <a:latin typeface="Arial"/>
                <a:cs typeface="Arial"/>
              </a:rPr>
              <a:t>v</a:t>
            </a:r>
            <a:r>
              <a:rPr dirty="0" sz="1800" spc="-10">
                <a:latin typeface="Arial"/>
                <a:cs typeface="Arial"/>
              </a:rPr>
              <a:t>e</a:t>
            </a:r>
            <a:r>
              <a:rPr dirty="0" sz="1800">
                <a:latin typeface="Arial"/>
                <a:cs typeface="Arial"/>
              </a:rPr>
              <a:t>s.*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7"/>
              </a:spcBef>
            </a:pPr>
            <a:endParaRPr sz="1550">
              <a:latin typeface="Times New Roman"/>
              <a:cs typeface="Times New Roman"/>
            </a:endParaRPr>
          </a:p>
          <a:p>
            <a:pPr marL="12700" marR="170815">
              <a:lnSpc>
                <a:spcPct val="120000"/>
              </a:lnSpc>
            </a:pPr>
            <a:r>
              <a:rPr dirty="0" sz="1800">
                <a:latin typeface="Arial"/>
                <a:cs typeface="Arial"/>
              </a:rPr>
              <a:t>It</a:t>
            </a:r>
            <a:r>
              <a:rPr dirty="0" sz="1800" spc="-5">
                <a:latin typeface="Arial"/>
                <a:cs typeface="Arial"/>
              </a:rPr>
              <a:t> i</a:t>
            </a:r>
            <a:r>
              <a:rPr dirty="0" sz="1800">
                <a:latin typeface="Arial"/>
                <a:cs typeface="Arial"/>
              </a:rPr>
              <a:t>s </a:t>
            </a:r>
            <a:r>
              <a:rPr dirty="0" sz="1800" spc="-10">
                <a:latin typeface="Arial"/>
                <a:cs typeface="Arial"/>
              </a:rPr>
              <a:t>do</a:t>
            </a:r>
            <a:r>
              <a:rPr dirty="0" sz="1800">
                <a:latin typeface="Arial"/>
                <a:cs typeface="Arial"/>
              </a:rPr>
              <a:t>c</a:t>
            </a:r>
            <a:r>
              <a:rPr dirty="0" sz="1800" spc="-10">
                <a:latin typeface="Arial"/>
                <a:cs typeface="Arial"/>
              </a:rPr>
              <a:t>u</a:t>
            </a:r>
            <a:r>
              <a:rPr dirty="0" sz="1800">
                <a:latin typeface="Arial"/>
                <a:cs typeface="Arial"/>
              </a:rPr>
              <a:t>m</a:t>
            </a:r>
            <a:r>
              <a:rPr dirty="0" sz="1800" spc="-10">
                <a:latin typeface="Arial"/>
                <a:cs typeface="Arial"/>
              </a:rPr>
              <a:t>en</a:t>
            </a:r>
            <a:r>
              <a:rPr dirty="0" sz="1800">
                <a:latin typeface="Arial"/>
                <a:cs typeface="Arial"/>
              </a:rPr>
              <a:t>t</a:t>
            </a:r>
            <a:r>
              <a:rPr dirty="0" sz="1800" spc="-10">
                <a:latin typeface="Arial"/>
                <a:cs typeface="Arial"/>
              </a:rPr>
              <a:t>e</a:t>
            </a:r>
            <a:r>
              <a:rPr dirty="0" sz="1800">
                <a:latin typeface="Arial"/>
                <a:cs typeface="Arial"/>
              </a:rPr>
              <a:t>d</a:t>
            </a:r>
            <a:r>
              <a:rPr dirty="0" sz="1800" spc="25">
                <a:latin typeface="Arial"/>
                <a:cs typeface="Arial"/>
              </a:rPr>
              <a:t> </a:t>
            </a:r>
            <a:r>
              <a:rPr dirty="0" sz="1800" spc="-5" i="1">
                <a:latin typeface="Arial"/>
                <a:cs typeface="Arial"/>
              </a:rPr>
              <a:t>i</a:t>
            </a:r>
            <a:r>
              <a:rPr dirty="0" sz="1800" i="1">
                <a:latin typeface="Arial"/>
                <a:cs typeface="Arial"/>
              </a:rPr>
              <a:t>n</a:t>
            </a:r>
            <a:r>
              <a:rPr dirty="0" sz="1800" spc="-5" i="1">
                <a:latin typeface="Arial"/>
                <a:cs typeface="Arial"/>
              </a:rPr>
              <a:t> R</a:t>
            </a:r>
            <a:r>
              <a:rPr dirty="0" sz="1800" spc="-10" i="1">
                <a:latin typeface="Arial"/>
                <a:cs typeface="Arial"/>
              </a:rPr>
              <a:t>e</a:t>
            </a:r>
            <a:r>
              <a:rPr dirty="0" sz="1800" i="1">
                <a:latin typeface="Arial"/>
                <a:cs typeface="Arial"/>
              </a:rPr>
              <a:t>f</a:t>
            </a:r>
            <a:r>
              <a:rPr dirty="0" sz="1800" spc="-10" i="1">
                <a:latin typeface="Arial"/>
                <a:cs typeface="Arial"/>
              </a:rPr>
              <a:t>e</a:t>
            </a:r>
            <a:r>
              <a:rPr dirty="0" sz="1800" i="1">
                <a:latin typeface="Arial"/>
                <a:cs typeface="Arial"/>
              </a:rPr>
              <a:t>r</a:t>
            </a:r>
            <a:r>
              <a:rPr dirty="0" sz="1800" spc="-10" i="1">
                <a:latin typeface="Arial"/>
                <a:cs typeface="Arial"/>
              </a:rPr>
              <a:t>en</a:t>
            </a:r>
            <a:r>
              <a:rPr dirty="0" sz="1800" i="1">
                <a:latin typeface="Arial"/>
                <a:cs typeface="Arial"/>
              </a:rPr>
              <a:t>ce</a:t>
            </a:r>
            <a:r>
              <a:rPr dirty="0" sz="1800" spc="10" i="1">
                <a:latin typeface="Arial"/>
                <a:cs typeface="Arial"/>
              </a:rPr>
              <a:t> </a:t>
            </a:r>
            <a:r>
              <a:rPr dirty="0" sz="1800" i="1">
                <a:latin typeface="Arial"/>
                <a:cs typeface="Arial"/>
              </a:rPr>
              <a:t>M</a:t>
            </a:r>
            <a:r>
              <a:rPr dirty="0" sz="1800" spc="-10" i="1">
                <a:latin typeface="Arial"/>
                <a:cs typeface="Arial"/>
              </a:rPr>
              <a:t>ode</a:t>
            </a:r>
            <a:r>
              <a:rPr dirty="0" sz="1800" i="1">
                <a:latin typeface="Arial"/>
                <a:cs typeface="Arial"/>
              </a:rPr>
              <a:t>l</a:t>
            </a:r>
            <a:r>
              <a:rPr dirty="0" sz="1800" spc="10" i="1">
                <a:latin typeface="Arial"/>
                <a:cs typeface="Arial"/>
              </a:rPr>
              <a:t> </a:t>
            </a:r>
            <a:r>
              <a:rPr dirty="0" sz="1800" i="1">
                <a:latin typeface="Arial"/>
                <a:cs typeface="Arial"/>
              </a:rPr>
              <a:t>f</a:t>
            </a:r>
            <a:r>
              <a:rPr dirty="0" sz="1800" spc="-10" i="1">
                <a:latin typeface="Arial"/>
                <a:cs typeface="Arial"/>
              </a:rPr>
              <a:t>o</a:t>
            </a:r>
            <a:r>
              <a:rPr dirty="0" sz="1800" i="1">
                <a:latin typeface="Arial"/>
                <a:cs typeface="Arial"/>
              </a:rPr>
              <a:t>r </a:t>
            </a:r>
            <a:r>
              <a:rPr dirty="0" sz="1800" spc="-10" i="1">
                <a:latin typeface="Arial"/>
                <a:cs typeface="Arial"/>
              </a:rPr>
              <a:t>a</a:t>
            </a:r>
            <a:r>
              <a:rPr dirty="0" sz="1800" i="1">
                <a:latin typeface="Arial"/>
                <a:cs typeface="Arial"/>
              </a:rPr>
              <a:t>n</a:t>
            </a:r>
            <a:r>
              <a:rPr dirty="0" sz="1800" spc="-5" i="1">
                <a:latin typeface="Arial"/>
                <a:cs typeface="Arial"/>
              </a:rPr>
              <a:t> </a:t>
            </a:r>
            <a:r>
              <a:rPr dirty="0" sz="1800" i="1">
                <a:latin typeface="Arial"/>
                <a:cs typeface="Arial"/>
              </a:rPr>
              <a:t>O</a:t>
            </a:r>
            <a:r>
              <a:rPr dirty="0" sz="1800" spc="-10" i="1">
                <a:latin typeface="Arial"/>
                <a:cs typeface="Arial"/>
              </a:rPr>
              <a:t>pe</a:t>
            </a:r>
            <a:r>
              <a:rPr dirty="0" sz="1800" i="1">
                <a:latin typeface="Arial"/>
                <a:cs typeface="Arial"/>
              </a:rPr>
              <a:t>n</a:t>
            </a:r>
            <a:r>
              <a:rPr dirty="0" sz="1800" spc="-65" i="1">
                <a:latin typeface="Arial"/>
                <a:cs typeface="Arial"/>
              </a:rPr>
              <a:t> </a:t>
            </a:r>
            <a:r>
              <a:rPr dirty="0" sz="1800" spc="-5" i="1">
                <a:latin typeface="Arial"/>
                <a:cs typeface="Arial"/>
              </a:rPr>
              <a:t>A</a:t>
            </a:r>
            <a:r>
              <a:rPr dirty="0" sz="1800" i="1">
                <a:latin typeface="Arial"/>
                <a:cs typeface="Arial"/>
              </a:rPr>
              <a:t>rc</a:t>
            </a:r>
            <a:r>
              <a:rPr dirty="0" sz="1800" spc="-10" i="1">
                <a:latin typeface="Arial"/>
                <a:cs typeface="Arial"/>
              </a:rPr>
              <a:t>h</a:t>
            </a:r>
            <a:r>
              <a:rPr dirty="0" sz="1800" spc="-5" i="1">
                <a:latin typeface="Arial"/>
                <a:cs typeface="Arial"/>
              </a:rPr>
              <a:t>i</a:t>
            </a:r>
            <a:r>
              <a:rPr dirty="0" sz="1800" i="1">
                <a:latin typeface="Arial"/>
                <a:cs typeface="Arial"/>
              </a:rPr>
              <a:t>v</a:t>
            </a:r>
            <a:r>
              <a:rPr dirty="0" sz="1800" spc="-10" i="1">
                <a:latin typeface="Arial"/>
                <a:cs typeface="Arial"/>
              </a:rPr>
              <a:t>a</a:t>
            </a:r>
            <a:r>
              <a:rPr dirty="0" sz="1800" i="1">
                <a:latin typeface="Arial"/>
                <a:cs typeface="Arial"/>
              </a:rPr>
              <a:t>l</a:t>
            </a:r>
            <a:r>
              <a:rPr dirty="0" sz="1800" spc="10" i="1">
                <a:latin typeface="Arial"/>
                <a:cs typeface="Arial"/>
              </a:rPr>
              <a:t> </a:t>
            </a:r>
            <a:r>
              <a:rPr dirty="0" sz="1800" i="1">
                <a:latin typeface="Arial"/>
                <a:cs typeface="Arial"/>
              </a:rPr>
              <a:t>I</a:t>
            </a:r>
            <a:r>
              <a:rPr dirty="0" sz="1800" spc="-10" i="1">
                <a:latin typeface="Arial"/>
                <a:cs typeface="Arial"/>
              </a:rPr>
              <a:t>n</a:t>
            </a:r>
            <a:r>
              <a:rPr dirty="0" sz="1800" i="1">
                <a:latin typeface="Arial"/>
                <a:cs typeface="Arial"/>
              </a:rPr>
              <a:t>f</a:t>
            </a:r>
            <a:r>
              <a:rPr dirty="0" sz="1800" spc="-10" i="1">
                <a:latin typeface="Arial"/>
                <a:cs typeface="Arial"/>
              </a:rPr>
              <a:t>o</a:t>
            </a:r>
            <a:r>
              <a:rPr dirty="0" sz="1800" i="1">
                <a:latin typeface="Arial"/>
                <a:cs typeface="Arial"/>
              </a:rPr>
              <a:t>r</a:t>
            </a:r>
            <a:r>
              <a:rPr dirty="0" sz="1800" spc="-15" i="1">
                <a:latin typeface="Arial"/>
                <a:cs typeface="Arial"/>
              </a:rPr>
              <a:t>m</a:t>
            </a:r>
            <a:r>
              <a:rPr dirty="0" sz="1800" spc="-10" i="1">
                <a:latin typeface="Arial"/>
                <a:cs typeface="Arial"/>
              </a:rPr>
              <a:t>a</a:t>
            </a:r>
            <a:r>
              <a:rPr dirty="0" sz="1800" i="1">
                <a:latin typeface="Arial"/>
                <a:cs typeface="Arial"/>
              </a:rPr>
              <a:t>t</a:t>
            </a:r>
            <a:r>
              <a:rPr dirty="0" sz="1800" spc="-5" i="1">
                <a:latin typeface="Arial"/>
                <a:cs typeface="Arial"/>
              </a:rPr>
              <a:t>i</a:t>
            </a:r>
            <a:r>
              <a:rPr dirty="0" sz="1800" spc="-10" i="1">
                <a:latin typeface="Arial"/>
                <a:cs typeface="Arial"/>
              </a:rPr>
              <a:t>o</a:t>
            </a:r>
            <a:r>
              <a:rPr dirty="0" sz="1800" i="1">
                <a:latin typeface="Arial"/>
                <a:cs typeface="Arial"/>
              </a:rPr>
              <a:t>n</a:t>
            </a:r>
            <a:r>
              <a:rPr dirty="0" sz="1800" spc="20" i="1">
                <a:latin typeface="Arial"/>
                <a:cs typeface="Arial"/>
              </a:rPr>
              <a:t> </a:t>
            </a:r>
            <a:r>
              <a:rPr dirty="0" sz="1800" spc="-5" i="1">
                <a:latin typeface="Arial"/>
                <a:cs typeface="Arial"/>
              </a:rPr>
              <a:t>S</a:t>
            </a:r>
            <a:r>
              <a:rPr dirty="0" sz="1800" i="1">
                <a:latin typeface="Arial"/>
                <a:cs typeface="Arial"/>
              </a:rPr>
              <a:t>yst</a:t>
            </a:r>
            <a:r>
              <a:rPr dirty="0" sz="1800" spc="-10" i="1">
                <a:latin typeface="Arial"/>
                <a:cs typeface="Arial"/>
              </a:rPr>
              <a:t>em</a:t>
            </a:r>
            <a:r>
              <a:rPr dirty="0" sz="1800" spc="-10" i="1">
                <a:latin typeface="Arial"/>
                <a:cs typeface="Arial"/>
              </a:rPr>
              <a:t> </a:t>
            </a:r>
            <a:r>
              <a:rPr dirty="0" sz="1800" i="1">
                <a:latin typeface="Arial"/>
                <a:cs typeface="Arial"/>
              </a:rPr>
              <a:t>(OAIS)</a:t>
            </a:r>
            <a:r>
              <a:rPr dirty="0" sz="1800">
                <a:latin typeface="Arial"/>
                <a:cs typeface="Arial"/>
              </a:rPr>
              <a:t>,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 spc="-5" i="1">
                <a:latin typeface="Arial"/>
                <a:cs typeface="Arial"/>
              </a:rPr>
              <a:t>R</a:t>
            </a:r>
            <a:r>
              <a:rPr dirty="0" sz="1800" spc="-10" i="1">
                <a:latin typeface="Arial"/>
                <a:cs typeface="Arial"/>
              </a:rPr>
              <a:t>e</a:t>
            </a:r>
            <a:r>
              <a:rPr dirty="0" sz="1800" i="1">
                <a:latin typeface="Arial"/>
                <a:cs typeface="Arial"/>
              </a:rPr>
              <a:t>c</a:t>
            </a:r>
            <a:r>
              <a:rPr dirty="0" sz="1800" spc="-10" i="1">
                <a:latin typeface="Arial"/>
                <a:cs typeface="Arial"/>
              </a:rPr>
              <a:t>o</a:t>
            </a:r>
            <a:r>
              <a:rPr dirty="0" sz="1800" spc="-15" i="1">
                <a:latin typeface="Arial"/>
                <a:cs typeface="Arial"/>
              </a:rPr>
              <a:t>mm</a:t>
            </a:r>
            <a:r>
              <a:rPr dirty="0" sz="1800" spc="-10" i="1">
                <a:latin typeface="Arial"/>
                <a:cs typeface="Arial"/>
              </a:rPr>
              <a:t>ende</a:t>
            </a:r>
            <a:r>
              <a:rPr dirty="0" sz="1800" i="1">
                <a:latin typeface="Arial"/>
                <a:cs typeface="Arial"/>
              </a:rPr>
              <a:t>d</a:t>
            </a:r>
            <a:r>
              <a:rPr dirty="0" sz="1800" spc="45" i="1">
                <a:latin typeface="Arial"/>
                <a:cs typeface="Arial"/>
              </a:rPr>
              <a:t> </a:t>
            </a:r>
            <a:r>
              <a:rPr dirty="0" sz="1800" spc="-5" i="1">
                <a:latin typeface="Arial"/>
                <a:cs typeface="Arial"/>
              </a:rPr>
              <a:t>P</a:t>
            </a:r>
            <a:r>
              <a:rPr dirty="0" sz="1800" i="1">
                <a:latin typeface="Arial"/>
                <a:cs typeface="Arial"/>
              </a:rPr>
              <a:t>r</a:t>
            </a:r>
            <a:r>
              <a:rPr dirty="0" sz="1800" spc="-10" i="1">
                <a:latin typeface="Arial"/>
                <a:cs typeface="Arial"/>
              </a:rPr>
              <a:t>a</a:t>
            </a:r>
            <a:r>
              <a:rPr dirty="0" sz="1800" i="1">
                <a:latin typeface="Arial"/>
                <a:cs typeface="Arial"/>
              </a:rPr>
              <a:t>ct</a:t>
            </a:r>
            <a:r>
              <a:rPr dirty="0" sz="1800" spc="-5" i="1">
                <a:latin typeface="Arial"/>
                <a:cs typeface="Arial"/>
              </a:rPr>
              <a:t>i</a:t>
            </a:r>
            <a:r>
              <a:rPr dirty="0" sz="1800" i="1">
                <a:latin typeface="Arial"/>
                <a:cs typeface="Arial"/>
              </a:rPr>
              <a:t>c</a:t>
            </a:r>
            <a:r>
              <a:rPr dirty="0" sz="1800" spc="-10" i="1">
                <a:latin typeface="Arial"/>
                <a:cs typeface="Arial"/>
              </a:rPr>
              <a:t>e</a:t>
            </a:r>
            <a:r>
              <a:rPr dirty="0" sz="1800">
                <a:latin typeface="Arial"/>
                <a:cs typeface="Arial"/>
              </a:rPr>
              <a:t>,</a:t>
            </a:r>
            <a:r>
              <a:rPr dirty="0" sz="1800" spc="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CCSD</a:t>
            </a:r>
            <a:r>
              <a:rPr dirty="0" sz="1800">
                <a:latin typeface="Arial"/>
                <a:cs typeface="Arial"/>
              </a:rPr>
              <a:t>S</a:t>
            </a:r>
            <a:r>
              <a:rPr dirty="0" sz="1800" spc="1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650</a:t>
            </a:r>
            <a:r>
              <a:rPr dirty="0" sz="1800">
                <a:latin typeface="Arial"/>
                <a:cs typeface="Arial"/>
              </a:rPr>
              <a:t>.</a:t>
            </a:r>
            <a:r>
              <a:rPr dirty="0" sz="1800" spc="-10">
                <a:latin typeface="Arial"/>
                <a:cs typeface="Arial"/>
              </a:rPr>
              <a:t>0</a:t>
            </a:r>
            <a:r>
              <a:rPr dirty="0" sz="1800">
                <a:latin typeface="Arial"/>
                <a:cs typeface="Arial"/>
              </a:rPr>
              <a:t>-M-2</a:t>
            </a:r>
            <a:r>
              <a:rPr dirty="0" sz="1800" spc="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Iss</a:t>
            </a:r>
            <a:r>
              <a:rPr dirty="0" sz="1800" spc="-10">
                <a:latin typeface="Arial"/>
                <a:cs typeface="Arial"/>
              </a:rPr>
              <a:t>u</a:t>
            </a:r>
            <a:r>
              <a:rPr dirty="0" sz="1800">
                <a:latin typeface="Arial"/>
                <a:cs typeface="Arial"/>
              </a:rPr>
              <a:t>e </a:t>
            </a:r>
            <a:r>
              <a:rPr dirty="0" sz="1800" spc="-10">
                <a:latin typeface="Arial"/>
                <a:cs typeface="Arial"/>
              </a:rPr>
              <a:t>2</a:t>
            </a:r>
            <a:r>
              <a:rPr dirty="0" sz="1800">
                <a:latin typeface="Arial"/>
                <a:cs typeface="Arial"/>
              </a:rPr>
              <a:t>,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J</a:t>
            </a:r>
            <a:r>
              <a:rPr dirty="0" sz="1800" spc="-10">
                <a:latin typeface="Arial"/>
                <a:cs typeface="Arial"/>
              </a:rPr>
              <a:t>un</a:t>
            </a:r>
            <a:r>
              <a:rPr dirty="0" sz="1800">
                <a:latin typeface="Arial"/>
                <a:cs typeface="Arial"/>
              </a:rPr>
              <a:t>e</a:t>
            </a:r>
            <a:r>
              <a:rPr dirty="0" sz="1800" spc="1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2012.</a:t>
            </a:r>
            <a:r>
              <a:rPr dirty="0" sz="1800" spc="-10">
                <a:latin typeface="Arial"/>
                <a:cs typeface="Arial"/>
              </a:rPr>
              <a:t> h</a:t>
            </a:r>
            <a:r>
              <a:rPr dirty="0" sz="1800">
                <a:latin typeface="Arial"/>
                <a:cs typeface="Arial"/>
              </a:rPr>
              <a:t>tt</a:t>
            </a:r>
            <a:r>
              <a:rPr dirty="0" sz="1800" spc="-10">
                <a:latin typeface="Arial"/>
                <a:cs typeface="Arial"/>
              </a:rPr>
              <a:t>p</a:t>
            </a:r>
            <a:r>
              <a:rPr dirty="0" sz="1800">
                <a:latin typeface="Arial"/>
                <a:cs typeface="Arial"/>
              </a:rPr>
              <a:t>s://</a:t>
            </a:r>
            <a:r>
              <a:rPr dirty="0" sz="1800" spc="-5">
                <a:latin typeface="Arial"/>
                <a:cs typeface="Arial"/>
              </a:rPr>
              <a:t>publi</a:t>
            </a:r>
            <a:r>
              <a:rPr dirty="0" sz="1800">
                <a:latin typeface="Arial"/>
                <a:cs typeface="Arial"/>
              </a:rPr>
              <a:t>c.ccs</a:t>
            </a:r>
            <a:r>
              <a:rPr dirty="0" sz="1800" spc="-5">
                <a:latin typeface="Arial"/>
                <a:cs typeface="Arial"/>
              </a:rPr>
              <a:t>d</a:t>
            </a:r>
            <a:r>
              <a:rPr dirty="0" sz="1800">
                <a:latin typeface="Arial"/>
                <a:cs typeface="Arial"/>
              </a:rPr>
              <a:t>s.</a:t>
            </a:r>
            <a:r>
              <a:rPr dirty="0" sz="1800" spc="-5">
                <a:latin typeface="Arial"/>
                <a:cs typeface="Arial"/>
              </a:rPr>
              <a:t>o</a:t>
            </a:r>
            <a:r>
              <a:rPr dirty="0" sz="1800">
                <a:latin typeface="Arial"/>
                <a:cs typeface="Arial"/>
              </a:rPr>
              <a:t>r</a:t>
            </a:r>
            <a:r>
              <a:rPr dirty="0" sz="1800" spc="-5">
                <a:latin typeface="Arial"/>
                <a:cs typeface="Arial"/>
              </a:rPr>
              <a:t>g</a:t>
            </a:r>
            <a:r>
              <a:rPr dirty="0" sz="1800">
                <a:latin typeface="Arial"/>
                <a:cs typeface="Arial"/>
              </a:rPr>
              <a:t>/</a:t>
            </a:r>
            <a:r>
              <a:rPr dirty="0" sz="1800" spc="-5">
                <a:latin typeface="Arial"/>
                <a:cs typeface="Arial"/>
              </a:rPr>
              <a:t>P</a:t>
            </a:r>
            <a:r>
              <a:rPr dirty="0" sz="1800" spc="-10">
                <a:latin typeface="Arial"/>
                <a:cs typeface="Arial"/>
              </a:rPr>
              <a:t>ub</a:t>
            </a:r>
            <a:r>
              <a:rPr dirty="0" sz="1800">
                <a:latin typeface="Arial"/>
                <a:cs typeface="Arial"/>
              </a:rPr>
              <a:t>s/</a:t>
            </a:r>
            <a:r>
              <a:rPr dirty="0" sz="1800" spc="-10">
                <a:latin typeface="Arial"/>
                <a:cs typeface="Arial"/>
              </a:rPr>
              <a:t>650</a:t>
            </a:r>
            <a:r>
              <a:rPr dirty="0" sz="1800" spc="-15">
                <a:latin typeface="Arial"/>
                <a:cs typeface="Arial"/>
              </a:rPr>
              <a:t>x</a:t>
            </a:r>
            <a:r>
              <a:rPr dirty="0" sz="1800" spc="-10">
                <a:latin typeface="Arial"/>
                <a:cs typeface="Arial"/>
              </a:rPr>
              <a:t>0</a:t>
            </a:r>
            <a:r>
              <a:rPr dirty="0" sz="1800">
                <a:latin typeface="Arial"/>
                <a:cs typeface="Arial"/>
              </a:rPr>
              <a:t>m</a:t>
            </a:r>
            <a:r>
              <a:rPr dirty="0" sz="1800" spc="-10">
                <a:latin typeface="Arial"/>
                <a:cs typeface="Arial"/>
              </a:rPr>
              <a:t>2</a:t>
            </a:r>
            <a:r>
              <a:rPr dirty="0" sz="1800">
                <a:latin typeface="Arial"/>
                <a:cs typeface="Arial"/>
              </a:rPr>
              <a:t>.</a:t>
            </a:r>
            <a:r>
              <a:rPr dirty="0" sz="1800" spc="-10">
                <a:latin typeface="Arial"/>
                <a:cs typeface="Arial"/>
              </a:rPr>
              <a:t>pdf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7"/>
              </a:spcBef>
            </a:pPr>
            <a:endParaRPr sz="1550">
              <a:latin typeface="Times New Roman"/>
              <a:cs typeface="Times New Roman"/>
            </a:endParaRPr>
          </a:p>
          <a:p>
            <a:pPr marL="932815" marR="245745">
              <a:lnSpc>
                <a:spcPct val="120000"/>
              </a:lnSpc>
            </a:pPr>
            <a:r>
              <a:rPr dirty="0" sz="1800">
                <a:latin typeface="Arial"/>
                <a:cs typeface="Arial"/>
              </a:rPr>
              <a:t>O</a:t>
            </a:r>
            <a:r>
              <a:rPr dirty="0" sz="1800" spc="-5">
                <a:latin typeface="Arial"/>
                <a:cs typeface="Arial"/>
              </a:rPr>
              <a:t>A</a:t>
            </a:r>
            <a:r>
              <a:rPr dirty="0" sz="1800">
                <a:latin typeface="Arial"/>
                <a:cs typeface="Arial"/>
              </a:rPr>
              <a:t>IS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 spc="-40">
                <a:latin typeface="Arial"/>
                <a:cs typeface="Arial"/>
              </a:rPr>
              <a:t>w</a:t>
            </a:r>
            <a:r>
              <a:rPr dirty="0" sz="1800" spc="-10">
                <a:latin typeface="Arial"/>
                <a:cs typeface="Arial"/>
              </a:rPr>
              <a:t>a</a:t>
            </a:r>
            <a:r>
              <a:rPr dirty="0" sz="1800">
                <a:latin typeface="Arial"/>
                <a:cs typeface="Arial"/>
              </a:rPr>
              <a:t>s</a:t>
            </a:r>
            <a:r>
              <a:rPr dirty="0" sz="1800" spc="3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de</a:t>
            </a:r>
            <a:r>
              <a:rPr dirty="0" sz="1800">
                <a:latin typeface="Arial"/>
                <a:cs typeface="Arial"/>
              </a:rPr>
              <a:t>v</a:t>
            </a:r>
            <a:r>
              <a:rPr dirty="0" sz="1800" spc="-10">
                <a:latin typeface="Arial"/>
                <a:cs typeface="Arial"/>
              </a:rPr>
              <a:t>e</a:t>
            </a:r>
            <a:r>
              <a:rPr dirty="0" sz="1800" spc="-5">
                <a:latin typeface="Arial"/>
                <a:cs typeface="Arial"/>
              </a:rPr>
              <a:t>l</a:t>
            </a:r>
            <a:r>
              <a:rPr dirty="0" sz="1800" spc="-10">
                <a:latin typeface="Arial"/>
                <a:cs typeface="Arial"/>
              </a:rPr>
              <a:t>ope</a:t>
            </a:r>
            <a:r>
              <a:rPr dirty="0" sz="1800">
                <a:latin typeface="Arial"/>
                <a:cs typeface="Arial"/>
              </a:rPr>
              <a:t>d</a:t>
            </a:r>
            <a:r>
              <a:rPr dirty="0" sz="1800" spc="3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b</a:t>
            </a:r>
            <a:r>
              <a:rPr dirty="0" sz="1800">
                <a:latin typeface="Arial"/>
                <a:cs typeface="Arial"/>
              </a:rPr>
              <a:t>y t</a:t>
            </a:r>
            <a:r>
              <a:rPr dirty="0" sz="1800" spc="-10">
                <a:latin typeface="Arial"/>
                <a:cs typeface="Arial"/>
              </a:rPr>
              <a:t>h</a:t>
            </a:r>
            <a:r>
              <a:rPr dirty="0" sz="1800">
                <a:latin typeface="Arial"/>
                <a:cs typeface="Arial"/>
              </a:rPr>
              <a:t>e </a:t>
            </a:r>
            <a:r>
              <a:rPr dirty="0" sz="1800" spc="-5">
                <a:latin typeface="Arial"/>
                <a:cs typeface="Arial"/>
              </a:rPr>
              <a:t>C</a:t>
            </a:r>
            <a:r>
              <a:rPr dirty="0" sz="1800" spc="-10">
                <a:latin typeface="Arial"/>
                <a:cs typeface="Arial"/>
              </a:rPr>
              <a:t>on</a:t>
            </a:r>
            <a:r>
              <a:rPr dirty="0" sz="1800">
                <a:latin typeface="Arial"/>
                <a:cs typeface="Arial"/>
              </a:rPr>
              <a:t>s</a:t>
            </a:r>
            <a:r>
              <a:rPr dirty="0" sz="1800" spc="-10">
                <a:latin typeface="Arial"/>
                <a:cs typeface="Arial"/>
              </a:rPr>
              <a:t>u</a:t>
            </a:r>
            <a:r>
              <a:rPr dirty="0" sz="1800" spc="-5">
                <a:latin typeface="Arial"/>
                <a:cs typeface="Arial"/>
              </a:rPr>
              <a:t>l</a:t>
            </a:r>
            <a:r>
              <a:rPr dirty="0" sz="1800">
                <a:latin typeface="Arial"/>
                <a:cs typeface="Arial"/>
              </a:rPr>
              <a:t>t</a:t>
            </a:r>
            <a:r>
              <a:rPr dirty="0" sz="1800" spc="-10">
                <a:latin typeface="Arial"/>
                <a:cs typeface="Arial"/>
              </a:rPr>
              <a:t>a</a:t>
            </a:r>
            <a:r>
              <a:rPr dirty="0" sz="1800">
                <a:latin typeface="Arial"/>
                <a:cs typeface="Arial"/>
              </a:rPr>
              <a:t>t</a:t>
            </a:r>
            <a:r>
              <a:rPr dirty="0" sz="1800" spc="-5">
                <a:latin typeface="Arial"/>
                <a:cs typeface="Arial"/>
              </a:rPr>
              <a:t>i</a:t>
            </a:r>
            <a:r>
              <a:rPr dirty="0" sz="1800">
                <a:latin typeface="Arial"/>
                <a:cs typeface="Arial"/>
              </a:rPr>
              <a:t>ve</a:t>
            </a:r>
            <a:r>
              <a:rPr dirty="0" sz="1800" spc="1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C</a:t>
            </a:r>
            <a:r>
              <a:rPr dirty="0" sz="1800" spc="-10">
                <a:latin typeface="Arial"/>
                <a:cs typeface="Arial"/>
              </a:rPr>
              <a:t>o</a:t>
            </a:r>
            <a:r>
              <a:rPr dirty="0" sz="1800">
                <a:latin typeface="Arial"/>
                <a:cs typeface="Arial"/>
              </a:rPr>
              <a:t>mm</a:t>
            </a:r>
            <a:r>
              <a:rPr dirty="0" sz="1800" spc="-5">
                <a:latin typeface="Arial"/>
                <a:cs typeface="Arial"/>
              </a:rPr>
              <a:t>i</a:t>
            </a:r>
            <a:r>
              <a:rPr dirty="0" sz="1800">
                <a:latin typeface="Arial"/>
                <a:cs typeface="Arial"/>
              </a:rPr>
              <a:t>tt</a:t>
            </a:r>
            <a:r>
              <a:rPr dirty="0" sz="1800" spc="-10">
                <a:latin typeface="Arial"/>
                <a:cs typeface="Arial"/>
              </a:rPr>
              <a:t>e</a:t>
            </a:r>
            <a:r>
              <a:rPr dirty="0" sz="1800">
                <a:latin typeface="Arial"/>
                <a:cs typeface="Arial"/>
              </a:rPr>
              <a:t>e</a:t>
            </a:r>
            <a:r>
              <a:rPr dirty="0" sz="1800" spc="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f</a:t>
            </a:r>
            <a:r>
              <a:rPr dirty="0" sz="1800" spc="-10">
                <a:latin typeface="Arial"/>
                <a:cs typeface="Arial"/>
              </a:rPr>
              <a:t>o</a:t>
            </a:r>
            <a:r>
              <a:rPr dirty="0" sz="1800">
                <a:latin typeface="Arial"/>
                <a:cs typeface="Arial"/>
              </a:rPr>
              <a:t>r </a:t>
            </a:r>
            <a:r>
              <a:rPr dirty="0" sz="1800" spc="-5">
                <a:latin typeface="Arial"/>
                <a:cs typeface="Arial"/>
              </a:rPr>
              <a:t>S</a:t>
            </a:r>
            <a:r>
              <a:rPr dirty="0" sz="1800" spc="-10">
                <a:latin typeface="Arial"/>
                <a:cs typeface="Arial"/>
              </a:rPr>
              <a:t>pa</a:t>
            </a:r>
            <a:r>
              <a:rPr dirty="0" sz="1800">
                <a:latin typeface="Arial"/>
                <a:cs typeface="Arial"/>
              </a:rPr>
              <a:t>ce</a:t>
            </a:r>
            <a:r>
              <a:rPr dirty="0" sz="1800" spc="-5">
                <a:latin typeface="Arial"/>
                <a:cs typeface="Arial"/>
              </a:rPr>
              <a:t> D</a:t>
            </a:r>
            <a:r>
              <a:rPr dirty="0" sz="1800" spc="-10">
                <a:latin typeface="Arial"/>
                <a:cs typeface="Arial"/>
              </a:rPr>
              <a:t>a</a:t>
            </a:r>
            <a:r>
              <a:rPr dirty="0" sz="1800">
                <a:latin typeface="Arial"/>
                <a:cs typeface="Arial"/>
              </a:rPr>
              <a:t>ta</a:t>
            </a:r>
            <a:r>
              <a:rPr dirty="0" sz="1800">
                <a:latin typeface="Arial"/>
                <a:cs typeface="Arial"/>
              </a:rPr>
              <a:t> S</a:t>
            </a:r>
            <a:r>
              <a:rPr dirty="0" sz="1800" spc="-25">
                <a:latin typeface="Arial"/>
                <a:cs typeface="Arial"/>
              </a:rPr>
              <a:t>y</a:t>
            </a:r>
            <a:r>
              <a:rPr dirty="0" sz="1800">
                <a:latin typeface="Arial"/>
                <a:cs typeface="Arial"/>
              </a:rPr>
              <a:t>st</a:t>
            </a:r>
            <a:r>
              <a:rPr dirty="0" sz="1800" spc="-5">
                <a:latin typeface="Arial"/>
                <a:cs typeface="Arial"/>
              </a:rPr>
              <a:t>e</a:t>
            </a:r>
            <a:r>
              <a:rPr dirty="0" sz="1800">
                <a:latin typeface="Arial"/>
                <a:cs typeface="Arial"/>
              </a:rPr>
              <a:t>ms</a:t>
            </a:r>
            <a:r>
              <a:rPr dirty="0" sz="1800" spc="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[</a:t>
            </a:r>
            <a:r>
              <a:rPr dirty="0" sz="1800" spc="-5">
                <a:latin typeface="Arial"/>
                <a:cs typeface="Arial"/>
              </a:rPr>
              <a:t>CCSD</a:t>
            </a:r>
            <a:r>
              <a:rPr dirty="0" sz="1800">
                <a:latin typeface="Arial"/>
                <a:cs typeface="Arial"/>
              </a:rPr>
              <a:t>S </a:t>
            </a:r>
            <a:r>
              <a:rPr dirty="0" sz="1800" spc="-10">
                <a:latin typeface="Arial"/>
                <a:cs typeface="Arial"/>
              </a:rPr>
              <a:t>650</a:t>
            </a:r>
            <a:r>
              <a:rPr dirty="0" sz="1800">
                <a:latin typeface="Arial"/>
                <a:cs typeface="Arial"/>
              </a:rPr>
              <a:t>.</a:t>
            </a:r>
            <a:r>
              <a:rPr dirty="0" sz="1800" spc="-10">
                <a:latin typeface="Arial"/>
                <a:cs typeface="Arial"/>
              </a:rPr>
              <a:t>0</a:t>
            </a:r>
            <a:r>
              <a:rPr dirty="0" sz="1800">
                <a:latin typeface="Arial"/>
                <a:cs typeface="Arial"/>
              </a:rPr>
              <a:t>-B-</a:t>
            </a:r>
            <a:r>
              <a:rPr dirty="0" sz="1800" spc="-10">
                <a:latin typeface="Arial"/>
                <a:cs typeface="Arial"/>
              </a:rPr>
              <a:t>2</a:t>
            </a:r>
            <a:r>
              <a:rPr dirty="0" sz="1800">
                <a:latin typeface="Arial"/>
                <a:cs typeface="Arial"/>
              </a:rPr>
              <a:t>],</a:t>
            </a:r>
            <a:r>
              <a:rPr dirty="0" sz="1800" spc="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o</a:t>
            </a:r>
            <a:r>
              <a:rPr dirty="0" sz="1800">
                <a:latin typeface="Arial"/>
                <a:cs typeface="Arial"/>
              </a:rPr>
              <a:t>r</a:t>
            </a:r>
            <a:r>
              <a:rPr dirty="0" sz="1800" spc="-5">
                <a:latin typeface="Arial"/>
                <a:cs typeface="Arial"/>
              </a:rPr>
              <a:t>i</a:t>
            </a:r>
            <a:r>
              <a:rPr dirty="0" sz="1800" spc="-10">
                <a:latin typeface="Arial"/>
                <a:cs typeface="Arial"/>
              </a:rPr>
              <a:t>g</a:t>
            </a:r>
            <a:r>
              <a:rPr dirty="0" sz="1800" spc="-5">
                <a:latin typeface="Arial"/>
                <a:cs typeface="Arial"/>
              </a:rPr>
              <a:t>i</a:t>
            </a:r>
            <a:r>
              <a:rPr dirty="0" sz="1800" spc="-10">
                <a:latin typeface="Arial"/>
                <a:cs typeface="Arial"/>
              </a:rPr>
              <a:t>na</a:t>
            </a:r>
            <a:r>
              <a:rPr dirty="0" sz="1800" spc="-5">
                <a:latin typeface="Arial"/>
                <a:cs typeface="Arial"/>
              </a:rPr>
              <a:t>ll</a:t>
            </a:r>
            <a:r>
              <a:rPr dirty="0" sz="1800">
                <a:latin typeface="Arial"/>
                <a:cs typeface="Arial"/>
              </a:rPr>
              <a:t>y</a:t>
            </a:r>
            <a:r>
              <a:rPr dirty="0" sz="1800" spc="3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f</a:t>
            </a:r>
            <a:r>
              <a:rPr dirty="0" sz="1800" spc="-10">
                <a:latin typeface="Arial"/>
                <a:cs typeface="Arial"/>
              </a:rPr>
              <a:t>o</a:t>
            </a:r>
            <a:r>
              <a:rPr dirty="0" sz="1800">
                <a:latin typeface="Arial"/>
                <a:cs typeface="Arial"/>
              </a:rPr>
              <a:t>r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s</a:t>
            </a:r>
            <a:r>
              <a:rPr dirty="0" sz="1800" spc="-10">
                <a:latin typeface="Arial"/>
                <a:cs typeface="Arial"/>
              </a:rPr>
              <a:t>pa</a:t>
            </a:r>
            <a:r>
              <a:rPr dirty="0" sz="1800">
                <a:latin typeface="Arial"/>
                <a:cs typeface="Arial"/>
              </a:rPr>
              <a:t>ce</a:t>
            </a:r>
            <a:r>
              <a:rPr dirty="0" sz="1800" spc="1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agen</a:t>
            </a:r>
            <a:r>
              <a:rPr dirty="0" sz="1800">
                <a:latin typeface="Arial"/>
                <a:cs typeface="Arial"/>
              </a:rPr>
              <a:t>cy</a:t>
            </a:r>
            <a:r>
              <a:rPr dirty="0" sz="1800" spc="1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da</a:t>
            </a:r>
            <a:r>
              <a:rPr dirty="0" sz="1800">
                <a:latin typeface="Arial"/>
                <a:cs typeface="Arial"/>
              </a:rPr>
              <a:t>ta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7"/>
              </a:spcBef>
            </a:pPr>
            <a:endParaRPr sz="1900">
              <a:latin typeface="Times New Roman"/>
              <a:cs typeface="Times New Roman"/>
            </a:endParaRPr>
          </a:p>
          <a:p>
            <a:pPr marL="1383665">
              <a:lnSpc>
                <a:spcPct val="100000"/>
              </a:lnSpc>
            </a:pPr>
            <a:r>
              <a:rPr dirty="0" sz="1800" spc="-10" i="1">
                <a:latin typeface="Arial"/>
                <a:cs typeface="Arial"/>
              </a:rPr>
              <a:t>bu</a:t>
            </a:r>
            <a:r>
              <a:rPr dirty="0" sz="1800" i="1">
                <a:latin typeface="Arial"/>
                <a:cs typeface="Arial"/>
              </a:rPr>
              <a:t>t</a:t>
            </a:r>
            <a:r>
              <a:rPr dirty="0" sz="1800" spc="5" i="1">
                <a:latin typeface="Arial"/>
                <a:cs typeface="Arial"/>
              </a:rPr>
              <a:t> </a:t>
            </a:r>
            <a:r>
              <a:rPr dirty="0" sz="1800" spc="-10" i="1">
                <a:latin typeface="Arial"/>
                <a:cs typeface="Arial"/>
              </a:rPr>
              <a:t>no</a:t>
            </a:r>
            <a:r>
              <a:rPr dirty="0" sz="1800" i="1">
                <a:latin typeface="Arial"/>
                <a:cs typeface="Arial"/>
              </a:rPr>
              <a:t>w</a:t>
            </a:r>
            <a:r>
              <a:rPr dirty="0" sz="1800" spc="10" i="1">
                <a:latin typeface="Arial"/>
                <a:cs typeface="Arial"/>
              </a:rPr>
              <a:t> </a:t>
            </a:r>
            <a:r>
              <a:rPr dirty="0" sz="1800" i="1">
                <a:latin typeface="Arial"/>
                <a:cs typeface="Arial"/>
              </a:rPr>
              <a:t>t</a:t>
            </a:r>
            <a:r>
              <a:rPr dirty="0" sz="1800" spc="-10" i="1">
                <a:latin typeface="Arial"/>
                <a:cs typeface="Arial"/>
              </a:rPr>
              <a:t>h</a:t>
            </a:r>
            <a:r>
              <a:rPr dirty="0" sz="1800" i="1">
                <a:latin typeface="Arial"/>
                <a:cs typeface="Arial"/>
              </a:rPr>
              <a:t>e</a:t>
            </a:r>
            <a:r>
              <a:rPr dirty="0" sz="1800" spc="-5" i="1">
                <a:latin typeface="Arial"/>
                <a:cs typeface="Arial"/>
              </a:rPr>
              <a:t> </a:t>
            </a:r>
            <a:r>
              <a:rPr dirty="0" sz="1800" spc="-15" i="1">
                <a:latin typeface="Arial"/>
                <a:cs typeface="Arial"/>
              </a:rPr>
              <a:t>m</a:t>
            </a:r>
            <a:r>
              <a:rPr dirty="0" sz="1800" spc="-10" i="1">
                <a:latin typeface="Arial"/>
                <a:cs typeface="Arial"/>
              </a:rPr>
              <a:t>o</a:t>
            </a:r>
            <a:r>
              <a:rPr dirty="0" sz="1800" i="1">
                <a:latin typeface="Arial"/>
                <a:cs typeface="Arial"/>
              </a:rPr>
              <a:t>st</a:t>
            </a:r>
            <a:r>
              <a:rPr dirty="0" sz="1800" spc="5" i="1">
                <a:latin typeface="Arial"/>
                <a:cs typeface="Arial"/>
              </a:rPr>
              <a:t> </a:t>
            </a:r>
            <a:r>
              <a:rPr dirty="0" sz="1800" spc="-5" i="1">
                <a:latin typeface="Arial"/>
                <a:cs typeface="Arial"/>
              </a:rPr>
              <a:t>i</a:t>
            </a:r>
            <a:r>
              <a:rPr dirty="0" sz="1800" spc="-10" i="1">
                <a:latin typeface="Arial"/>
                <a:cs typeface="Arial"/>
              </a:rPr>
              <a:t>n</a:t>
            </a:r>
            <a:r>
              <a:rPr dirty="0" sz="1800" i="1">
                <a:latin typeface="Arial"/>
                <a:cs typeface="Arial"/>
              </a:rPr>
              <a:t>f</a:t>
            </a:r>
            <a:r>
              <a:rPr dirty="0" sz="1800" spc="-5" i="1">
                <a:latin typeface="Arial"/>
                <a:cs typeface="Arial"/>
              </a:rPr>
              <a:t>l</a:t>
            </a:r>
            <a:r>
              <a:rPr dirty="0" sz="1800" spc="-10" i="1">
                <a:latin typeface="Arial"/>
                <a:cs typeface="Arial"/>
              </a:rPr>
              <a:t>uen</a:t>
            </a:r>
            <a:r>
              <a:rPr dirty="0" sz="1800" i="1">
                <a:latin typeface="Arial"/>
                <a:cs typeface="Arial"/>
              </a:rPr>
              <a:t>t</a:t>
            </a:r>
            <a:r>
              <a:rPr dirty="0" sz="1800" spc="-5" i="1">
                <a:latin typeface="Arial"/>
                <a:cs typeface="Arial"/>
              </a:rPr>
              <a:t>i</a:t>
            </a:r>
            <a:r>
              <a:rPr dirty="0" sz="1800" spc="-10" i="1">
                <a:latin typeface="Arial"/>
                <a:cs typeface="Arial"/>
              </a:rPr>
              <a:t>a</a:t>
            </a:r>
            <a:r>
              <a:rPr dirty="0" sz="1800" i="1">
                <a:latin typeface="Arial"/>
                <a:cs typeface="Arial"/>
              </a:rPr>
              <a:t>l</a:t>
            </a:r>
            <a:r>
              <a:rPr dirty="0" sz="1800" spc="20" i="1">
                <a:latin typeface="Arial"/>
                <a:cs typeface="Arial"/>
              </a:rPr>
              <a:t> </a:t>
            </a:r>
            <a:r>
              <a:rPr dirty="0" sz="1800" spc="-10" i="1">
                <a:latin typeface="Arial"/>
                <a:cs typeface="Arial"/>
              </a:rPr>
              <a:t>h</a:t>
            </a:r>
            <a:r>
              <a:rPr dirty="0" sz="1800" spc="-5" i="1">
                <a:latin typeface="Arial"/>
                <a:cs typeface="Arial"/>
              </a:rPr>
              <a:t>i</a:t>
            </a:r>
            <a:r>
              <a:rPr dirty="0" sz="1800" spc="-10" i="1">
                <a:latin typeface="Arial"/>
                <a:cs typeface="Arial"/>
              </a:rPr>
              <a:t>g</a:t>
            </a:r>
            <a:r>
              <a:rPr dirty="0" sz="1800" i="1">
                <a:latin typeface="Arial"/>
                <a:cs typeface="Arial"/>
              </a:rPr>
              <a:t>h</a:t>
            </a:r>
            <a:r>
              <a:rPr dirty="0" sz="1800" spc="10" i="1">
                <a:latin typeface="Arial"/>
                <a:cs typeface="Arial"/>
              </a:rPr>
              <a:t> </a:t>
            </a:r>
            <a:r>
              <a:rPr dirty="0" sz="1800" spc="-5" i="1">
                <a:latin typeface="Arial"/>
                <a:cs typeface="Arial"/>
              </a:rPr>
              <a:t>l</a:t>
            </a:r>
            <a:r>
              <a:rPr dirty="0" sz="1800" spc="-10" i="1">
                <a:latin typeface="Arial"/>
                <a:cs typeface="Arial"/>
              </a:rPr>
              <a:t>e</a:t>
            </a:r>
            <a:r>
              <a:rPr dirty="0" sz="1800" i="1">
                <a:latin typeface="Arial"/>
                <a:cs typeface="Arial"/>
              </a:rPr>
              <a:t>v</a:t>
            </a:r>
            <a:r>
              <a:rPr dirty="0" sz="1800" spc="-10" i="1">
                <a:latin typeface="Arial"/>
                <a:cs typeface="Arial"/>
              </a:rPr>
              <a:t>e</a:t>
            </a:r>
            <a:r>
              <a:rPr dirty="0" sz="1800" i="1">
                <a:latin typeface="Arial"/>
                <a:cs typeface="Arial"/>
              </a:rPr>
              <a:t>l</a:t>
            </a:r>
            <a:r>
              <a:rPr dirty="0" sz="1800" spc="10" i="1">
                <a:latin typeface="Arial"/>
                <a:cs typeface="Arial"/>
              </a:rPr>
              <a:t> </a:t>
            </a:r>
            <a:r>
              <a:rPr dirty="0" sz="1800" spc="-10" i="1">
                <a:latin typeface="Arial"/>
                <a:cs typeface="Arial"/>
              </a:rPr>
              <a:t>da</a:t>
            </a:r>
            <a:r>
              <a:rPr dirty="0" sz="1800" i="1">
                <a:latin typeface="Arial"/>
                <a:cs typeface="Arial"/>
              </a:rPr>
              <a:t>ta</a:t>
            </a:r>
            <a:r>
              <a:rPr dirty="0" sz="1800" spc="10" i="1">
                <a:latin typeface="Arial"/>
                <a:cs typeface="Arial"/>
              </a:rPr>
              <a:t> </a:t>
            </a:r>
            <a:r>
              <a:rPr dirty="0" sz="1800" spc="-10" i="1">
                <a:latin typeface="Arial"/>
                <a:cs typeface="Arial"/>
              </a:rPr>
              <a:t>a</a:t>
            </a:r>
            <a:r>
              <a:rPr dirty="0" sz="1800" i="1">
                <a:latin typeface="Arial"/>
                <a:cs typeface="Arial"/>
              </a:rPr>
              <a:t>rc</a:t>
            </a:r>
            <a:r>
              <a:rPr dirty="0" sz="1800" spc="-10" i="1">
                <a:latin typeface="Arial"/>
                <a:cs typeface="Arial"/>
              </a:rPr>
              <a:t>h</a:t>
            </a:r>
            <a:r>
              <a:rPr dirty="0" sz="1800" spc="-5" i="1">
                <a:latin typeface="Arial"/>
                <a:cs typeface="Arial"/>
              </a:rPr>
              <a:t>i</a:t>
            </a:r>
            <a:r>
              <a:rPr dirty="0" sz="1800" i="1">
                <a:latin typeface="Arial"/>
                <a:cs typeface="Arial"/>
              </a:rPr>
              <a:t>v</a:t>
            </a:r>
            <a:r>
              <a:rPr dirty="0" sz="1800" spc="-5" i="1">
                <a:latin typeface="Arial"/>
                <a:cs typeface="Arial"/>
              </a:rPr>
              <a:t>i</a:t>
            </a:r>
            <a:r>
              <a:rPr dirty="0" sz="1800" spc="-10" i="1">
                <a:latin typeface="Arial"/>
                <a:cs typeface="Arial"/>
              </a:rPr>
              <a:t>n</a:t>
            </a:r>
            <a:r>
              <a:rPr dirty="0" sz="1800" i="1">
                <a:latin typeface="Arial"/>
                <a:cs typeface="Arial"/>
              </a:rPr>
              <a:t>g</a:t>
            </a:r>
            <a:r>
              <a:rPr dirty="0" sz="1800" spc="10" i="1">
                <a:latin typeface="Arial"/>
                <a:cs typeface="Arial"/>
              </a:rPr>
              <a:t> </a:t>
            </a:r>
            <a:r>
              <a:rPr dirty="0" sz="1800" i="1">
                <a:latin typeface="Arial"/>
                <a:cs typeface="Arial"/>
              </a:rPr>
              <a:t>st</a:t>
            </a:r>
            <a:r>
              <a:rPr dirty="0" sz="1800" spc="-10" i="1">
                <a:latin typeface="Arial"/>
                <a:cs typeface="Arial"/>
              </a:rPr>
              <a:t>anda</a:t>
            </a:r>
            <a:r>
              <a:rPr dirty="0" sz="1800" i="1">
                <a:latin typeface="Arial"/>
                <a:cs typeface="Arial"/>
              </a:rPr>
              <a:t>r</a:t>
            </a:r>
            <a:r>
              <a:rPr dirty="0" sz="1800" spc="-10" i="1">
                <a:latin typeface="Arial"/>
                <a:cs typeface="Arial"/>
              </a:rPr>
              <a:t>d.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7"/>
              </a:spcBef>
            </a:pPr>
            <a:endParaRPr sz="1550">
              <a:latin typeface="Times New Roman"/>
              <a:cs typeface="Times New Roman"/>
            </a:endParaRPr>
          </a:p>
          <a:p>
            <a:pPr marL="1383665" marR="2164080" indent="-451484">
              <a:lnSpc>
                <a:spcPct val="120000"/>
              </a:lnSpc>
            </a:pPr>
            <a:r>
              <a:rPr dirty="0" sz="1800">
                <a:latin typeface="Arial"/>
                <a:cs typeface="Arial"/>
              </a:rPr>
              <a:t>It</a:t>
            </a:r>
            <a:r>
              <a:rPr dirty="0" sz="1800" spc="-5">
                <a:latin typeface="Arial"/>
                <a:cs typeface="Arial"/>
              </a:rPr>
              <a:t> i</a:t>
            </a:r>
            <a:r>
              <a:rPr dirty="0" sz="1800">
                <a:latin typeface="Arial"/>
                <a:cs typeface="Arial"/>
              </a:rPr>
              <a:t>s v</a:t>
            </a:r>
            <a:r>
              <a:rPr dirty="0" sz="1800" spc="-10">
                <a:latin typeface="Arial"/>
                <a:cs typeface="Arial"/>
              </a:rPr>
              <a:t>e</a:t>
            </a:r>
            <a:r>
              <a:rPr dirty="0" sz="1800">
                <a:latin typeface="Arial"/>
                <a:cs typeface="Arial"/>
              </a:rPr>
              <a:t>ry c</a:t>
            </a:r>
            <a:r>
              <a:rPr dirty="0" sz="1800" spc="-10">
                <a:latin typeface="Arial"/>
                <a:cs typeface="Arial"/>
              </a:rPr>
              <a:t>o</a:t>
            </a:r>
            <a:r>
              <a:rPr dirty="0" sz="1800">
                <a:latin typeface="Arial"/>
                <a:cs typeface="Arial"/>
              </a:rPr>
              <a:t>m</a:t>
            </a:r>
            <a:r>
              <a:rPr dirty="0" sz="1800" spc="-10">
                <a:latin typeface="Arial"/>
                <a:cs typeface="Arial"/>
              </a:rPr>
              <a:t>p</a:t>
            </a:r>
            <a:r>
              <a:rPr dirty="0" sz="1800">
                <a:latin typeface="Arial"/>
                <a:cs typeface="Arial"/>
              </a:rPr>
              <a:t>r</a:t>
            </a:r>
            <a:r>
              <a:rPr dirty="0" sz="1800" spc="-10">
                <a:latin typeface="Arial"/>
                <a:cs typeface="Arial"/>
              </a:rPr>
              <a:t>ehen</a:t>
            </a:r>
            <a:r>
              <a:rPr dirty="0" sz="1800">
                <a:latin typeface="Arial"/>
                <a:cs typeface="Arial"/>
              </a:rPr>
              <a:t>s</a:t>
            </a:r>
            <a:r>
              <a:rPr dirty="0" sz="1800" spc="-5">
                <a:latin typeface="Arial"/>
                <a:cs typeface="Arial"/>
              </a:rPr>
              <a:t>i</a:t>
            </a:r>
            <a:r>
              <a:rPr dirty="0" sz="1800">
                <a:latin typeface="Arial"/>
                <a:cs typeface="Arial"/>
              </a:rPr>
              <a:t>v</a:t>
            </a:r>
            <a:r>
              <a:rPr dirty="0" sz="1800" spc="-10">
                <a:latin typeface="Arial"/>
                <a:cs typeface="Arial"/>
              </a:rPr>
              <a:t>e</a:t>
            </a:r>
            <a:r>
              <a:rPr dirty="0" sz="1800">
                <a:latin typeface="Arial"/>
                <a:cs typeface="Arial"/>
              </a:rPr>
              <a:t>,</a:t>
            </a:r>
            <a:r>
              <a:rPr dirty="0" sz="1800" spc="3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bu</a:t>
            </a:r>
            <a:r>
              <a:rPr dirty="0" sz="1800">
                <a:latin typeface="Arial"/>
                <a:cs typeface="Arial"/>
              </a:rPr>
              <a:t>t</a:t>
            </a:r>
            <a:r>
              <a:rPr dirty="0" sz="1800" spc="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a</a:t>
            </a:r>
            <a:r>
              <a:rPr dirty="0" sz="1800" spc="-5">
                <a:latin typeface="Arial"/>
                <a:cs typeface="Arial"/>
              </a:rPr>
              <a:t>l</a:t>
            </a:r>
            <a:r>
              <a:rPr dirty="0" sz="1800">
                <a:latin typeface="Arial"/>
                <a:cs typeface="Arial"/>
              </a:rPr>
              <a:t>so</a:t>
            </a:r>
            <a:r>
              <a:rPr dirty="0" sz="1800" spc="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v</a:t>
            </a:r>
            <a:r>
              <a:rPr dirty="0" sz="1800" spc="-10">
                <a:latin typeface="Arial"/>
                <a:cs typeface="Arial"/>
              </a:rPr>
              <a:t>e</a:t>
            </a:r>
            <a:r>
              <a:rPr dirty="0" sz="1800">
                <a:latin typeface="Arial"/>
                <a:cs typeface="Arial"/>
              </a:rPr>
              <a:t>ry </a:t>
            </a:r>
            <a:r>
              <a:rPr dirty="0" sz="1800" spc="-10">
                <a:latin typeface="Arial"/>
                <a:cs typeface="Arial"/>
              </a:rPr>
              <a:t>h</a:t>
            </a:r>
            <a:r>
              <a:rPr dirty="0" sz="1800" spc="-5">
                <a:latin typeface="Arial"/>
                <a:cs typeface="Arial"/>
              </a:rPr>
              <a:t>i</a:t>
            </a:r>
            <a:r>
              <a:rPr dirty="0" sz="1800" spc="-10">
                <a:latin typeface="Arial"/>
                <a:cs typeface="Arial"/>
              </a:rPr>
              <a:t>g</a:t>
            </a:r>
            <a:r>
              <a:rPr dirty="0" sz="1800">
                <a:latin typeface="Arial"/>
                <a:cs typeface="Arial"/>
              </a:rPr>
              <a:t>h</a:t>
            </a:r>
            <a:r>
              <a:rPr dirty="0" sz="1800" spc="1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l</a:t>
            </a:r>
            <a:r>
              <a:rPr dirty="0" sz="1800" spc="-10">
                <a:latin typeface="Arial"/>
                <a:cs typeface="Arial"/>
              </a:rPr>
              <a:t>e</a:t>
            </a:r>
            <a:r>
              <a:rPr dirty="0" sz="1800">
                <a:latin typeface="Arial"/>
                <a:cs typeface="Arial"/>
              </a:rPr>
              <a:t>v</a:t>
            </a:r>
            <a:r>
              <a:rPr dirty="0" sz="1800" spc="-10">
                <a:latin typeface="Arial"/>
                <a:cs typeface="Arial"/>
              </a:rPr>
              <a:t>e</a:t>
            </a:r>
            <a:r>
              <a:rPr dirty="0" sz="1800" spc="-5">
                <a:latin typeface="Arial"/>
                <a:cs typeface="Arial"/>
              </a:rPr>
              <a:t>l</a:t>
            </a:r>
            <a:r>
              <a:rPr dirty="0" sz="1800">
                <a:latin typeface="Arial"/>
                <a:cs typeface="Arial"/>
              </a:rPr>
              <a:t>,</a:t>
            </a:r>
            <a:r>
              <a:rPr dirty="0" sz="1800">
                <a:latin typeface="Arial"/>
                <a:cs typeface="Arial"/>
              </a:rPr>
              <a:t> </a:t>
            </a:r>
            <a:r>
              <a:rPr dirty="0" sz="1800" spc="-40">
                <a:latin typeface="Arial"/>
                <a:cs typeface="Arial"/>
              </a:rPr>
              <a:t>w</a:t>
            </a:r>
            <a:r>
              <a:rPr dirty="0" sz="1800" spc="-10">
                <a:latin typeface="Arial"/>
                <a:cs typeface="Arial"/>
              </a:rPr>
              <a:t>h</a:t>
            </a:r>
            <a:r>
              <a:rPr dirty="0" sz="1800" spc="-5">
                <a:latin typeface="Arial"/>
                <a:cs typeface="Arial"/>
              </a:rPr>
              <a:t>i</a:t>
            </a:r>
            <a:r>
              <a:rPr dirty="0" sz="1800">
                <a:latin typeface="Arial"/>
                <a:cs typeface="Arial"/>
              </a:rPr>
              <a:t>ch</a:t>
            </a:r>
            <a:r>
              <a:rPr dirty="0" sz="1800" spc="4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m</a:t>
            </a:r>
            <a:r>
              <a:rPr dirty="0" sz="1800" spc="-10">
                <a:latin typeface="Arial"/>
                <a:cs typeface="Arial"/>
              </a:rPr>
              <a:t>ean</a:t>
            </a:r>
            <a:r>
              <a:rPr dirty="0" sz="1800">
                <a:latin typeface="Arial"/>
                <a:cs typeface="Arial"/>
              </a:rPr>
              <a:t>s</a:t>
            </a:r>
            <a:r>
              <a:rPr dirty="0" sz="1800" spc="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</a:t>
            </a:r>
            <a:r>
              <a:rPr dirty="0" sz="1800" spc="-10">
                <a:latin typeface="Arial"/>
                <a:cs typeface="Arial"/>
              </a:rPr>
              <a:t>ha</a:t>
            </a:r>
            <a:r>
              <a:rPr dirty="0" sz="1800">
                <a:latin typeface="Arial"/>
                <a:cs typeface="Arial"/>
              </a:rPr>
              <a:t>t</a:t>
            </a:r>
            <a:r>
              <a:rPr dirty="0" sz="1800" spc="-5">
                <a:latin typeface="Arial"/>
                <a:cs typeface="Arial"/>
              </a:rPr>
              <a:t> i</a:t>
            </a:r>
            <a:r>
              <a:rPr dirty="0" sz="1800">
                <a:latin typeface="Arial"/>
                <a:cs typeface="Arial"/>
              </a:rPr>
              <a:t>t</a:t>
            </a:r>
            <a:r>
              <a:rPr dirty="0" sz="1800" spc="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i</a:t>
            </a:r>
            <a:r>
              <a:rPr dirty="0" sz="1800">
                <a:latin typeface="Arial"/>
                <a:cs typeface="Arial"/>
              </a:rPr>
              <a:t>s a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gene</a:t>
            </a:r>
            <a:r>
              <a:rPr dirty="0" sz="1800">
                <a:latin typeface="Arial"/>
                <a:cs typeface="Arial"/>
              </a:rPr>
              <a:t>r</a:t>
            </a:r>
            <a:r>
              <a:rPr dirty="0" sz="1800" spc="-10">
                <a:latin typeface="Arial"/>
                <a:cs typeface="Arial"/>
              </a:rPr>
              <a:t>a</a:t>
            </a:r>
            <a:r>
              <a:rPr dirty="0" sz="1800">
                <a:latin typeface="Arial"/>
                <a:cs typeface="Arial"/>
              </a:rPr>
              <a:t>l</a:t>
            </a:r>
            <a:r>
              <a:rPr dirty="0" sz="1800" spc="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fr</a:t>
            </a:r>
            <a:r>
              <a:rPr dirty="0" sz="1800" spc="-10">
                <a:latin typeface="Arial"/>
                <a:cs typeface="Arial"/>
              </a:rPr>
              <a:t>a</a:t>
            </a:r>
            <a:r>
              <a:rPr dirty="0" sz="1800">
                <a:latin typeface="Arial"/>
                <a:cs typeface="Arial"/>
              </a:rPr>
              <a:t>m</a:t>
            </a:r>
            <a:r>
              <a:rPr dirty="0" sz="1800" spc="-10">
                <a:latin typeface="Arial"/>
                <a:cs typeface="Arial"/>
              </a:rPr>
              <a:t>e</a:t>
            </a:r>
            <a:r>
              <a:rPr dirty="0" sz="1800" spc="-40">
                <a:latin typeface="Arial"/>
                <a:cs typeface="Arial"/>
              </a:rPr>
              <a:t>w</a:t>
            </a:r>
            <a:r>
              <a:rPr dirty="0" sz="1800" spc="-10">
                <a:latin typeface="Arial"/>
                <a:cs typeface="Arial"/>
              </a:rPr>
              <a:t>o</a:t>
            </a:r>
            <a:r>
              <a:rPr dirty="0" sz="1800">
                <a:latin typeface="Arial"/>
                <a:cs typeface="Arial"/>
              </a:rPr>
              <a:t>rk</a:t>
            </a:r>
            <a:endParaRPr sz="1800">
              <a:latin typeface="Arial"/>
              <a:cs typeface="Arial"/>
            </a:endParaRPr>
          </a:p>
          <a:p>
            <a:pPr marL="1840864">
              <a:lnSpc>
                <a:spcPct val="100000"/>
              </a:lnSpc>
              <a:spcBef>
                <a:spcPts val="430"/>
              </a:spcBef>
            </a:pPr>
            <a:r>
              <a:rPr dirty="0" sz="1800" spc="-10">
                <a:latin typeface="Arial"/>
                <a:cs typeface="Arial"/>
              </a:rPr>
              <a:t>bu</a:t>
            </a:r>
            <a:r>
              <a:rPr dirty="0" sz="1800">
                <a:latin typeface="Arial"/>
                <a:cs typeface="Arial"/>
              </a:rPr>
              <a:t>t</a:t>
            </a:r>
            <a:r>
              <a:rPr dirty="0" sz="1800" spc="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no</a:t>
            </a:r>
            <a:r>
              <a:rPr dirty="0" sz="1800">
                <a:latin typeface="Arial"/>
                <a:cs typeface="Arial"/>
              </a:rPr>
              <a:t>t</a:t>
            </a:r>
            <a:r>
              <a:rPr dirty="0" sz="1800" spc="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s</a:t>
            </a:r>
            <a:r>
              <a:rPr dirty="0" sz="1800" spc="-10">
                <a:latin typeface="Arial"/>
                <a:cs typeface="Arial"/>
              </a:rPr>
              <a:t>pe</a:t>
            </a:r>
            <a:r>
              <a:rPr dirty="0" sz="1800">
                <a:latin typeface="Arial"/>
                <a:cs typeface="Arial"/>
              </a:rPr>
              <a:t>c</a:t>
            </a:r>
            <a:r>
              <a:rPr dirty="0" sz="1800" spc="-5">
                <a:latin typeface="Arial"/>
                <a:cs typeface="Arial"/>
              </a:rPr>
              <a:t>i</a:t>
            </a:r>
            <a:r>
              <a:rPr dirty="0" sz="1800">
                <a:latin typeface="Arial"/>
                <a:cs typeface="Arial"/>
              </a:rPr>
              <a:t>f</a:t>
            </a:r>
            <a:r>
              <a:rPr dirty="0" sz="1800" spc="-5">
                <a:latin typeface="Arial"/>
                <a:cs typeface="Arial"/>
              </a:rPr>
              <a:t>i</a:t>
            </a:r>
            <a:r>
              <a:rPr dirty="0" sz="1800">
                <a:latin typeface="Arial"/>
                <a:cs typeface="Arial"/>
              </a:rPr>
              <a:t>c</a:t>
            </a:r>
            <a:r>
              <a:rPr dirty="0" sz="1800" spc="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s</a:t>
            </a:r>
            <a:r>
              <a:rPr dirty="0" sz="1800" spc="-10">
                <a:latin typeface="Arial"/>
                <a:cs typeface="Arial"/>
              </a:rPr>
              <a:t>e</a:t>
            </a:r>
            <a:r>
              <a:rPr dirty="0" sz="1800">
                <a:latin typeface="Arial"/>
                <a:cs typeface="Arial"/>
              </a:rPr>
              <a:t>t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o</a:t>
            </a:r>
            <a:r>
              <a:rPr dirty="0" sz="1800">
                <a:latin typeface="Arial"/>
                <a:cs typeface="Arial"/>
              </a:rPr>
              <a:t>f</a:t>
            </a:r>
            <a:r>
              <a:rPr dirty="0" sz="1800" spc="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r</a:t>
            </a:r>
            <a:r>
              <a:rPr dirty="0" sz="1800" spc="-10">
                <a:latin typeface="Arial"/>
                <a:cs typeface="Arial"/>
              </a:rPr>
              <a:t>u</a:t>
            </a:r>
            <a:r>
              <a:rPr dirty="0" sz="1800" spc="-5">
                <a:latin typeface="Arial"/>
                <a:cs typeface="Arial"/>
              </a:rPr>
              <a:t>l</a:t>
            </a:r>
            <a:r>
              <a:rPr dirty="0" sz="1800" spc="-10">
                <a:latin typeface="Arial"/>
                <a:cs typeface="Arial"/>
              </a:rPr>
              <a:t>e</a:t>
            </a:r>
            <a:r>
              <a:rPr dirty="0" sz="1800">
                <a:latin typeface="Arial"/>
                <a:cs typeface="Arial"/>
              </a:rPr>
              <a:t>s,</a:t>
            </a:r>
            <a:r>
              <a:rPr dirty="0" sz="1800" spc="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f</a:t>
            </a:r>
            <a:r>
              <a:rPr dirty="0" sz="1800" spc="-10">
                <a:latin typeface="Arial"/>
                <a:cs typeface="Arial"/>
              </a:rPr>
              <a:t>o</a:t>
            </a:r>
            <a:r>
              <a:rPr dirty="0" sz="1800">
                <a:latin typeface="Arial"/>
                <a:cs typeface="Arial"/>
              </a:rPr>
              <a:t>rm</a:t>
            </a:r>
            <a:r>
              <a:rPr dirty="0" sz="1800" spc="-10">
                <a:latin typeface="Arial"/>
                <a:cs typeface="Arial"/>
              </a:rPr>
              <a:t>a</a:t>
            </a:r>
            <a:r>
              <a:rPr dirty="0" sz="1800">
                <a:latin typeface="Arial"/>
                <a:cs typeface="Arial"/>
              </a:rPr>
              <a:t>ts,</a:t>
            </a:r>
            <a:r>
              <a:rPr dirty="0" sz="1800" spc="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</a:t>
            </a:r>
            <a:r>
              <a:rPr dirty="0" sz="1800" spc="-10">
                <a:latin typeface="Arial"/>
                <a:cs typeface="Arial"/>
              </a:rPr>
              <a:t>e</a:t>
            </a:r>
            <a:r>
              <a:rPr dirty="0" sz="1800">
                <a:latin typeface="Arial"/>
                <a:cs typeface="Arial"/>
              </a:rPr>
              <a:t>c</a:t>
            </a:r>
            <a:r>
              <a:rPr dirty="0" sz="1800" spc="-10">
                <a:latin typeface="Arial"/>
                <a:cs typeface="Arial"/>
              </a:rPr>
              <a:t>hn</a:t>
            </a:r>
            <a:r>
              <a:rPr dirty="0" sz="1800" spc="-5">
                <a:latin typeface="Arial"/>
                <a:cs typeface="Arial"/>
              </a:rPr>
              <a:t>i</a:t>
            </a:r>
            <a:r>
              <a:rPr dirty="0" sz="1800" spc="-10">
                <a:latin typeface="Arial"/>
                <a:cs typeface="Arial"/>
              </a:rPr>
              <a:t>que</a:t>
            </a:r>
            <a:r>
              <a:rPr dirty="0" sz="1800">
                <a:latin typeface="Arial"/>
                <a:cs typeface="Arial"/>
              </a:rPr>
              <a:t>s,</a:t>
            </a:r>
            <a:r>
              <a:rPr dirty="0" sz="1800" spc="1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e</a:t>
            </a:r>
            <a:r>
              <a:rPr dirty="0" sz="1800">
                <a:latin typeface="Arial"/>
                <a:cs typeface="Arial"/>
              </a:rPr>
              <a:t>tc.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7"/>
              </a:spcBef>
            </a:pPr>
            <a:endParaRPr sz="1900">
              <a:latin typeface="Times New Roman"/>
              <a:cs typeface="Times New Roman"/>
            </a:endParaRPr>
          </a:p>
          <a:p>
            <a:pPr marL="932815">
              <a:lnSpc>
                <a:spcPct val="100000"/>
              </a:lnSpc>
            </a:pPr>
            <a:r>
              <a:rPr dirty="0" sz="1800" spc="-190">
                <a:latin typeface="Arial"/>
                <a:cs typeface="Arial"/>
              </a:rPr>
              <a:t>T</a:t>
            </a:r>
            <a:r>
              <a:rPr dirty="0" sz="1800" spc="-10">
                <a:latin typeface="Arial"/>
                <a:cs typeface="Arial"/>
              </a:rPr>
              <a:t>a</a:t>
            </a:r>
            <a:r>
              <a:rPr dirty="0" sz="1800">
                <a:latin typeface="Arial"/>
                <a:cs typeface="Arial"/>
              </a:rPr>
              <a:t>ke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</a:t>
            </a:r>
            <a:r>
              <a:rPr dirty="0" sz="1800" spc="-5">
                <a:latin typeface="Arial"/>
                <a:cs typeface="Arial"/>
              </a:rPr>
              <a:t> l</a:t>
            </a:r>
            <a:r>
              <a:rPr dirty="0" sz="1800" spc="-10">
                <a:latin typeface="Arial"/>
                <a:cs typeface="Arial"/>
              </a:rPr>
              <a:t>oo</a:t>
            </a:r>
            <a:r>
              <a:rPr dirty="0" sz="1800">
                <a:latin typeface="Arial"/>
                <a:cs typeface="Arial"/>
              </a:rPr>
              <a:t>k:</a:t>
            </a:r>
            <a:r>
              <a:rPr dirty="0" sz="1800" spc="2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h</a:t>
            </a:r>
            <a:r>
              <a:rPr dirty="0" sz="1800">
                <a:latin typeface="Arial"/>
                <a:cs typeface="Arial"/>
              </a:rPr>
              <a:t>tt</a:t>
            </a:r>
            <a:r>
              <a:rPr dirty="0" sz="1800" spc="-5">
                <a:latin typeface="Arial"/>
                <a:cs typeface="Arial"/>
              </a:rPr>
              <a:t>p</a:t>
            </a:r>
            <a:r>
              <a:rPr dirty="0" sz="1800">
                <a:latin typeface="Arial"/>
                <a:cs typeface="Arial"/>
              </a:rPr>
              <a:t>s://</a:t>
            </a:r>
            <a:r>
              <a:rPr dirty="0" sz="1800" spc="-5">
                <a:latin typeface="Arial"/>
                <a:cs typeface="Arial"/>
              </a:rPr>
              <a:t>publi</a:t>
            </a:r>
            <a:r>
              <a:rPr dirty="0" sz="1800">
                <a:latin typeface="Arial"/>
                <a:cs typeface="Arial"/>
              </a:rPr>
              <a:t>c.ccs</a:t>
            </a:r>
            <a:r>
              <a:rPr dirty="0" sz="1800" spc="-5">
                <a:latin typeface="Arial"/>
                <a:cs typeface="Arial"/>
              </a:rPr>
              <a:t>d</a:t>
            </a:r>
            <a:r>
              <a:rPr dirty="0" sz="1800">
                <a:latin typeface="Arial"/>
                <a:cs typeface="Arial"/>
              </a:rPr>
              <a:t>s.</a:t>
            </a:r>
            <a:r>
              <a:rPr dirty="0" sz="1800" spc="-5">
                <a:latin typeface="Arial"/>
                <a:cs typeface="Arial"/>
              </a:rPr>
              <a:t>o</a:t>
            </a:r>
            <a:r>
              <a:rPr dirty="0" sz="1800">
                <a:latin typeface="Arial"/>
                <a:cs typeface="Arial"/>
              </a:rPr>
              <a:t>r</a:t>
            </a:r>
            <a:r>
              <a:rPr dirty="0" sz="1800" spc="-5">
                <a:latin typeface="Arial"/>
                <a:cs typeface="Arial"/>
              </a:rPr>
              <a:t>g</a:t>
            </a:r>
            <a:r>
              <a:rPr dirty="0" sz="1800">
                <a:latin typeface="Arial"/>
                <a:cs typeface="Arial"/>
              </a:rPr>
              <a:t>/</a:t>
            </a:r>
            <a:r>
              <a:rPr dirty="0" sz="1800" spc="-5">
                <a:latin typeface="Arial"/>
                <a:cs typeface="Arial"/>
              </a:rPr>
              <a:t>P</a:t>
            </a:r>
            <a:r>
              <a:rPr dirty="0" sz="1800" spc="-10">
                <a:latin typeface="Arial"/>
                <a:cs typeface="Arial"/>
              </a:rPr>
              <a:t>ub</a:t>
            </a:r>
            <a:r>
              <a:rPr dirty="0" sz="1800">
                <a:latin typeface="Arial"/>
                <a:cs typeface="Arial"/>
              </a:rPr>
              <a:t>s/</a:t>
            </a:r>
            <a:r>
              <a:rPr dirty="0" sz="1800" spc="-10">
                <a:latin typeface="Arial"/>
                <a:cs typeface="Arial"/>
              </a:rPr>
              <a:t>650</a:t>
            </a:r>
            <a:r>
              <a:rPr dirty="0" sz="1800" spc="-15">
                <a:latin typeface="Arial"/>
                <a:cs typeface="Arial"/>
              </a:rPr>
              <a:t>x</a:t>
            </a:r>
            <a:r>
              <a:rPr dirty="0" sz="1800" spc="-10">
                <a:latin typeface="Arial"/>
                <a:cs typeface="Arial"/>
              </a:rPr>
              <a:t>0</a:t>
            </a:r>
            <a:r>
              <a:rPr dirty="0" sz="1800">
                <a:latin typeface="Arial"/>
                <a:cs typeface="Arial"/>
              </a:rPr>
              <a:t>m</a:t>
            </a:r>
            <a:r>
              <a:rPr dirty="0" sz="1800" spc="-10">
                <a:latin typeface="Arial"/>
                <a:cs typeface="Arial"/>
              </a:rPr>
              <a:t>2</a:t>
            </a:r>
            <a:r>
              <a:rPr dirty="0" sz="1800">
                <a:latin typeface="Arial"/>
                <a:cs typeface="Arial"/>
              </a:rPr>
              <a:t>.</a:t>
            </a:r>
            <a:r>
              <a:rPr dirty="0" sz="1800" spc="-10">
                <a:latin typeface="Arial"/>
                <a:cs typeface="Arial"/>
              </a:rPr>
              <a:t>pdf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400" spc="5">
                <a:latin typeface="Arial"/>
                <a:cs typeface="Arial"/>
              </a:rPr>
              <a:t>*</a:t>
            </a:r>
            <a:r>
              <a:rPr dirty="0" sz="1400">
                <a:latin typeface="Arial"/>
                <a:cs typeface="Arial"/>
              </a:rPr>
              <a:t>“</a:t>
            </a:r>
            <a:r>
              <a:rPr dirty="0" sz="1400" spc="-5">
                <a:latin typeface="Arial"/>
                <a:cs typeface="Arial"/>
              </a:rPr>
              <a:t>OA</a:t>
            </a:r>
            <a:r>
              <a:rPr dirty="0" sz="1400" spc="5">
                <a:latin typeface="Arial"/>
                <a:cs typeface="Arial"/>
              </a:rPr>
              <a:t>I</a:t>
            </a:r>
            <a:r>
              <a:rPr dirty="0" sz="1400" spc="-5">
                <a:latin typeface="Arial"/>
                <a:cs typeface="Arial"/>
              </a:rPr>
              <a:t>S</a:t>
            </a:r>
            <a:r>
              <a:rPr dirty="0" sz="1400">
                <a:latin typeface="Arial"/>
                <a:cs typeface="Arial"/>
              </a:rPr>
              <a:t>”</a:t>
            </a:r>
            <a:r>
              <a:rPr dirty="0" sz="1400" spc="-30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a</a:t>
            </a:r>
            <a:r>
              <a:rPr dirty="0" sz="1400">
                <a:latin typeface="Arial"/>
                <a:cs typeface="Arial"/>
              </a:rPr>
              <a:t>l</a:t>
            </a:r>
            <a:r>
              <a:rPr dirty="0" sz="1400" spc="5">
                <a:latin typeface="Arial"/>
                <a:cs typeface="Arial"/>
              </a:rPr>
              <a:t>s</a:t>
            </a:r>
            <a:r>
              <a:rPr dirty="0" sz="1400">
                <a:latin typeface="Arial"/>
                <a:cs typeface="Arial"/>
              </a:rPr>
              <a:t>o</a:t>
            </a:r>
            <a:r>
              <a:rPr dirty="0" sz="1400" spc="-2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r</a:t>
            </a:r>
            <a:r>
              <a:rPr dirty="0" sz="1400" spc="-5">
                <a:latin typeface="Arial"/>
                <a:cs typeface="Arial"/>
              </a:rPr>
              <a:t>e</a:t>
            </a:r>
            <a:r>
              <a:rPr dirty="0" sz="1400" spc="5">
                <a:latin typeface="Arial"/>
                <a:cs typeface="Arial"/>
              </a:rPr>
              <a:t>f</a:t>
            </a:r>
            <a:r>
              <a:rPr dirty="0" sz="1400" spc="-5">
                <a:latin typeface="Arial"/>
                <a:cs typeface="Arial"/>
              </a:rPr>
              <a:t>e</a:t>
            </a:r>
            <a:r>
              <a:rPr dirty="0" sz="1400">
                <a:latin typeface="Arial"/>
                <a:cs typeface="Arial"/>
              </a:rPr>
              <a:t>rs</a:t>
            </a:r>
            <a:r>
              <a:rPr dirty="0" sz="1400" spc="-40">
                <a:latin typeface="Arial"/>
                <a:cs typeface="Arial"/>
              </a:rPr>
              <a:t> </a:t>
            </a:r>
            <a:r>
              <a:rPr dirty="0" sz="1400" spc="5">
                <a:latin typeface="Arial"/>
                <a:cs typeface="Arial"/>
              </a:rPr>
              <a:t>t</a:t>
            </a:r>
            <a:r>
              <a:rPr dirty="0" sz="1400">
                <a:latin typeface="Arial"/>
                <a:cs typeface="Arial"/>
              </a:rPr>
              <a:t>o</a:t>
            </a:r>
            <a:r>
              <a:rPr dirty="0" sz="1400" spc="-10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a</a:t>
            </a:r>
            <a:r>
              <a:rPr dirty="0" sz="1400">
                <a:latin typeface="Arial"/>
                <a:cs typeface="Arial"/>
              </a:rPr>
              <a:t>r</a:t>
            </a:r>
            <a:r>
              <a:rPr dirty="0" sz="1400" spc="5">
                <a:latin typeface="Arial"/>
                <a:cs typeface="Arial"/>
              </a:rPr>
              <a:t>c</a:t>
            </a:r>
            <a:r>
              <a:rPr dirty="0" sz="1400" spc="-5">
                <a:latin typeface="Arial"/>
                <a:cs typeface="Arial"/>
              </a:rPr>
              <a:t>h</a:t>
            </a:r>
            <a:r>
              <a:rPr dirty="0" sz="1400">
                <a:latin typeface="Arial"/>
                <a:cs typeface="Arial"/>
              </a:rPr>
              <a:t>i</a:t>
            </a:r>
            <a:r>
              <a:rPr dirty="0" sz="1400" spc="-20">
                <a:latin typeface="Arial"/>
                <a:cs typeface="Arial"/>
              </a:rPr>
              <a:t>v</a:t>
            </a:r>
            <a:r>
              <a:rPr dirty="0" sz="1400" spc="-5">
                <a:latin typeface="Arial"/>
                <a:cs typeface="Arial"/>
              </a:rPr>
              <a:t>e</a:t>
            </a:r>
            <a:r>
              <a:rPr dirty="0" sz="1400">
                <a:latin typeface="Arial"/>
                <a:cs typeface="Arial"/>
              </a:rPr>
              <a:t>s</a:t>
            </a:r>
            <a:r>
              <a:rPr dirty="0" sz="1400" spc="-25">
                <a:latin typeface="Arial"/>
                <a:cs typeface="Arial"/>
              </a:rPr>
              <a:t> </a:t>
            </a:r>
            <a:r>
              <a:rPr dirty="0" sz="1400" spc="5">
                <a:latin typeface="Arial"/>
                <a:cs typeface="Arial"/>
              </a:rPr>
              <a:t>t</a:t>
            </a:r>
            <a:r>
              <a:rPr dirty="0" sz="1400" spc="-5">
                <a:latin typeface="Arial"/>
                <a:cs typeface="Arial"/>
              </a:rPr>
              <a:t>he</a:t>
            </a:r>
            <a:r>
              <a:rPr dirty="0" sz="1400" spc="-10">
                <a:latin typeface="Arial"/>
                <a:cs typeface="Arial"/>
              </a:rPr>
              <a:t>m</a:t>
            </a:r>
            <a:r>
              <a:rPr dirty="0" sz="1400" spc="5">
                <a:latin typeface="Arial"/>
                <a:cs typeface="Arial"/>
              </a:rPr>
              <a:t>s</a:t>
            </a:r>
            <a:r>
              <a:rPr dirty="0" sz="1400" spc="-5">
                <a:latin typeface="Arial"/>
                <a:cs typeface="Arial"/>
              </a:rPr>
              <a:t>e</a:t>
            </a:r>
            <a:r>
              <a:rPr dirty="0" sz="1400">
                <a:latin typeface="Arial"/>
                <a:cs typeface="Arial"/>
              </a:rPr>
              <a:t>l</a:t>
            </a:r>
            <a:r>
              <a:rPr dirty="0" sz="1400" spc="-20">
                <a:latin typeface="Arial"/>
                <a:cs typeface="Arial"/>
              </a:rPr>
              <a:t>v</a:t>
            </a:r>
            <a:r>
              <a:rPr dirty="0" sz="1400" spc="-5">
                <a:latin typeface="Arial"/>
                <a:cs typeface="Arial"/>
              </a:rPr>
              <a:t>e</a:t>
            </a:r>
            <a:r>
              <a:rPr dirty="0" sz="1400">
                <a:latin typeface="Arial"/>
                <a:cs typeface="Arial"/>
              </a:rPr>
              <a:t>s</a:t>
            </a:r>
            <a:r>
              <a:rPr dirty="0" sz="1400" spc="-25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a</a:t>
            </a:r>
            <a:r>
              <a:rPr dirty="0" sz="1400">
                <a:latin typeface="Arial"/>
                <a:cs typeface="Arial"/>
              </a:rPr>
              <a:t>s</a:t>
            </a:r>
            <a:r>
              <a:rPr dirty="0" sz="1400" spc="-15">
                <a:latin typeface="Arial"/>
                <a:cs typeface="Arial"/>
              </a:rPr>
              <a:t> </a:t>
            </a:r>
            <a:r>
              <a:rPr dirty="0" sz="1400" spc="-20">
                <a:latin typeface="Arial"/>
                <a:cs typeface="Arial"/>
              </a:rPr>
              <a:t>w</a:t>
            </a:r>
            <a:r>
              <a:rPr dirty="0" sz="1400" spc="-5">
                <a:latin typeface="Arial"/>
                <a:cs typeface="Arial"/>
              </a:rPr>
              <a:t>e</a:t>
            </a:r>
            <a:r>
              <a:rPr dirty="0" sz="1400">
                <a:latin typeface="Arial"/>
                <a:cs typeface="Arial"/>
              </a:rPr>
              <a:t>ll</a:t>
            </a:r>
            <a:r>
              <a:rPr dirty="0" sz="1400" spc="15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a</a:t>
            </a:r>
            <a:r>
              <a:rPr dirty="0" sz="1400">
                <a:latin typeface="Arial"/>
                <a:cs typeface="Arial"/>
              </a:rPr>
              <a:t>s</a:t>
            </a:r>
            <a:r>
              <a:rPr dirty="0" sz="1400" spc="-15">
                <a:latin typeface="Arial"/>
                <a:cs typeface="Arial"/>
              </a:rPr>
              <a:t> </a:t>
            </a:r>
            <a:r>
              <a:rPr dirty="0" sz="1400" spc="5">
                <a:latin typeface="Arial"/>
                <a:cs typeface="Arial"/>
              </a:rPr>
              <a:t>t</a:t>
            </a:r>
            <a:r>
              <a:rPr dirty="0" sz="1400" spc="-5">
                <a:latin typeface="Arial"/>
                <a:cs typeface="Arial"/>
              </a:rPr>
              <a:t>h</a:t>
            </a:r>
            <a:r>
              <a:rPr dirty="0" sz="1400">
                <a:latin typeface="Arial"/>
                <a:cs typeface="Arial"/>
              </a:rPr>
              <a:t>e</a:t>
            </a:r>
            <a:r>
              <a:rPr dirty="0" sz="1400" spc="-20">
                <a:latin typeface="Arial"/>
                <a:cs typeface="Arial"/>
              </a:rPr>
              <a:t> </a:t>
            </a:r>
            <a:r>
              <a:rPr dirty="0" sz="1400" spc="5">
                <a:latin typeface="Arial"/>
                <a:cs typeface="Arial"/>
              </a:rPr>
              <a:t>st</a:t>
            </a:r>
            <a:r>
              <a:rPr dirty="0" sz="1400" spc="-5">
                <a:latin typeface="Arial"/>
                <a:cs typeface="Arial"/>
              </a:rPr>
              <a:t>and</a:t>
            </a:r>
            <a:r>
              <a:rPr dirty="0" sz="1400" spc="-15">
                <a:latin typeface="Arial"/>
                <a:cs typeface="Arial"/>
              </a:rPr>
              <a:t>a</a:t>
            </a:r>
            <a:r>
              <a:rPr dirty="0" sz="1400">
                <a:latin typeface="Arial"/>
                <a:cs typeface="Arial"/>
              </a:rPr>
              <a:t>r</a:t>
            </a:r>
            <a:r>
              <a:rPr dirty="0" sz="1400" spc="-5">
                <a:latin typeface="Arial"/>
                <a:cs typeface="Arial"/>
              </a:rPr>
              <a:t>d</a:t>
            </a:r>
            <a:r>
              <a:rPr dirty="0" sz="1400">
                <a:latin typeface="Arial"/>
                <a:cs typeface="Arial"/>
              </a:rPr>
              <a:t>.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3"/>
              </a:spcBef>
            </a:pPr>
            <a:endParaRPr sz="1400">
              <a:latin typeface="Times New Roman"/>
              <a:cs typeface="Times New Roman"/>
            </a:endParaRPr>
          </a:p>
          <a:p>
            <a:pPr algn="r" marR="5080">
              <a:lnSpc>
                <a:spcPct val="100000"/>
              </a:lnSpc>
            </a:pPr>
            <a:r>
              <a:rPr dirty="0" sz="1200" spc="-10">
                <a:solidFill>
                  <a:srgbClr val="8A8A8A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81682" y="179913"/>
            <a:ext cx="5580380" cy="533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000" spc="-35" b="1">
                <a:latin typeface="Arial"/>
                <a:cs typeface="Arial"/>
              </a:rPr>
              <a:t>OA</a:t>
            </a:r>
            <a:r>
              <a:rPr dirty="0" sz="4000" spc="-10" b="1">
                <a:latin typeface="Arial"/>
                <a:cs typeface="Arial"/>
              </a:rPr>
              <a:t>I</a:t>
            </a:r>
            <a:r>
              <a:rPr dirty="0" sz="4000" spc="-30" b="1">
                <a:latin typeface="Arial"/>
                <a:cs typeface="Arial"/>
              </a:rPr>
              <a:t>S</a:t>
            </a:r>
            <a:r>
              <a:rPr dirty="0" sz="4000" b="1">
                <a:latin typeface="Arial"/>
                <a:cs typeface="Arial"/>
              </a:rPr>
              <a:t> </a:t>
            </a:r>
            <a:r>
              <a:rPr dirty="0" sz="4000" spc="-30" b="1">
                <a:latin typeface="Arial"/>
                <a:cs typeface="Arial"/>
              </a:rPr>
              <a:t>Func</a:t>
            </a:r>
            <a:r>
              <a:rPr dirty="0" sz="4000" spc="-15" b="1">
                <a:latin typeface="Arial"/>
                <a:cs typeface="Arial"/>
              </a:rPr>
              <a:t>t</a:t>
            </a:r>
            <a:r>
              <a:rPr dirty="0" sz="4000" spc="-10" b="1">
                <a:latin typeface="Arial"/>
                <a:cs typeface="Arial"/>
              </a:rPr>
              <a:t>i</a:t>
            </a:r>
            <a:r>
              <a:rPr dirty="0" sz="4000" spc="-30" b="1">
                <a:latin typeface="Arial"/>
                <a:cs typeface="Arial"/>
              </a:rPr>
              <a:t>ona</a:t>
            </a:r>
            <a:r>
              <a:rPr dirty="0" sz="4000" spc="-15" b="1">
                <a:latin typeface="Arial"/>
                <a:cs typeface="Arial"/>
              </a:rPr>
              <a:t>l</a:t>
            </a:r>
            <a:r>
              <a:rPr dirty="0" sz="4000" spc="20" b="1">
                <a:latin typeface="Arial"/>
                <a:cs typeface="Arial"/>
              </a:rPr>
              <a:t> </a:t>
            </a:r>
            <a:r>
              <a:rPr dirty="0" sz="4000" spc="-35" b="1">
                <a:latin typeface="Arial"/>
                <a:cs typeface="Arial"/>
              </a:rPr>
              <a:t>Mode</a:t>
            </a:r>
            <a:r>
              <a:rPr dirty="0" sz="4000" spc="-15" b="1">
                <a:latin typeface="Arial"/>
                <a:cs typeface="Arial"/>
              </a:rPr>
              <a:t>l</a:t>
            </a:r>
            <a:endParaRPr sz="4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74162" y="1087991"/>
            <a:ext cx="5314950" cy="3302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5">
                <a:latin typeface="Arial"/>
                <a:cs typeface="Arial"/>
              </a:rPr>
              <a:t>Se</a:t>
            </a:r>
            <a:r>
              <a:rPr dirty="0" sz="2400">
                <a:latin typeface="Arial"/>
                <a:cs typeface="Arial"/>
              </a:rPr>
              <a:t>ct</a:t>
            </a:r>
            <a:r>
              <a:rPr dirty="0" sz="2400" spc="-5">
                <a:latin typeface="Arial"/>
                <a:cs typeface="Arial"/>
              </a:rPr>
              <a:t>io</a:t>
            </a:r>
            <a:r>
              <a:rPr dirty="0" sz="2400">
                <a:latin typeface="Arial"/>
                <a:cs typeface="Arial"/>
              </a:rPr>
              <a:t>n</a:t>
            </a:r>
            <a:r>
              <a:rPr dirty="0" sz="2400" spc="1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4</a:t>
            </a:r>
            <a:r>
              <a:rPr dirty="0" sz="2400">
                <a:latin typeface="Arial"/>
                <a:cs typeface="Arial"/>
              </a:rPr>
              <a:t>.1</a:t>
            </a:r>
            <a:r>
              <a:rPr dirty="0" sz="2400" spc="-1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– O</a:t>
            </a:r>
            <a:r>
              <a:rPr dirty="0" sz="2400" spc="-5">
                <a:latin typeface="Arial"/>
                <a:cs typeface="Arial"/>
              </a:rPr>
              <a:t>a</a:t>
            </a:r>
            <a:r>
              <a:rPr dirty="0" sz="2400">
                <a:latin typeface="Arial"/>
                <a:cs typeface="Arial"/>
              </a:rPr>
              <a:t>s</a:t>
            </a:r>
            <a:r>
              <a:rPr dirty="0" sz="2400" spc="-5">
                <a:latin typeface="Arial"/>
                <a:cs typeface="Arial"/>
              </a:rPr>
              <a:t>i</a:t>
            </a:r>
            <a:r>
              <a:rPr dirty="0" sz="2400">
                <a:latin typeface="Arial"/>
                <a:cs typeface="Arial"/>
              </a:rPr>
              <a:t>s </a:t>
            </a:r>
            <a:r>
              <a:rPr dirty="0" sz="2400" spc="-5">
                <a:latin typeface="Arial"/>
                <a:cs typeface="Arial"/>
              </a:rPr>
              <a:t>Fun</a:t>
            </a:r>
            <a:r>
              <a:rPr dirty="0" sz="2400">
                <a:latin typeface="Arial"/>
                <a:cs typeface="Arial"/>
              </a:rPr>
              <a:t>ct</a:t>
            </a:r>
            <a:r>
              <a:rPr dirty="0" sz="2400" spc="-5">
                <a:latin typeface="Arial"/>
                <a:cs typeface="Arial"/>
              </a:rPr>
              <a:t>iona</a:t>
            </a:r>
            <a:r>
              <a:rPr dirty="0" sz="2400">
                <a:latin typeface="Arial"/>
                <a:cs typeface="Arial"/>
              </a:rPr>
              <a:t>l</a:t>
            </a:r>
            <a:r>
              <a:rPr dirty="0" sz="2400" spc="2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En</a:t>
            </a:r>
            <a:r>
              <a:rPr dirty="0" sz="2400">
                <a:latin typeface="Arial"/>
                <a:cs typeface="Arial"/>
              </a:rPr>
              <a:t>t</a:t>
            </a:r>
            <a:r>
              <a:rPr dirty="0" sz="2400" spc="-5">
                <a:latin typeface="Arial"/>
                <a:cs typeface="Arial"/>
              </a:rPr>
              <a:t>i</a:t>
            </a:r>
            <a:r>
              <a:rPr dirty="0" sz="2400">
                <a:latin typeface="Arial"/>
                <a:cs typeface="Arial"/>
              </a:rPr>
              <a:t>t</a:t>
            </a:r>
            <a:r>
              <a:rPr dirty="0" sz="2400" spc="-5">
                <a:latin typeface="Arial"/>
                <a:cs typeface="Arial"/>
              </a:rPr>
              <a:t>ie</a:t>
            </a:r>
            <a:r>
              <a:rPr dirty="0" sz="2400">
                <a:latin typeface="Arial"/>
                <a:cs typeface="Arial"/>
              </a:rPr>
              <a:t>s</a:t>
            </a:r>
            <a:r>
              <a:rPr dirty="0" sz="2000">
                <a:latin typeface="Arial"/>
                <a:cs typeface="Arial"/>
              </a:rPr>
              <a:t>: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11236" y="1576197"/>
            <a:ext cx="5762916" cy="412958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207780" y="6028963"/>
            <a:ext cx="7285990" cy="5283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64135" marR="5080" indent="-52069">
              <a:lnSpc>
                <a:spcPct val="100000"/>
              </a:lnSpc>
            </a:pPr>
            <a:r>
              <a:rPr dirty="0" sz="1800" spc="-55" i="1">
                <a:latin typeface="Calibri"/>
                <a:cs typeface="Calibri"/>
              </a:rPr>
              <a:t>R</a:t>
            </a:r>
            <a:r>
              <a:rPr dirty="0" sz="1800" spc="-10" i="1">
                <a:latin typeface="Calibri"/>
                <a:cs typeface="Calibri"/>
              </a:rPr>
              <a:t>e</a:t>
            </a:r>
            <a:r>
              <a:rPr dirty="0" sz="1800" spc="-25" i="1">
                <a:latin typeface="Calibri"/>
                <a:cs typeface="Calibri"/>
              </a:rPr>
              <a:t>f</a:t>
            </a:r>
            <a:r>
              <a:rPr dirty="0" sz="1800" spc="-10" i="1">
                <a:latin typeface="Calibri"/>
                <a:cs typeface="Calibri"/>
              </a:rPr>
              <a:t>e</a:t>
            </a:r>
            <a:r>
              <a:rPr dirty="0" sz="1800" spc="-15" i="1">
                <a:latin typeface="Calibri"/>
                <a:cs typeface="Calibri"/>
              </a:rPr>
              <a:t>r</a:t>
            </a:r>
            <a:r>
              <a:rPr dirty="0" sz="1800" spc="-10" i="1">
                <a:latin typeface="Calibri"/>
                <a:cs typeface="Calibri"/>
              </a:rPr>
              <a:t>e</a:t>
            </a:r>
            <a:r>
              <a:rPr dirty="0" sz="1800" spc="-5" i="1">
                <a:latin typeface="Calibri"/>
                <a:cs typeface="Calibri"/>
              </a:rPr>
              <a:t>n</a:t>
            </a:r>
            <a:r>
              <a:rPr dirty="0" sz="1800" spc="-20" i="1">
                <a:latin typeface="Calibri"/>
                <a:cs typeface="Calibri"/>
              </a:rPr>
              <a:t>c</a:t>
            </a:r>
            <a:r>
              <a:rPr dirty="0" sz="1800" spc="-10" i="1">
                <a:latin typeface="Calibri"/>
                <a:cs typeface="Calibri"/>
              </a:rPr>
              <a:t>e</a:t>
            </a:r>
            <a:r>
              <a:rPr dirty="0" sz="1800" spc="5" i="1">
                <a:latin typeface="Calibri"/>
                <a:cs typeface="Calibri"/>
              </a:rPr>
              <a:t> </a:t>
            </a:r>
            <a:r>
              <a:rPr dirty="0" sz="1800" spc="-25" i="1">
                <a:latin typeface="Calibri"/>
                <a:cs typeface="Calibri"/>
              </a:rPr>
              <a:t>M</a:t>
            </a:r>
            <a:r>
              <a:rPr dirty="0" sz="1800" i="1">
                <a:latin typeface="Calibri"/>
                <a:cs typeface="Calibri"/>
              </a:rPr>
              <a:t>o</a:t>
            </a:r>
            <a:r>
              <a:rPr dirty="0" sz="1800" spc="-15" i="1">
                <a:latin typeface="Calibri"/>
                <a:cs typeface="Calibri"/>
              </a:rPr>
              <a:t>d</a:t>
            </a:r>
            <a:r>
              <a:rPr dirty="0" sz="1800" spc="-10" i="1">
                <a:latin typeface="Calibri"/>
                <a:cs typeface="Calibri"/>
              </a:rPr>
              <a:t>e</a:t>
            </a:r>
            <a:r>
              <a:rPr dirty="0" sz="1800" i="1">
                <a:latin typeface="Calibri"/>
                <a:cs typeface="Calibri"/>
              </a:rPr>
              <a:t>l</a:t>
            </a:r>
            <a:r>
              <a:rPr dirty="0" sz="1800" spc="5" i="1">
                <a:latin typeface="Calibri"/>
                <a:cs typeface="Calibri"/>
              </a:rPr>
              <a:t> </a:t>
            </a:r>
            <a:r>
              <a:rPr dirty="0" sz="1800" spc="-25" i="1">
                <a:latin typeface="Calibri"/>
                <a:cs typeface="Calibri"/>
              </a:rPr>
              <a:t>f</a:t>
            </a:r>
            <a:r>
              <a:rPr dirty="0" sz="1800" i="1">
                <a:latin typeface="Calibri"/>
                <a:cs typeface="Calibri"/>
              </a:rPr>
              <a:t>o</a:t>
            </a:r>
            <a:r>
              <a:rPr dirty="0" sz="1800" spc="-10" i="1">
                <a:latin typeface="Calibri"/>
                <a:cs typeface="Calibri"/>
              </a:rPr>
              <a:t>r</a:t>
            </a:r>
            <a:r>
              <a:rPr dirty="0" sz="1800" spc="5" i="1">
                <a:latin typeface="Calibri"/>
                <a:cs typeface="Calibri"/>
              </a:rPr>
              <a:t> </a:t>
            </a:r>
            <a:r>
              <a:rPr dirty="0" sz="1800" spc="-5" i="1">
                <a:latin typeface="Calibri"/>
                <a:cs typeface="Calibri"/>
              </a:rPr>
              <a:t>a</a:t>
            </a:r>
            <a:r>
              <a:rPr dirty="0" sz="1800" i="1">
                <a:latin typeface="Calibri"/>
                <a:cs typeface="Calibri"/>
              </a:rPr>
              <a:t>n</a:t>
            </a:r>
            <a:r>
              <a:rPr dirty="0" sz="1800" spc="-5" i="1">
                <a:latin typeface="Calibri"/>
                <a:cs typeface="Calibri"/>
              </a:rPr>
              <a:t> </a:t>
            </a:r>
            <a:r>
              <a:rPr dirty="0" sz="1800" spc="-20" i="1">
                <a:latin typeface="Calibri"/>
                <a:cs typeface="Calibri"/>
              </a:rPr>
              <a:t>Op</a:t>
            </a:r>
            <a:r>
              <a:rPr dirty="0" sz="1800" spc="-10" i="1">
                <a:latin typeface="Calibri"/>
                <a:cs typeface="Calibri"/>
              </a:rPr>
              <a:t>e</a:t>
            </a:r>
            <a:r>
              <a:rPr dirty="0" sz="1800" i="1">
                <a:latin typeface="Calibri"/>
                <a:cs typeface="Calibri"/>
              </a:rPr>
              <a:t>n</a:t>
            </a:r>
            <a:r>
              <a:rPr dirty="0" sz="1800" spc="10" i="1">
                <a:latin typeface="Calibri"/>
                <a:cs typeface="Calibri"/>
              </a:rPr>
              <a:t> </a:t>
            </a:r>
            <a:r>
              <a:rPr dirty="0" sz="1800" spc="-15" i="1">
                <a:latin typeface="Calibri"/>
                <a:cs typeface="Calibri"/>
              </a:rPr>
              <a:t>A</a:t>
            </a:r>
            <a:r>
              <a:rPr dirty="0" sz="1800" spc="-15" i="1">
                <a:latin typeface="Calibri"/>
                <a:cs typeface="Calibri"/>
              </a:rPr>
              <a:t>r</a:t>
            </a:r>
            <a:r>
              <a:rPr dirty="0" sz="1800" spc="-5" i="1">
                <a:latin typeface="Calibri"/>
                <a:cs typeface="Calibri"/>
              </a:rPr>
              <a:t>chi</a:t>
            </a:r>
            <a:r>
              <a:rPr dirty="0" sz="1800" spc="-10" i="1">
                <a:latin typeface="Calibri"/>
                <a:cs typeface="Calibri"/>
              </a:rPr>
              <a:t>v</a:t>
            </a:r>
            <a:r>
              <a:rPr dirty="0" sz="1800" spc="-5" i="1">
                <a:latin typeface="Calibri"/>
                <a:cs typeface="Calibri"/>
              </a:rPr>
              <a:t>a</a:t>
            </a:r>
            <a:r>
              <a:rPr dirty="0" sz="1800" i="1">
                <a:latin typeface="Calibri"/>
                <a:cs typeface="Calibri"/>
              </a:rPr>
              <a:t>l</a:t>
            </a:r>
            <a:r>
              <a:rPr dirty="0" sz="1800" spc="5" i="1">
                <a:latin typeface="Calibri"/>
                <a:cs typeface="Calibri"/>
              </a:rPr>
              <a:t> </a:t>
            </a:r>
            <a:r>
              <a:rPr dirty="0" sz="1800" spc="-5" i="1">
                <a:latin typeface="Calibri"/>
                <a:cs typeface="Calibri"/>
              </a:rPr>
              <a:t>I</a:t>
            </a:r>
            <a:r>
              <a:rPr dirty="0" sz="1800" spc="-5" i="1">
                <a:latin typeface="Calibri"/>
                <a:cs typeface="Calibri"/>
              </a:rPr>
              <a:t>n</a:t>
            </a:r>
            <a:r>
              <a:rPr dirty="0" sz="1800" spc="-25" i="1">
                <a:latin typeface="Calibri"/>
                <a:cs typeface="Calibri"/>
              </a:rPr>
              <a:t>f</a:t>
            </a:r>
            <a:r>
              <a:rPr dirty="0" sz="1800" i="1">
                <a:latin typeface="Calibri"/>
                <a:cs typeface="Calibri"/>
              </a:rPr>
              <a:t>o</a:t>
            </a:r>
            <a:r>
              <a:rPr dirty="0" sz="1800" spc="-20" i="1">
                <a:latin typeface="Calibri"/>
                <a:cs typeface="Calibri"/>
              </a:rPr>
              <a:t>r</a:t>
            </a:r>
            <a:r>
              <a:rPr dirty="0" sz="1800" i="1">
                <a:latin typeface="Calibri"/>
                <a:cs typeface="Calibri"/>
              </a:rPr>
              <a:t>m</a:t>
            </a:r>
            <a:r>
              <a:rPr dirty="0" sz="1800" spc="-5" i="1">
                <a:latin typeface="Calibri"/>
                <a:cs typeface="Calibri"/>
              </a:rPr>
              <a:t>ati</a:t>
            </a:r>
            <a:r>
              <a:rPr dirty="0" sz="1800" i="1">
                <a:latin typeface="Calibri"/>
                <a:cs typeface="Calibri"/>
              </a:rPr>
              <a:t>on</a:t>
            </a:r>
            <a:r>
              <a:rPr dirty="0" sz="1800" spc="5" i="1">
                <a:latin typeface="Calibri"/>
                <a:cs typeface="Calibri"/>
              </a:rPr>
              <a:t> </a:t>
            </a:r>
            <a:r>
              <a:rPr dirty="0" sz="1800" spc="-25" i="1">
                <a:latin typeface="Calibri"/>
                <a:cs typeface="Calibri"/>
              </a:rPr>
              <a:t>S</a:t>
            </a:r>
            <a:r>
              <a:rPr dirty="0" sz="1800" spc="-5" i="1">
                <a:latin typeface="Calibri"/>
                <a:cs typeface="Calibri"/>
              </a:rPr>
              <a:t>y</a:t>
            </a:r>
            <a:r>
              <a:rPr dirty="0" sz="1800" spc="-30" i="1">
                <a:latin typeface="Calibri"/>
                <a:cs typeface="Calibri"/>
              </a:rPr>
              <a:t>st</a:t>
            </a:r>
            <a:r>
              <a:rPr dirty="0" sz="1800" spc="-5" i="1">
                <a:latin typeface="Calibri"/>
                <a:cs typeface="Calibri"/>
              </a:rPr>
              <a:t>e</a:t>
            </a:r>
            <a:r>
              <a:rPr dirty="0" sz="1800" i="1">
                <a:latin typeface="Calibri"/>
                <a:cs typeface="Calibri"/>
              </a:rPr>
              <a:t>m</a:t>
            </a:r>
            <a:r>
              <a:rPr dirty="0" sz="1800" spc="15" i="1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(</a:t>
            </a:r>
            <a:r>
              <a:rPr dirty="0" sz="1800" spc="-30">
                <a:latin typeface="Calibri"/>
                <a:cs typeface="Calibri"/>
              </a:rPr>
              <a:t>O</a:t>
            </a:r>
            <a:r>
              <a:rPr dirty="0" sz="1800">
                <a:latin typeface="Calibri"/>
                <a:cs typeface="Calibri"/>
              </a:rPr>
              <a:t>AIS</a:t>
            </a:r>
            <a:r>
              <a:rPr dirty="0" sz="1800" spc="-15">
                <a:latin typeface="Calibri"/>
                <a:cs typeface="Calibri"/>
              </a:rPr>
              <a:t>),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 spc="-55">
                <a:latin typeface="Calibri"/>
                <a:cs typeface="Calibri"/>
              </a:rPr>
              <a:t>R</a:t>
            </a:r>
            <a:r>
              <a:rPr dirty="0" sz="1800" spc="-10">
                <a:latin typeface="Calibri"/>
                <a:cs typeface="Calibri"/>
              </a:rPr>
              <a:t>e</a:t>
            </a:r>
            <a:r>
              <a:rPr dirty="0" sz="1800" spc="-30">
                <a:latin typeface="Calibri"/>
                <a:cs typeface="Calibri"/>
              </a:rPr>
              <a:t>c</a:t>
            </a:r>
            <a:r>
              <a:rPr dirty="0" sz="1800" spc="-5">
                <a:latin typeface="Calibri"/>
                <a:cs typeface="Calibri"/>
              </a:rPr>
              <a:t>o</a:t>
            </a:r>
            <a:r>
              <a:rPr dirty="0" sz="1800" spc="-15">
                <a:latin typeface="Calibri"/>
                <a:cs typeface="Calibri"/>
              </a:rPr>
              <a:t>mme</a:t>
            </a:r>
            <a:r>
              <a:rPr dirty="0" sz="1800">
                <a:latin typeface="Calibri"/>
                <a:cs typeface="Calibri"/>
              </a:rPr>
              <a:t>nd</a:t>
            </a:r>
            <a:r>
              <a:rPr dirty="0" sz="1800" spc="-10">
                <a:latin typeface="Calibri"/>
                <a:cs typeface="Calibri"/>
              </a:rPr>
              <a:t>e</a:t>
            </a:r>
            <a:r>
              <a:rPr dirty="0" sz="1800">
                <a:latin typeface="Calibri"/>
                <a:cs typeface="Calibri"/>
              </a:rPr>
              <a:t>d</a:t>
            </a:r>
            <a:r>
              <a:rPr dirty="0" sz="1800" spc="25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P</a:t>
            </a:r>
            <a:r>
              <a:rPr dirty="0" sz="1800" spc="-50">
                <a:latin typeface="Calibri"/>
                <a:cs typeface="Calibri"/>
              </a:rPr>
              <a:t>r</a:t>
            </a:r>
            <a:r>
              <a:rPr dirty="0" sz="1800" spc="-10">
                <a:latin typeface="Calibri"/>
                <a:cs typeface="Calibri"/>
              </a:rPr>
              <a:t>a</a:t>
            </a:r>
            <a:r>
              <a:rPr dirty="0" sz="1800" spc="-20">
                <a:latin typeface="Calibri"/>
                <a:cs typeface="Calibri"/>
              </a:rPr>
              <a:t>c</a:t>
            </a:r>
            <a:r>
              <a:rPr dirty="0" sz="1800" spc="-15">
                <a:latin typeface="Calibri"/>
                <a:cs typeface="Calibri"/>
              </a:rPr>
              <a:t>t</a:t>
            </a:r>
            <a:r>
              <a:rPr dirty="0" sz="1800" spc="-5">
                <a:latin typeface="Calibri"/>
                <a:cs typeface="Calibri"/>
              </a:rPr>
              <a:t>i</a:t>
            </a:r>
            <a:r>
              <a:rPr dirty="0" sz="1800" spc="-20">
                <a:latin typeface="Calibri"/>
                <a:cs typeface="Calibri"/>
              </a:rPr>
              <a:t>c</a:t>
            </a:r>
            <a:r>
              <a:rPr dirty="0" sz="1800" spc="-10">
                <a:latin typeface="Calibri"/>
                <a:cs typeface="Calibri"/>
              </a:rPr>
              <a:t>e,</a:t>
            </a:r>
            <a:r>
              <a:rPr dirty="0" sz="1800" spc="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CCS</a:t>
            </a:r>
            <a:r>
              <a:rPr dirty="0" sz="1800" spc="-5">
                <a:latin typeface="Calibri"/>
                <a:cs typeface="Calibri"/>
              </a:rPr>
              <a:t>D</a:t>
            </a:r>
            <a:r>
              <a:rPr dirty="0" sz="1800">
                <a:latin typeface="Calibri"/>
                <a:cs typeface="Calibri"/>
              </a:rPr>
              <a:t>S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650</a:t>
            </a:r>
            <a:r>
              <a:rPr dirty="0" sz="1800">
                <a:latin typeface="Calibri"/>
                <a:cs typeface="Calibri"/>
              </a:rPr>
              <a:t>.0-</a:t>
            </a:r>
            <a:r>
              <a:rPr dirty="0" sz="1800" spc="-25">
                <a:latin typeface="Calibri"/>
                <a:cs typeface="Calibri"/>
              </a:rPr>
              <a:t>M</a:t>
            </a:r>
            <a:r>
              <a:rPr dirty="0" sz="1800">
                <a:latin typeface="Calibri"/>
                <a:cs typeface="Calibri"/>
              </a:rPr>
              <a:t>-</a:t>
            </a:r>
            <a:r>
              <a:rPr dirty="0" sz="1800" spc="-10">
                <a:latin typeface="Calibri"/>
                <a:cs typeface="Calibri"/>
              </a:rPr>
              <a:t>2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(</a:t>
            </a:r>
            <a:r>
              <a:rPr dirty="0" sz="1800" spc="-25">
                <a:latin typeface="Calibri"/>
                <a:cs typeface="Calibri"/>
              </a:rPr>
              <a:t>M</a:t>
            </a:r>
            <a:r>
              <a:rPr dirty="0" sz="1800" spc="-10">
                <a:latin typeface="Calibri"/>
                <a:cs typeface="Calibri"/>
              </a:rPr>
              <a:t>a</a:t>
            </a:r>
            <a:r>
              <a:rPr dirty="0" sz="1800" spc="-20">
                <a:latin typeface="Calibri"/>
                <a:cs typeface="Calibri"/>
              </a:rPr>
              <a:t>g</a:t>
            </a:r>
            <a:r>
              <a:rPr dirty="0" sz="1800" spc="-10">
                <a:latin typeface="Calibri"/>
                <a:cs typeface="Calibri"/>
              </a:rPr>
              <a:t>e</a:t>
            </a:r>
            <a:r>
              <a:rPr dirty="0" sz="1800" spc="-10">
                <a:latin typeface="Calibri"/>
                <a:cs typeface="Calibri"/>
              </a:rPr>
              <a:t>n</a:t>
            </a:r>
            <a:r>
              <a:rPr dirty="0" sz="1800" spc="-40">
                <a:latin typeface="Calibri"/>
                <a:cs typeface="Calibri"/>
              </a:rPr>
              <a:t>t</a:t>
            </a: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B</a:t>
            </a:r>
            <a:r>
              <a:rPr dirty="0" sz="1800" spc="-5">
                <a:latin typeface="Calibri"/>
                <a:cs typeface="Calibri"/>
              </a:rPr>
              <a:t>oo</a:t>
            </a:r>
            <a:r>
              <a:rPr dirty="0" sz="1800" spc="-15">
                <a:latin typeface="Calibri"/>
                <a:cs typeface="Calibri"/>
              </a:rPr>
              <a:t>k</a:t>
            </a:r>
            <a:r>
              <a:rPr dirty="0" sz="1800">
                <a:latin typeface="Calibri"/>
                <a:cs typeface="Calibri"/>
              </a:rPr>
              <a:t>)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Issu</a:t>
            </a:r>
            <a:r>
              <a:rPr dirty="0" sz="1800" spc="-10">
                <a:latin typeface="Calibri"/>
                <a:cs typeface="Calibri"/>
              </a:rPr>
              <a:t>e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2</a:t>
            </a:r>
            <a:r>
              <a:rPr dirty="0" sz="1800" spc="-5">
                <a:latin typeface="Calibri"/>
                <a:cs typeface="Calibri"/>
              </a:rPr>
              <a:t>,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Jun</a:t>
            </a:r>
            <a:r>
              <a:rPr dirty="0" sz="1800" spc="-10">
                <a:latin typeface="Calibri"/>
                <a:cs typeface="Calibri"/>
              </a:rPr>
              <a:t>e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201</a:t>
            </a:r>
            <a:r>
              <a:rPr dirty="0" sz="1800" spc="-10"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71727" y="179913"/>
            <a:ext cx="6400165" cy="533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000" spc="-35" b="1">
                <a:latin typeface="Arial"/>
                <a:cs typeface="Arial"/>
              </a:rPr>
              <a:t>OA</a:t>
            </a:r>
            <a:r>
              <a:rPr dirty="0" sz="4000" spc="-10" b="1">
                <a:latin typeface="Arial"/>
                <a:cs typeface="Arial"/>
              </a:rPr>
              <a:t>I</a:t>
            </a:r>
            <a:r>
              <a:rPr dirty="0" sz="4000" spc="-30" b="1">
                <a:latin typeface="Arial"/>
                <a:cs typeface="Arial"/>
              </a:rPr>
              <a:t>S</a:t>
            </a:r>
            <a:r>
              <a:rPr dirty="0" sz="4000" b="1">
                <a:latin typeface="Arial"/>
                <a:cs typeface="Arial"/>
              </a:rPr>
              <a:t> </a:t>
            </a:r>
            <a:r>
              <a:rPr dirty="0" sz="4000" spc="-10" b="1">
                <a:latin typeface="Arial"/>
                <a:cs typeface="Arial"/>
              </a:rPr>
              <a:t>I</a:t>
            </a:r>
            <a:r>
              <a:rPr dirty="0" sz="4000" spc="-30" b="1">
                <a:latin typeface="Arial"/>
                <a:cs typeface="Arial"/>
              </a:rPr>
              <a:t>n</a:t>
            </a:r>
            <a:r>
              <a:rPr dirty="0" sz="4000" spc="-15" b="1">
                <a:latin typeface="Arial"/>
                <a:cs typeface="Arial"/>
              </a:rPr>
              <a:t>f</a:t>
            </a:r>
            <a:r>
              <a:rPr dirty="0" sz="4000" spc="-30" b="1">
                <a:latin typeface="Arial"/>
                <a:cs typeface="Arial"/>
              </a:rPr>
              <a:t>o</a:t>
            </a:r>
            <a:r>
              <a:rPr dirty="0" sz="4000" spc="-15" b="1">
                <a:latin typeface="Arial"/>
                <a:cs typeface="Arial"/>
              </a:rPr>
              <a:t>r</a:t>
            </a:r>
            <a:r>
              <a:rPr dirty="0" sz="4000" spc="-35" b="1">
                <a:latin typeface="Arial"/>
                <a:cs typeface="Arial"/>
              </a:rPr>
              <a:t>ma</a:t>
            </a:r>
            <a:r>
              <a:rPr dirty="0" sz="4000" spc="-15" b="1">
                <a:latin typeface="Arial"/>
                <a:cs typeface="Arial"/>
              </a:rPr>
              <a:t>t</a:t>
            </a:r>
            <a:r>
              <a:rPr dirty="0" sz="4000" spc="-10" b="1">
                <a:latin typeface="Arial"/>
                <a:cs typeface="Arial"/>
              </a:rPr>
              <a:t>i</a:t>
            </a:r>
            <a:r>
              <a:rPr dirty="0" sz="4000" spc="-30" b="1">
                <a:latin typeface="Arial"/>
                <a:cs typeface="Arial"/>
              </a:rPr>
              <a:t>o</a:t>
            </a:r>
            <a:r>
              <a:rPr dirty="0" sz="4000" spc="-25" b="1">
                <a:latin typeface="Arial"/>
                <a:cs typeface="Arial"/>
              </a:rPr>
              <a:t>n</a:t>
            </a:r>
            <a:r>
              <a:rPr dirty="0" sz="4000" spc="15" b="1">
                <a:latin typeface="Arial"/>
                <a:cs typeface="Arial"/>
              </a:rPr>
              <a:t> </a:t>
            </a:r>
            <a:r>
              <a:rPr dirty="0" sz="4000" spc="-30" b="1">
                <a:latin typeface="Arial"/>
                <a:cs typeface="Arial"/>
              </a:rPr>
              <a:t>Package</a:t>
            </a:r>
            <a:endParaRPr sz="4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3950" y="1176081"/>
            <a:ext cx="5577840" cy="11042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927100" indent="-914400">
              <a:lnSpc>
                <a:spcPct val="100000"/>
              </a:lnSpc>
            </a:pPr>
            <a:r>
              <a:rPr dirty="0" sz="2400" spc="-5">
                <a:latin typeface="Arial"/>
                <a:cs typeface="Arial"/>
              </a:rPr>
              <a:t>Se</a:t>
            </a:r>
            <a:r>
              <a:rPr dirty="0" sz="2400">
                <a:latin typeface="Arial"/>
                <a:cs typeface="Arial"/>
              </a:rPr>
              <a:t>ct</a:t>
            </a:r>
            <a:r>
              <a:rPr dirty="0" sz="2400" spc="-5">
                <a:latin typeface="Arial"/>
                <a:cs typeface="Arial"/>
              </a:rPr>
              <a:t>io</a:t>
            </a:r>
            <a:r>
              <a:rPr dirty="0" sz="2400">
                <a:latin typeface="Arial"/>
                <a:cs typeface="Arial"/>
              </a:rPr>
              <a:t>n</a:t>
            </a:r>
            <a:r>
              <a:rPr dirty="0" sz="2400" spc="1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2</a:t>
            </a:r>
            <a:r>
              <a:rPr dirty="0" sz="2400">
                <a:latin typeface="Arial"/>
                <a:cs typeface="Arial"/>
              </a:rPr>
              <a:t>.2</a:t>
            </a:r>
            <a:r>
              <a:rPr dirty="0" sz="2400" spc="-1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– O</a:t>
            </a:r>
            <a:r>
              <a:rPr dirty="0" sz="2400" spc="-5">
                <a:latin typeface="Arial"/>
                <a:cs typeface="Arial"/>
              </a:rPr>
              <a:t>A</a:t>
            </a:r>
            <a:r>
              <a:rPr dirty="0" sz="2400">
                <a:latin typeface="Arial"/>
                <a:cs typeface="Arial"/>
              </a:rPr>
              <a:t>IS</a:t>
            </a:r>
            <a:r>
              <a:rPr dirty="0" sz="2400" spc="-2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I</a:t>
            </a:r>
            <a:r>
              <a:rPr dirty="0" sz="2400" spc="-5">
                <a:latin typeface="Arial"/>
                <a:cs typeface="Arial"/>
              </a:rPr>
              <a:t>n</a:t>
            </a:r>
            <a:r>
              <a:rPr dirty="0" sz="2400">
                <a:latin typeface="Arial"/>
                <a:cs typeface="Arial"/>
              </a:rPr>
              <a:t>f</a:t>
            </a:r>
            <a:r>
              <a:rPr dirty="0" sz="2400" spc="-5">
                <a:latin typeface="Arial"/>
                <a:cs typeface="Arial"/>
              </a:rPr>
              <a:t>o</a:t>
            </a:r>
            <a:r>
              <a:rPr dirty="0" sz="2400">
                <a:latin typeface="Arial"/>
                <a:cs typeface="Arial"/>
              </a:rPr>
              <a:t>rm</a:t>
            </a:r>
            <a:r>
              <a:rPr dirty="0" sz="2400" spc="-5">
                <a:latin typeface="Arial"/>
                <a:cs typeface="Arial"/>
              </a:rPr>
              <a:t>a</a:t>
            </a:r>
            <a:r>
              <a:rPr dirty="0" sz="2400">
                <a:latin typeface="Arial"/>
                <a:cs typeface="Arial"/>
              </a:rPr>
              <a:t>t</a:t>
            </a:r>
            <a:r>
              <a:rPr dirty="0" sz="2400" spc="-5">
                <a:latin typeface="Arial"/>
                <a:cs typeface="Arial"/>
              </a:rPr>
              <a:t>io</a:t>
            </a:r>
            <a:r>
              <a:rPr dirty="0" sz="2400">
                <a:latin typeface="Arial"/>
                <a:cs typeface="Arial"/>
              </a:rPr>
              <a:t>n</a:t>
            </a:r>
            <a:r>
              <a:rPr dirty="0" sz="2400" spc="-1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De</a:t>
            </a:r>
            <a:r>
              <a:rPr dirty="0" sz="2400">
                <a:latin typeface="Arial"/>
                <a:cs typeface="Arial"/>
              </a:rPr>
              <a:t>f</a:t>
            </a:r>
            <a:r>
              <a:rPr dirty="0" sz="2400" spc="-5">
                <a:latin typeface="Arial"/>
                <a:cs typeface="Arial"/>
              </a:rPr>
              <a:t>ini</a:t>
            </a:r>
            <a:r>
              <a:rPr dirty="0" sz="2400">
                <a:latin typeface="Arial"/>
                <a:cs typeface="Arial"/>
              </a:rPr>
              <a:t>t</a:t>
            </a:r>
            <a:r>
              <a:rPr dirty="0" sz="2400" spc="-5">
                <a:latin typeface="Arial"/>
                <a:cs typeface="Arial"/>
              </a:rPr>
              <a:t>io</a:t>
            </a:r>
            <a:r>
              <a:rPr dirty="0" sz="2400">
                <a:latin typeface="Arial"/>
                <a:cs typeface="Arial"/>
              </a:rPr>
              <a:t>n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8"/>
              </a:spcBef>
            </a:pPr>
            <a:endParaRPr sz="32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</a:pPr>
            <a:r>
              <a:rPr dirty="0" sz="2000" spc="-10">
                <a:latin typeface="Arial"/>
                <a:cs typeface="Arial"/>
              </a:rPr>
              <a:t>I</a:t>
            </a:r>
            <a:r>
              <a:rPr dirty="0" sz="2000">
                <a:latin typeface="Arial"/>
                <a:cs typeface="Arial"/>
              </a:rPr>
              <a:t>n</a:t>
            </a:r>
            <a:r>
              <a:rPr dirty="0" sz="2000" spc="-5">
                <a:latin typeface="Arial"/>
                <a:cs typeface="Arial"/>
              </a:rPr>
              <a:t>f</a:t>
            </a:r>
            <a:r>
              <a:rPr dirty="0" sz="2000">
                <a:latin typeface="Arial"/>
                <a:cs typeface="Arial"/>
              </a:rPr>
              <a:t>or</a:t>
            </a:r>
            <a:r>
              <a:rPr dirty="0" sz="2000" spc="-5">
                <a:latin typeface="Arial"/>
                <a:cs typeface="Arial"/>
              </a:rPr>
              <a:t>m</a:t>
            </a:r>
            <a:r>
              <a:rPr dirty="0" sz="2000">
                <a:latin typeface="Arial"/>
                <a:cs typeface="Arial"/>
              </a:rPr>
              <a:t>a</a:t>
            </a:r>
            <a:r>
              <a:rPr dirty="0" sz="2000" spc="-10">
                <a:latin typeface="Arial"/>
                <a:cs typeface="Arial"/>
              </a:rPr>
              <a:t>t</a:t>
            </a:r>
            <a:r>
              <a:rPr dirty="0" sz="2000" spc="-5">
                <a:latin typeface="Arial"/>
                <a:cs typeface="Arial"/>
              </a:rPr>
              <a:t>i</a:t>
            </a:r>
            <a:r>
              <a:rPr dirty="0" sz="2000">
                <a:latin typeface="Arial"/>
                <a:cs typeface="Arial"/>
              </a:rPr>
              <a:t>on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P</a:t>
            </a:r>
            <a:r>
              <a:rPr dirty="0" sz="2000">
                <a:latin typeface="Arial"/>
                <a:cs typeface="Arial"/>
              </a:rPr>
              <a:t>a</a:t>
            </a:r>
            <a:r>
              <a:rPr dirty="0" sz="2000" spc="5">
                <a:latin typeface="Arial"/>
                <a:cs typeface="Arial"/>
              </a:rPr>
              <a:t>ck</a:t>
            </a:r>
            <a:r>
              <a:rPr dirty="0" sz="2000">
                <a:latin typeface="Arial"/>
                <a:cs typeface="Arial"/>
              </a:rPr>
              <a:t>age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 spc="5">
                <a:latin typeface="Arial"/>
                <a:cs typeface="Arial"/>
              </a:rPr>
              <a:t>D</a:t>
            </a:r>
            <a:r>
              <a:rPr dirty="0" sz="2000">
                <a:latin typeface="Arial"/>
                <a:cs typeface="Arial"/>
              </a:rPr>
              <a:t>e</a:t>
            </a:r>
            <a:r>
              <a:rPr dirty="0" sz="2000" spc="-5">
                <a:latin typeface="Arial"/>
                <a:cs typeface="Arial"/>
              </a:rPr>
              <a:t>fi</a:t>
            </a:r>
            <a:r>
              <a:rPr dirty="0" sz="2000">
                <a:latin typeface="Arial"/>
                <a:cs typeface="Arial"/>
              </a:rPr>
              <a:t>n</a:t>
            </a:r>
            <a:r>
              <a:rPr dirty="0" sz="2000" spc="-5">
                <a:latin typeface="Arial"/>
                <a:cs typeface="Arial"/>
              </a:rPr>
              <a:t>i</a:t>
            </a:r>
            <a:r>
              <a:rPr dirty="0" sz="2000" spc="-10">
                <a:latin typeface="Arial"/>
                <a:cs typeface="Arial"/>
              </a:rPr>
              <a:t>t</a:t>
            </a:r>
            <a:r>
              <a:rPr dirty="0" sz="2000" spc="-5">
                <a:latin typeface="Arial"/>
                <a:cs typeface="Arial"/>
              </a:rPr>
              <a:t>i</a:t>
            </a:r>
            <a:r>
              <a:rPr dirty="0" sz="2000">
                <a:latin typeface="Arial"/>
                <a:cs typeface="Arial"/>
              </a:rPr>
              <a:t>on: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2913888"/>
            <a:ext cx="9143999" cy="26944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7769" y="2941739"/>
            <a:ext cx="9106535" cy="2599690"/>
          </a:xfrm>
          <a:custGeom>
            <a:avLst/>
            <a:gdLst/>
            <a:ahLst/>
            <a:cxnLst/>
            <a:rect l="l" t="t" r="r" b="b"/>
            <a:pathLst>
              <a:path w="9106535" h="2599690">
                <a:moveTo>
                  <a:pt x="0" y="2599385"/>
                </a:moveTo>
                <a:lnTo>
                  <a:pt x="9106230" y="2599385"/>
                </a:lnTo>
                <a:lnTo>
                  <a:pt x="9106230" y="0"/>
                </a:lnTo>
                <a:lnTo>
                  <a:pt x="0" y="0"/>
                </a:lnTo>
                <a:lnTo>
                  <a:pt x="0" y="2599385"/>
                </a:lnTo>
                <a:close/>
              </a:path>
            </a:pathLst>
          </a:custGeom>
          <a:solidFill>
            <a:srgbClr val="77933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7769" y="2941739"/>
            <a:ext cx="9106535" cy="0"/>
          </a:xfrm>
          <a:custGeom>
            <a:avLst/>
            <a:gdLst/>
            <a:ahLst/>
            <a:cxnLst/>
            <a:rect l="l" t="t" r="r" b="b"/>
            <a:pathLst>
              <a:path w="9106535" h="0">
                <a:moveTo>
                  <a:pt x="0" y="0"/>
                </a:moveTo>
                <a:lnTo>
                  <a:pt x="9106230" y="0"/>
                </a:lnTo>
              </a:path>
            </a:pathLst>
          </a:custGeom>
          <a:ln w="9525">
            <a:solidFill>
              <a:srgbClr val="98B95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7769" y="2941739"/>
            <a:ext cx="9106535" cy="2599690"/>
          </a:xfrm>
          <a:custGeom>
            <a:avLst/>
            <a:gdLst/>
            <a:ahLst/>
            <a:cxnLst/>
            <a:rect l="l" t="t" r="r" b="b"/>
            <a:pathLst>
              <a:path w="9106535" h="2599690">
                <a:moveTo>
                  <a:pt x="9106230" y="2599385"/>
                </a:moveTo>
                <a:lnTo>
                  <a:pt x="0" y="2599385"/>
                </a:lnTo>
                <a:lnTo>
                  <a:pt x="0" y="0"/>
                </a:lnTo>
              </a:path>
            </a:pathLst>
          </a:custGeom>
          <a:ln w="9525">
            <a:solidFill>
              <a:srgbClr val="98B95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43255" y="3302508"/>
            <a:ext cx="4163567" cy="192328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90931" y="3329685"/>
            <a:ext cx="4069079" cy="1828800"/>
          </a:xfrm>
          <a:custGeom>
            <a:avLst/>
            <a:gdLst/>
            <a:ahLst/>
            <a:cxnLst/>
            <a:rect l="l" t="t" r="r" b="b"/>
            <a:pathLst>
              <a:path w="4069079" h="1828800">
                <a:moveTo>
                  <a:pt x="0" y="0"/>
                </a:moveTo>
                <a:lnTo>
                  <a:pt x="4069079" y="0"/>
                </a:lnTo>
                <a:lnTo>
                  <a:pt x="4069079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solidFill>
            <a:srgbClr val="C3D69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90931" y="3329685"/>
            <a:ext cx="4069079" cy="1828800"/>
          </a:xfrm>
          <a:custGeom>
            <a:avLst/>
            <a:gdLst/>
            <a:ahLst/>
            <a:cxnLst/>
            <a:rect l="l" t="t" r="r" b="b"/>
            <a:pathLst>
              <a:path w="4069079" h="1828800">
                <a:moveTo>
                  <a:pt x="0" y="0"/>
                </a:moveTo>
                <a:lnTo>
                  <a:pt x="4069079" y="0"/>
                </a:lnTo>
                <a:lnTo>
                  <a:pt x="4069079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98B95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543044" y="3291840"/>
            <a:ext cx="4424159" cy="192328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590021" y="3319055"/>
            <a:ext cx="4330700" cy="1828800"/>
          </a:xfrm>
          <a:custGeom>
            <a:avLst/>
            <a:gdLst/>
            <a:ahLst/>
            <a:cxnLst/>
            <a:rect l="l" t="t" r="r" b="b"/>
            <a:pathLst>
              <a:path w="4330700" h="1828800">
                <a:moveTo>
                  <a:pt x="0" y="0"/>
                </a:moveTo>
                <a:lnTo>
                  <a:pt x="4330382" y="0"/>
                </a:lnTo>
                <a:lnTo>
                  <a:pt x="4330382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solidFill>
            <a:srgbClr val="C3D69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590021" y="3319055"/>
            <a:ext cx="4330700" cy="1828800"/>
          </a:xfrm>
          <a:custGeom>
            <a:avLst/>
            <a:gdLst/>
            <a:ahLst/>
            <a:cxnLst/>
            <a:rect l="l" t="t" r="r" b="b"/>
            <a:pathLst>
              <a:path w="4330700" h="1828800">
                <a:moveTo>
                  <a:pt x="0" y="0"/>
                </a:moveTo>
                <a:lnTo>
                  <a:pt x="4330382" y="0"/>
                </a:lnTo>
                <a:lnTo>
                  <a:pt x="4330382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98B95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18947" y="4050576"/>
            <a:ext cx="1755139" cy="914400"/>
          </a:xfrm>
          <a:custGeom>
            <a:avLst/>
            <a:gdLst/>
            <a:ahLst/>
            <a:cxnLst/>
            <a:rect l="l" t="t" r="r" b="b"/>
            <a:pathLst>
              <a:path w="1755139" h="914400">
                <a:moveTo>
                  <a:pt x="0" y="0"/>
                </a:moveTo>
                <a:lnTo>
                  <a:pt x="1754809" y="0"/>
                </a:lnTo>
                <a:lnTo>
                  <a:pt x="1754809" y="914400"/>
                </a:lnTo>
                <a:lnTo>
                  <a:pt x="0" y="914400"/>
                </a:lnTo>
                <a:lnTo>
                  <a:pt x="0" y="0"/>
                </a:lnTo>
                <a:close/>
              </a:path>
            </a:pathLst>
          </a:custGeom>
          <a:solidFill>
            <a:srgbClr val="D7E4B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18947" y="4050576"/>
            <a:ext cx="1755139" cy="914400"/>
          </a:xfrm>
          <a:custGeom>
            <a:avLst/>
            <a:gdLst/>
            <a:ahLst/>
            <a:cxnLst/>
            <a:rect l="l" t="t" r="r" b="b"/>
            <a:pathLst>
              <a:path w="1755139" h="914400">
                <a:moveTo>
                  <a:pt x="0" y="0"/>
                </a:moveTo>
                <a:lnTo>
                  <a:pt x="1754809" y="0"/>
                </a:lnTo>
                <a:lnTo>
                  <a:pt x="1754809" y="914400"/>
                </a:lnTo>
                <a:lnTo>
                  <a:pt x="0" y="91440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EEECE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302357" y="4050576"/>
            <a:ext cx="1830070" cy="914400"/>
          </a:xfrm>
          <a:custGeom>
            <a:avLst/>
            <a:gdLst/>
            <a:ahLst/>
            <a:cxnLst/>
            <a:rect l="l" t="t" r="r" b="b"/>
            <a:pathLst>
              <a:path w="1830070" h="914400">
                <a:moveTo>
                  <a:pt x="0" y="0"/>
                </a:moveTo>
                <a:lnTo>
                  <a:pt x="1829625" y="0"/>
                </a:lnTo>
                <a:lnTo>
                  <a:pt x="1829625" y="914400"/>
                </a:lnTo>
                <a:lnTo>
                  <a:pt x="0" y="914400"/>
                </a:lnTo>
                <a:lnTo>
                  <a:pt x="0" y="0"/>
                </a:lnTo>
                <a:close/>
              </a:path>
            </a:pathLst>
          </a:custGeom>
          <a:solidFill>
            <a:srgbClr val="D7E4B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2302357" y="4050576"/>
            <a:ext cx="1830070" cy="914400"/>
          </a:xfrm>
          <a:custGeom>
            <a:avLst/>
            <a:gdLst/>
            <a:ahLst/>
            <a:cxnLst/>
            <a:rect l="l" t="t" r="r" b="b"/>
            <a:pathLst>
              <a:path w="1830070" h="914400">
                <a:moveTo>
                  <a:pt x="0" y="0"/>
                </a:moveTo>
                <a:lnTo>
                  <a:pt x="1829625" y="0"/>
                </a:lnTo>
                <a:lnTo>
                  <a:pt x="1829625" y="914400"/>
                </a:lnTo>
                <a:lnTo>
                  <a:pt x="0" y="91440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EEECE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4781219" y="3698531"/>
            <a:ext cx="1664335" cy="365760"/>
          </a:xfrm>
          <a:custGeom>
            <a:avLst/>
            <a:gdLst/>
            <a:ahLst/>
            <a:cxnLst/>
            <a:rect l="l" t="t" r="r" b="b"/>
            <a:pathLst>
              <a:path w="1664335" h="365760">
                <a:moveTo>
                  <a:pt x="0" y="0"/>
                </a:moveTo>
                <a:lnTo>
                  <a:pt x="1664208" y="0"/>
                </a:lnTo>
                <a:lnTo>
                  <a:pt x="1664208" y="365760"/>
                </a:lnTo>
                <a:lnTo>
                  <a:pt x="0" y="365760"/>
                </a:lnTo>
                <a:lnTo>
                  <a:pt x="0" y="0"/>
                </a:lnTo>
                <a:close/>
              </a:path>
            </a:pathLst>
          </a:custGeom>
          <a:solidFill>
            <a:srgbClr val="D7E4B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4781219" y="3698531"/>
            <a:ext cx="1664335" cy="365760"/>
          </a:xfrm>
          <a:custGeom>
            <a:avLst/>
            <a:gdLst/>
            <a:ahLst/>
            <a:cxnLst/>
            <a:rect l="l" t="t" r="r" b="b"/>
            <a:pathLst>
              <a:path w="1664335" h="365760">
                <a:moveTo>
                  <a:pt x="0" y="0"/>
                </a:moveTo>
                <a:lnTo>
                  <a:pt x="1664208" y="0"/>
                </a:lnTo>
                <a:lnTo>
                  <a:pt x="1664208" y="365760"/>
                </a:lnTo>
                <a:lnTo>
                  <a:pt x="0" y="36576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EEECE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7027595" y="3693960"/>
            <a:ext cx="1664335" cy="365760"/>
          </a:xfrm>
          <a:custGeom>
            <a:avLst/>
            <a:gdLst/>
            <a:ahLst/>
            <a:cxnLst/>
            <a:rect l="l" t="t" r="r" b="b"/>
            <a:pathLst>
              <a:path w="1664334" h="365760">
                <a:moveTo>
                  <a:pt x="0" y="0"/>
                </a:moveTo>
                <a:lnTo>
                  <a:pt x="1664207" y="0"/>
                </a:lnTo>
                <a:lnTo>
                  <a:pt x="1664207" y="365760"/>
                </a:lnTo>
                <a:lnTo>
                  <a:pt x="0" y="365760"/>
                </a:lnTo>
                <a:lnTo>
                  <a:pt x="0" y="0"/>
                </a:lnTo>
                <a:close/>
              </a:path>
            </a:pathLst>
          </a:custGeom>
          <a:solidFill>
            <a:srgbClr val="D7E4B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7027595" y="3693960"/>
            <a:ext cx="1664335" cy="365760"/>
          </a:xfrm>
          <a:custGeom>
            <a:avLst/>
            <a:gdLst/>
            <a:ahLst/>
            <a:cxnLst/>
            <a:rect l="l" t="t" r="r" b="b"/>
            <a:pathLst>
              <a:path w="1664334" h="365760">
                <a:moveTo>
                  <a:pt x="0" y="0"/>
                </a:moveTo>
                <a:lnTo>
                  <a:pt x="1664207" y="0"/>
                </a:lnTo>
                <a:lnTo>
                  <a:pt x="1664207" y="365760"/>
                </a:lnTo>
                <a:lnTo>
                  <a:pt x="0" y="365760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EEECE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470838" y="3395367"/>
            <a:ext cx="2146300" cy="5848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dirty="0" sz="2000" spc="-5">
                <a:latin typeface="Calibri"/>
                <a:cs typeface="Calibri"/>
              </a:rPr>
              <a:t>Co</a:t>
            </a:r>
            <a:r>
              <a:rPr dirty="0" sz="2000" spc="-25">
                <a:latin typeface="Calibri"/>
                <a:cs typeface="Calibri"/>
              </a:rPr>
              <a:t>nt</a:t>
            </a:r>
            <a:r>
              <a:rPr dirty="0" sz="2000" spc="-5">
                <a:latin typeface="Calibri"/>
                <a:cs typeface="Calibri"/>
              </a:rPr>
              <a:t>e</a:t>
            </a:r>
            <a:r>
              <a:rPr dirty="0" sz="2000" spc="-25">
                <a:latin typeface="Calibri"/>
                <a:cs typeface="Calibri"/>
              </a:rPr>
              <a:t>n</a:t>
            </a:r>
            <a:r>
              <a:rPr dirty="0" sz="2000">
                <a:latin typeface="Calibri"/>
                <a:cs typeface="Calibri"/>
              </a:rPr>
              <a:t>t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I</a:t>
            </a:r>
            <a:r>
              <a:rPr dirty="0" sz="2000" spc="-10">
                <a:latin typeface="Calibri"/>
                <a:cs typeface="Calibri"/>
              </a:rPr>
              <a:t>n</a:t>
            </a:r>
            <a:r>
              <a:rPr dirty="0" sz="2000" spc="-40">
                <a:latin typeface="Calibri"/>
                <a:cs typeface="Calibri"/>
              </a:rPr>
              <a:t>f</a:t>
            </a:r>
            <a:r>
              <a:rPr dirty="0" sz="2000" spc="-5">
                <a:latin typeface="Calibri"/>
                <a:cs typeface="Calibri"/>
              </a:rPr>
              <a:t>orm</a:t>
            </a:r>
            <a:r>
              <a:rPr dirty="0" sz="2000" spc="-25">
                <a:latin typeface="Calibri"/>
                <a:cs typeface="Calibri"/>
              </a:rPr>
              <a:t>a</a:t>
            </a:r>
            <a:r>
              <a:rPr dirty="0" sz="2000">
                <a:latin typeface="Calibri"/>
                <a:cs typeface="Calibri"/>
              </a:rPr>
              <a:t>t</a:t>
            </a:r>
            <a:r>
              <a:rPr dirty="0" sz="2000" spc="-5">
                <a:latin typeface="Calibri"/>
                <a:cs typeface="Calibri"/>
              </a:rPr>
              <a:t>ion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(</a:t>
            </a:r>
            <a:r>
              <a:rPr dirty="0" sz="2000" spc="-5">
                <a:latin typeface="Calibri"/>
                <a:cs typeface="Calibri"/>
              </a:rPr>
              <a:t>I</a:t>
            </a:r>
            <a:r>
              <a:rPr dirty="0" sz="2000" spc="-10">
                <a:latin typeface="Calibri"/>
                <a:cs typeface="Calibri"/>
              </a:rPr>
              <a:t>n</a:t>
            </a:r>
            <a:r>
              <a:rPr dirty="0" sz="2000" spc="-40">
                <a:latin typeface="Calibri"/>
                <a:cs typeface="Calibri"/>
              </a:rPr>
              <a:t>f</a:t>
            </a:r>
            <a:r>
              <a:rPr dirty="0" sz="2000" spc="-5">
                <a:latin typeface="Calibri"/>
                <a:cs typeface="Calibri"/>
              </a:rPr>
              <a:t>orm</a:t>
            </a:r>
            <a:r>
              <a:rPr dirty="0" sz="2000" spc="-25">
                <a:latin typeface="Calibri"/>
                <a:cs typeface="Calibri"/>
              </a:rPr>
              <a:t>a</a:t>
            </a:r>
            <a:r>
              <a:rPr dirty="0" sz="2000">
                <a:latin typeface="Calibri"/>
                <a:cs typeface="Calibri"/>
              </a:rPr>
              <a:t>t</a:t>
            </a:r>
            <a:r>
              <a:rPr dirty="0" sz="2000" spc="-5">
                <a:latin typeface="Calibri"/>
                <a:cs typeface="Calibri"/>
              </a:rPr>
              <a:t>io</a:t>
            </a:r>
            <a:r>
              <a:rPr dirty="0" sz="2000">
                <a:latin typeface="Calibri"/>
                <a:cs typeface="Calibri"/>
              </a:rPr>
              <a:t>n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 spc="5">
                <a:latin typeface="Calibri"/>
                <a:cs typeface="Calibri"/>
              </a:rPr>
              <a:t>O</a:t>
            </a:r>
            <a:r>
              <a:rPr dirty="0" sz="2000">
                <a:latin typeface="Calibri"/>
                <a:cs typeface="Calibri"/>
              </a:rPr>
              <a:t>bj</a:t>
            </a:r>
            <a:r>
              <a:rPr dirty="0" sz="2000" spc="-5">
                <a:latin typeface="Calibri"/>
                <a:cs typeface="Calibri"/>
              </a:rPr>
              <a:t>e</a:t>
            </a:r>
            <a:r>
              <a:rPr dirty="0" sz="2000">
                <a:latin typeface="Calibri"/>
                <a:cs typeface="Calibri"/>
              </a:rPr>
              <a:t>ct)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859828" y="3395367"/>
            <a:ext cx="3850004" cy="2800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spc="-5">
                <a:latin typeface="Calibri"/>
                <a:cs typeface="Calibri"/>
              </a:rPr>
              <a:t>P</a:t>
            </a:r>
            <a:r>
              <a:rPr dirty="0" sz="2000" spc="-30">
                <a:latin typeface="Calibri"/>
                <a:cs typeface="Calibri"/>
              </a:rPr>
              <a:t>r</a:t>
            </a:r>
            <a:r>
              <a:rPr dirty="0" sz="2000" spc="-5">
                <a:latin typeface="Calibri"/>
                <a:cs typeface="Calibri"/>
              </a:rPr>
              <a:t>ese</a:t>
            </a:r>
            <a:r>
              <a:rPr dirty="0" sz="2000" spc="20">
                <a:latin typeface="Calibri"/>
                <a:cs typeface="Calibri"/>
              </a:rPr>
              <a:t>r</a:t>
            </a:r>
            <a:r>
              <a:rPr dirty="0" sz="2000" spc="-30">
                <a:latin typeface="Calibri"/>
                <a:cs typeface="Calibri"/>
              </a:rPr>
              <a:t>v</a:t>
            </a:r>
            <a:r>
              <a:rPr dirty="0" sz="2000" spc="-25">
                <a:latin typeface="Calibri"/>
                <a:cs typeface="Calibri"/>
              </a:rPr>
              <a:t>a</a:t>
            </a:r>
            <a:r>
              <a:rPr dirty="0" sz="2000">
                <a:latin typeface="Calibri"/>
                <a:cs typeface="Calibri"/>
              </a:rPr>
              <a:t>t</a:t>
            </a:r>
            <a:r>
              <a:rPr dirty="0" sz="2000" spc="-5">
                <a:latin typeface="Calibri"/>
                <a:cs typeface="Calibri"/>
              </a:rPr>
              <a:t>io</a:t>
            </a:r>
            <a:r>
              <a:rPr dirty="0" sz="2000">
                <a:latin typeface="Calibri"/>
                <a:cs typeface="Calibri"/>
              </a:rPr>
              <a:t>n</a:t>
            </a:r>
            <a:r>
              <a:rPr dirty="0" sz="2000" spc="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D</a:t>
            </a:r>
            <a:r>
              <a:rPr dirty="0" sz="2000" spc="-5">
                <a:latin typeface="Calibri"/>
                <a:cs typeface="Calibri"/>
              </a:rPr>
              <a:t>es</a:t>
            </a:r>
            <a:r>
              <a:rPr dirty="0" sz="2000">
                <a:latin typeface="Calibri"/>
                <a:cs typeface="Calibri"/>
              </a:rPr>
              <a:t>c</a:t>
            </a:r>
            <a:r>
              <a:rPr dirty="0" sz="2000" spc="-5">
                <a:latin typeface="Calibri"/>
                <a:cs typeface="Calibri"/>
              </a:rPr>
              <a:t>ri</a:t>
            </a:r>
            <a:r>
              <a:rPr dirty="0" sz="2000" spc="-10">
                <a:latin typeface="Calibri"/>
                <a:cs typeface="Calibri"/>
              </a:rPr>
              <a:t>p</a:t>
            </a:r>
            <a:r>
              <a:rPr dirty="0" sz="2000">
                <a:latin typeface="Calibri"/>
                <a:cs typeface="Calibri"/>
              </a:rPr>
              <a:t>t</a:t>
            </a:r>
            <a:r>
              <a:rPr dirty="0" sz="2000" spc="-5">
                <a:latin typeface="Calibri"/>
                <a:cs typeface="Calibri"/>
              </a:rPr>
              <a:t>io</a:t>
            </a:r>
            <a:r>
              <a:rPr dirty="0" sz="2000">
                <a:latin typeface="Calibri"/>
                <a:cs typeface="Calibri"/>
              </a:rPr>
              <a:t>n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I</a:t>
            </a:r>
            <a:r>
              <a:rPr dirty="0" sz="2000" spc="-10">
                <a:latin typeface="Calibri"/>
                <a:cs typeface="Calibri"/>
              </a:rPr>
              <a:t>n</a:t>
            </a:r>
            <a:r>
              <a:rPr dirty="0" sz="2000" spc="-40">
                <a:latin typeface="Calibri"/>
                <a:cs typeface="Calibri"/>
              </a:rPr>
              <a:t>f</a:t>
            </a:r>
            <a:r>
              <a:rPr dirty="0" sz="2000" spc="-5">
                <a:latin typeface="Calibri"/>
                <a:cs typeface="Calibri"/>
              </a:rPr>
              <a:t>orm</a:t>
            </a:r>
            <a:r>
              <a:rPr dirty="0" sz="2000" spc="-25">
                <a:latin typeface="Calibri"/>
                <a:cs typeface="Calibri"/>
              </a:rPr>
              <a:t>a</a:t>
            </a:r>
            <a:r>
              <a:rPr dirty="0" sz="2000">
                <a:latin typeface="Calibri"/>
                <a:cs typeface="Calibri"/>
              </a:rPr>
              <a:t>t</a:t>
            </a:r>
            <a:r>
              <a:rPr dirty="0" sz="2000" spc="-5">
                <a:latin typeface="Calibri"/>
                <a:cs typeface="Calibri"/>
              </a:rPr>
              <a:t>io</a:t>
            </a:r>
            <a:r>
              <a:rPr dirty="0" sz="2000">
                <a:latin typeface="Calibri"/>
                <a:cs typeface="Calibri"/>
              </a:rPr>
              <a:t>n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07233" y="4138785"/>
            <a:ext cx="1402715" cy="89026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160020">
              <a:lnSpc>
                <a:spcPct val="100000"/>
              </a:lnSpc>
            </a:pPr>
            <a:r>
              <a:rPr dirty="0" sz="2000" spc="-5">
                <a:latin typeface="Calibri"/>
                <a:cs typeface="Calibri"/>
              </a:rPr>
              <a:t>Co</a:t>
            </a:r>
            <a:r>
              <a:rPr dirty="0" sz="2000" spc="-25">
                <a:latin typeface="Calibri"/>
                <a:cs typeface="Calibri"/>
              </a:rPr>
              <a:t>nt</a:t>
            </a:r>
            <a:r>
              <a:rPr dirty="0" sz="2000" spc="-5">
                <a:latin typeface="Calibri"/>
                <a:cs typeface="Calibri"/>
              </a:rPr>
              <a:t>e</a:t>
            </a:r>
            <a:r>
              <a:rPr dirty="0" sz="2000" spc="-25">
                <a:latin typeface="Calibri"/>
                <a:cs typeface="Calibri"/>
              </a:rPr>
              <a:t>nt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D</a:t>
            </a:r>
            <a:r>
              <a:rPr dirty="0" sz="2000" spc="-25">
                <a:latin typeface="Calibri"/>
                <a:cs typeface="Calibri"/>
              </a:rPr>
              <a:t>at</a:t>
            </a:r>
            <a:r>
              <a:rPr dirty="0" sz="2000">
                <a:latin typeface="Calibri"/>
                <a:cs typeface="Calibri"/>
              </a:rPr>
              <a:t>a</a:t>
            </a:r>
            <a:r>
              <a:rPr dirty="0" sz="2000" spc="5">
                <a:latin typeface="Calibri"/>
                <a:cs typeface="Calibri"/>
              </a:rPr>
              <a:t> O</a:t>
            </a:r>
            <a:r>
              <a:rPr dirty="0" sz="2000">
                <a:latin typeface="Calibri"/>
                <a:cs typeface="Calibri"/>
              </a:rPr>
              <a:t>b</a:t>
            </a:r>
            <a:r>
              <a:rPr dirty="0" sz="2000" spc="-5">
                <a:latin typeface="Calibri"/>
                <a:cs typeface="Calibri"/>
              </a:rPr>
              <a:t>je</a:t>
            </a:r>
            <a:r>
              <a:rPr dirty="0" sz="2000">
                <a:latin typeface="Calibri"/>
                <a:cs typeface="Calibri"/>
              </a:rPr>
              <a:t>ct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2000">
                <a:latin typeface="Calibri"/>
                <a:cs typeface="Calibri"/>
              </a:rPr>
              <a:t>(D</a:t>
            </a:r>
            <a:r>
              <a:rPr dirty="0" sz="2000" spc="-25">
                <a:latin typeface="Calibri"/>
                <a:cs typeface="Calibri"/>
              </a:rPr>
              <a:t>at</a:t>
            </a:r>
            <a:r>
              <a:rPr dirty="0" sz="2000">
                <a:latin typeface="Calibri"/>
                <a:cs typeface="Calibri"/>
              </a:rPr>
              <a:t>a</a:t>
            </a:r>
            <a:r>
              <a:rPr dirty="0" sz="2000" spc="5">
                <a:latin typeface="Calibri"/>
                <a:cs typeface="Calibri"/>
              </a:rPr>
              <a:t> O</a:t>
            </a:r>
            <a:r>
              <a:rPr dirty="0" sz="2000">
                <a:latin typeface="Calibri"/>
                <a:cs typeface="Calibri"/>
              </a:rPr>
              <a:t>bj</a:t>
            </a:r>
            <a:r>
              <a:rPr dirty="0" sz="2000" spc="-5">
                <a:latin typeface="Calibri"/>
                <a:cs typeface="Calibri"/>
              </a:rPr>
              <a:t>e</a:t>
            </a:r>
            <a:r>
              <a:rPr dirty="0" sz="2000">
                <a:latin typeface="Calibri"/>
                <a:cs typeface="Calibri"/>
              </a:rPr>
              <a:t>ct)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454982" y="4139040"/>
            <a:ext cx="1600835" cy="5848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dirty="0" sz="2000" spc="-35">
                <a:latin typeface="Calibri"/>
                <a:cs typeface="Calibri"/>
              </a:rPr>
              <a:t>R</a:t>
            </a:r>
            <a:r>
              <a:rPr dirty="0" sz="2000" spc="-5">
                <a:latin typeface="Calibri"/>
                <a:cs typeface="Calibri"/>
              </a:rPr>
              <a:t>e</a:t>
            </a:r>
            <a:r>
              <a:rPr dirty="0" sz="2000">
                <a:latin typeface="Calibri"/>
                <a:cs typeface="Calibri"/>
              </a:rPr>
              <a:t>p</a:t>
            </a:r>
            <a:r>
              <a:rPr dirty="0" sz="2000" spc="-30">
                <a:latin typeface="Calibri"/>
                <a:cs typeface="Calibri"/>
              </a:rPr>
              <a:t>r</a:t>
            </a:r>
            <a:r>
              <a:rPr dirty="0" sz="2000" spc="-5">
                <a:latin typeface="Calibri"/>
                <a:cs typeface="Calibri"/>
              </a:rPr>
              <a:t>ese</a:t>
            </a:r>
            <a:r>
              <a:rPr dirty="0" sz="2000" spc="-25">
                <a:latin typeface="Calibri"/>
                <a:cs typeface="Calibri"/>
              </a:rPr>
              <a:t>nta</a:t>
            </a:r>
            <a:r>
              <a:rPr dirty="0" sz="2000">
                <a:latin typeface="Calibri"/>
                <a:cs typeface="Calibri"/>
              </a:rPr>
              <a:t>t</a:t>
            </a:r>
            <a:r>
              <a:rPr dirty="0" sz="2000" spc="-5">
                <a:latin typeface="Calibri"/>
                <a:cs typeface="Calibri"/>
              </a:rPr>
              <a:t>io</a:t>
            </a:r>
            <a:r>
              <a:rPr dirty="0" sz="2000">
                <a:latin typeface="Calibri"/>
                <a:cs typeface="Calibri"/>
              </a:rPr>
              <a:t>n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I</a:t>
            </a:r>
            <a:r>
              <a:rPr dirty="0" sz="2000" spc="-10">
                <a:latin typeface="Calibri"/>
                <a:cs typeface="Calibri"/>
              </a:rPr>
              <a:t>n</a:t>
            </a:r>
            <a:r>
              <a:rPr dirty="0" sz="2000" spc="-40">
                <a:latin typeface="Calibri"/>
                <a:cs typeface="Calibri"/>
              </a:rPr>
              <a:t>f</a:t>
            </a:r>
            <a:r>
              <a:rPr dirty="0" sz="2000" spc="-5">
                <a:latin typeface="Calibri"/>
                <a:cs typeface="Calibri"/>
              </a:rPr>
              <a:t>orm</a:t>
            </a:r>
            <a:r>
              <a:rPr dirty="0" sz="2000" spc="-25">
                <a:latin typeface="Calibri"/>
                <a:cs typeface="Calibri"/>
              </a:rPr>
              <a:t>a</a:t>
            </a:r>
            <a:r>
              <a:rPr dirty="0" sz="2000">
                <a:latin typeface="Calibri"/>
                <a:cs typeface="Calibri"/>
              </a:rPr>
              <a:t>t</a:t>
            </a:r>
            <a:r>
              <a:rPr dirty="0" sz="2000" spc="-5">
                <a:latin typeface="Calibri"/>
                <a:cs typeface="Calibri"/>
              </a:rPr>
              <a:t>ion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859828" y="3779420"/>
            <a:ext cx="1063625" cy="2800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spc="-35">
                <a:latin typeface="Calibri"/>
                <a:cs typeface="Calibri"/>
              </a:rPr>
              <a:t>R</a:t>
            </a:r>
            <a:r>
              <a:rPr dirty="0" sz="2000" spc="-15">
                <a:latin typeface="Calibri"/>
                <a:cs typeface="Calibri"/>
              </a:rPr>
              <a:t>e</a:t>
            </a:r>
            <a:r>
              <a:rPr dirty="0" sz="2000" spc="-50">
                <a:latin typeface="Calibri"/>
                <a:cs typeface="Calibri"/>
              </a:rPr>
              <a:t>f</a:t>
            </a:r>
            <a:r>
              <a:rPr dirty="0" sz="2000" spc="-5">
                <a:latin typeface="Calibri"/>
                <a:cs typeface="Calibri"/>
              </a:rPr>
              <a:t>e</a:t>
            </a:r>
            <a:r>
              <a:rPr dirty="0" sz="2000" spc="-30">
                <a:latin typeface="Calibri"/>
                <a:cs typeface="Calibri"/>
              </a:rPr>
              <a:t>r</a:t>
            </a:r>
            <a:r>
              <a:rPr dirty="0" sz="2000" spc="-5">
                <a:latin typeface="Calibri"/>
                <a:cs typeface="Calibri"/>
              </a:rPr>
              <a:t>e</a:t>
            </a:r>
            <a:r>
              <a:rPr dirty="0" sz="2000">
                <a:latin typeface="Calibri"/>
                <a:cs typeface="Calibri"/>
              </a:rPr>
              <a:t>nce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112988" y="3802580"/>
            <a:ext cx="1236345" cy="2800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spc="-5">
                <a:latin typeface="Calibri"/>
                <a:cs typeface="Calibri"/>
              </a:rPr>
              <a:t>P</a:t>
            </a:r>
            <a:r>
              <a:rPr dirty="0" sz="2000" spc="-40">
                <a:latin typeface="Calibri"/>
                <a:cs typeface="Calibri"/>
              </a:rPr>
              <a:t>r</a:t>
            </a:r>
            <a:r>
              <a:rPr dirty="0" sz="2000" spc="-15">
                <a:latin typeface="Calibri"/>
                <a:cs typeface="Calibri"/>
              </a:rPr>
              <a:t>o</a:t>
            </a:r>
            <a:r>
              <a:rPr dirty="0" sz="2000" spc="-30">
                <a:latin typeface="Calibri"/>
                <a:cs typeface="Calibri"/>
              </a:rPr>
              <a:t>v</a:t>
            </a:r>
            <a:r>
              <a:rPr dirty="0" sz="2000" spc="-5">
                <a:latin typeface="Calibri"/>
                <a:cs typeface="Calibri"/>
              </a:rPr>
              <a:t>e</a:t>
            </a:r>
            <a:r>
              <a:rPr dirty="0" sz="2000">
                <a:latin typeface="Calibri"/>
                <a:cs typeface="Calibri"/>
              </a:rPr>
              <a:t>nance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781219" y="4151160"/>
            <a:ext cx="1664335" cy="365760"/>
          </a:xfrm>
          <a:prstGeom prst="rect">
            <a:avLst/>
          </a:prstGeom>
          <a:solidFill>
            <a:srgbClr val="D7E4BD"/>
          </a:solidFill>
          <a:ln w="9525">
            <a:solidFill>
              <a:srgbClr val="EEECE1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96520">
              <a:lnSpc>
                <a:spcPct val="100000"/>
              </a:lnSpc>
            </a:pPr>
            <a:r>
              <a:rPr dirty="0" sz="2000" spc="-5">
                <a:latin typeface="Calibri"/>
                <a:cs typeface="Calibri"/>
              </a:rPr>
              <a:t>Co</a:t>
            </a:r>
            <a:r>
              <a:rPr dirty="0" sz="2000" spc="-25">
                <a:latin typeface="Calibri"/>
                <a:cs typeface="Calibri"/>
              </a:rPr>
              <a:t>nt</a:t>
            </a:r>
            <a:r>
              <a:rPr dirty="0" sz="2000" spc="-40">
                <a:latin typeface="Calibri"/>
                <a:cs typeface="Calibri"/>
              </a:rPr>
              <a:t>e</a:t>
            </a:r>
            <a:r>
              <a:rPr dirty="0" sz="2000" spc="-5">
                <a:latin typeface="Calibri"/>
                <a:cs typeface="Calibri"/>
              </a:rPr>
              <a:t>x</a:t>
            </a:r>
            <a:r>
              <a:rPr dirty="0" sz="2000">
                <a:latin typeface="Calibri"/>
                <a:cs typeface="Calibri"/>
              </a:rPr>
              <a:t>t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027595" y="4151058"/>
            <a:ext cx="1664335" cy="365760"/>
          </a:xfrm>
          <a:prstGeom prst="rect">
            <a:avLst/>
          </a:prstGeom>
          <a:solidFill>
            <a:srgbClr val="D7E4BD"/>
          </a:solidFill>
          <a:ln w="9524">
            <a:solidFill>
              <a:srgbClr val="EEECE1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86360">
              <a:lnSpc>
                <a:spcPct val="100000"/>
              </a:lnSpc>
            </a:pPr>
            <a:r>
              <a:rPr dirty="0" sz="2000">
                <a:latin typeface="Calibri"/>
                <a:cs typeface="Calibri"/>
              </a:rPr>
              <a:t>F</a:t>
            </a:r>
            <a:r>
              <a:rPr dirty="0" sz="2000" spc="-5">
                <a:latin typeface="Calibri"/>
                <a:cs typeface="Calibri"/>
              </a:rPr>
              <a:t>ixi</a:t>
            </a:r>
            <a:r>
              <a:rPr dirty="0" sz="2000">
                <a:latin typeface="Calibri"/>
                <a:cs typeface="Calibri"/>
              </a:rPr>
              <a:t>ty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773599" y="4613719"/>
            <a:ext cx="3918585" cy="467359"/>
          </a:xfrm>
          <a:prstGeom prst="rect">
            <a:avLst/>
          </a:prstGeom>
          <a:solidFill>
            <a:srgbClr val="D7E4BD"/>
          </a:solidFill>
          <a:ln w="9525">
            <a:solidFill>
              <a:srgbClr val="EEECE1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104775">
              <a:lnSpc>
                <a:spcPct val="100000"/>
              </a:lnSpc>
            </a:pPr>
            <a:r>
              <a:rPr dirty="0" sz="2000">
                <a:latin typeface="Calibri"/>
                <a:cs typeface="Calibri"/>
              </a:rPr>
              <a:t>Acc</a:t>
            </a:r>
            <a:r>
              <a:rPr dirty="0" sz="2000" spc="-5">
                <a:latin typeface="Calibri"/>
                <a:cs typeface="Calibri"/>
              </a:rPr>
              <a:t>es</a:t>
            </a:r>
            <a:r>
              <a:rPr dirty="0" sz="2000">
                <a:latin typeface="Calibri"/>
                <a:cs typeface="Calibri"/>
              </a:rPr>
              <a:t>s</a:t>
            </a:r>
            <a:r>
              <a:rPr dirty="0" sz="2000" spc="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R</a:t>
            </a:r>
            <a:r>
              <a:rPr dirty="0" sz="2000" spc="-5">
                <a:latin typeface="Calibri"/>
                <a:cs typeface="Calibri"/>
              </a:rPr>
              <a:t>i</a:t>
            </a:r>
            <a:r>
              <a:rPr dirty="0" sz="2000">
                <a:latin typeface="Calibri"/>
                <a:cs typeface="Calibri"/>
              </a:rPr>
              <a:t>g</a:t>
            </a:r>
            <a:r>
              <a:rPr dirty="0" sz="2000" spc="-25">
                <a:latin typeface="Calibri"/>
                <a:cs typeface="Calibri"/>
              </a:rPr>
              <a:t>h</a:t>
            </a:r>
            <a:r>
              <a:rPr dirty="0" sz="2000">
                <a:latin typeface="Calibri"/>
                <a:cs typeface="Calibri"/>
              </a:rPr>
              <a:t>ts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1299" y="0"/>
            <a:ext cx="8658225" cy="6858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r" marR="297815">
              <a:lnSpc>
                <a:spcPct val="100000"/>
              </a:lnSpc>
            </a:pPr>
            <a:r>
              <a:rPr dirty="0" sz="1200" spc="-10">
                <a:solidFill>
                  <a:srgbClr val="8A8A8A"/>
                </a:solidFill>
                <a:latin typeface="Calibri"/>
                <a:cs typeface="Calibri"/>
              </a:rPr>
              <a:t>5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829944"/>
          </a:xfrm>
          <a:custGeom>
            <a:avLst/>
            <a:gdLst/>
            <a:ahLst/>
            <a:cxnLst/>
            <a:rect l="l" t="t" r="r" b="b"/>
            <a:pathLst>
              <a:path w="9144000" h="829944">
                <a:moveTo>
                  <a:pt x="0" y="829741"/>
                </a:moveTo>
                <a:lnTo>
                  <a:pt x="9144000" y="829741"/>
                </a:lnTo>
                <a:lnTo>
                  <a:pt x="9144000" y="0"/>
                </a:lnTo>
                <a:lnTo>
                  <a:pt x="0" y="0"/>
                </a:lnTo>
                <a:lnTo>
                  <a:pt x="0" y="829741"/>
                </a:lnTo>
                <a:close/>
              </a:path>
            </a:pathLst>
          </a:custGeom>
          <a:solidFill>
            <a:srgbClr val="DADAD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41299" y="0"/>
            <a:ext cx="8658087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042920">
              <a:lnSpc>
                <a:spcPct val="100000"/>
              </a:lnSpc>
            </a:pPr>
            <a:r>
              <a:rPr dirty="0" spc="-5">
                <a:latin typeface="Arial"/>
                <a:cs typeface="Arial"/>
              </a:rPr>
              <a:t>O</a:t>
            </a:r>
            <a:r>
              <a:rPr dirty="0">
                <a:latin typeface="Arial"/>
                <a:cs typeface="Arial"/>
              </a:rPr>
              <a:t>bsole</a:t>
            </a:r>
            <a:r>
              <a:rPr dirty="0" spc="-5">
                <a:latin typeface="Arial"/>
                <a:cs typeface="Arial"/>
              </a:rPr>
              <a:t>s</a:t>
            </a:r>
            <a:r>
              <a:rPr dirty="0">
                <a:latin typeface="Arial"/>
                <a:cs typeface="Arial"/>
              </a:rPr>
              <a:t>cence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45015" y="1505746"/>
            <a:ext cx="7171055" cy="35572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spc="-5">
                <a:latin typeface="Arial"/>
                <a:cs typeface="Arial"/>
              </a:rPr>
              <a:t>Fil</a:t>
            </a:r>
            <a:r>
              <a:rPr dirty="0" sz="2000">
                <a:latin typeface="Arial"/>
                <a:cs typeface="Arial"/>
              </a:rPr>
              <a:t>e</a:t>
            </a:r>
            <a:r>
              <a:rPr dirty="0" sz="2000" spc="1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F</a:t>
            </a:r>
            <a:r>
              <a:rPr dirty="0" sz="2000">
                <a:latin typeface="Arial"/>
                <a:cs typeface="Arial"/>
              </a:rPr>
              <a:t>or</a:t>
            </a:r>
            <a:r>
              <a:rPr dirty="0" sz="2000" spc="-5">
                <a:latin typeface="Arial"/>
                <a:cs typeface="Arial"/>
              </a:rPr>
              <a:t>m</a:t>
            </a:r>
            <a:r>
              <a:rPr dirty="0" sz="2000">
                <a:latin typeface="Arial"/>
                <a:cs typeface="Arial"/>
              </a:rPr>
              <a:t>at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Ob</a:t>
            </a:r>
            <a:r>
              <a:rPr dirty="0" sz="2000" spc="5">
                <a:latin typeface="Arial"/>
                <a:cs typeface="Arial"/>
              </a:rPr>
              <a:t>s</a:t>
            </a:r>
            <a:r>
              <a:rPr dirty="0" sz="2000">
                <a:latin typeface="Arial"/>
                <a:cs typeface="Arial"/>
              </a:rPr>
              <a:t>o</a:t>
            </a:r>
            <a:r>
              <a:rPr dirty="0" sz="2000" spc="-5">
                <a:latin typeface="Arial"/>
                <a:cs typeface="Arial"/>
              </a:rPr>
              <a:t>l</a:t>
            </a:r>
            <a:r>
              <a:rPr dirty="0" sz="2000">
                <a:latin typeface="Arial"/>
                <a:cs typeface="Arial"/>
              </a:rPr>
              <a:t>e</a:t>
            </a:r>
            <a:r>
              <a:rPr dirty="0" sz="2000" spc="5">
                <a:latin typeface="Arial"/>
                <a:cs typeface="Arial"/>
              </a:rPr>
              <a:t>s</a:t>
            </a:r>
            <a:r>
              <a:rPr dirty="0" sz="2000" spc="-10">
                <a:latin typeface="Arial"/>
                <a:cs typeface="Arial"/>
              </a:rPr>
              <a:t>c</a:t>
            </a:r>
            <a:r>
              <a:rPr dirty="0" sz="2000">
                <a:latin typeface="Arial"/>
                <a:cs typeface="Arial"/>
              </a:rPr>
              <a:t>en</a:t>
            </a:r>
            <a:r>
              <a:rPr dirty="0" sz="2000" spc="-10">
                <a:latin typeface="Arial"/>
                <a:cs typeface="Arial"/>
              </a:rPr>
              <a:t>c</a:t>
            </a:r>
            <a:r>
              <a:rPr dirty="0" sz="2000">
                <a:latin typeface="Arial"/>
                <a:cs typeface="Arial"/>
              </a:rPr>
              <a:t>e:</a:t>
            </a:r>
            <a:endParaRPr sz="20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805"/>
              </a:spcBef>
            </a:pPr>
            <a:r>
              <a:rPr dirty="0" sz="2000" spc="-5">
                <a:latin typeface="Arial"/>
                <a:cs typeface="Arial"/>
              </a:rPr>
              <a:t>S</a:t>
            </a:r>
            <a:r>
              <a:rPr dirty="0" sz="2000">
                <a:latin typeface="Arial"/>
                <a:cs typeface="Arial"/>
              </a:rPr>
              <a:t>o</a:t>
            </a:r>
            <a:r>
              <a:rPr dirty="0" sz="2000" spc="-5">
                <a:latin typeface="Arial"/>
                <a:cs typeface="Arial"/>
              </a:rPr>
              <a:t>f</a:t>
            </a:r>
            <a:r>
              <a:rPr dirty="0" sz="2000" spc="-10">
                <a:latin typeface="Arial"/>
                <a:cs typeface="Arial"/>
              </a:rPr>
              <a:t>t</a:t>
            </a:r>
            <a:r>
              <a:rPr dirty="0" sz="2000" spc="5">
                <a:latin typeface="Arial"/>
                <a:cs typeface="Arial"/>
              </a:rPr>
              <a:t>w</a:t>
            </a:r>
            <a:r>
              <a:rPr dirty="0" sz="2000">
                <a:latin typeface="Arial"/>
                <a:cs typeface="Arial"/>
              </a:rPr>
              <a:t>are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upgrades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don</a:t>
            </a:r>
            <a:r>
              <a:rPr dirty="0" sz="2000" spc="-5">
                <a:latin typeface="Arial"/>
                <a:cs typeface="Arial"/>
              </a:rPr>
              <a:t>’</a:t>
            </a:r>
            <a:r>
              <a:rPr dirty="0" sz="2000">
                <a:latin typeface="Arial"/>
                <a:cs typeface="Arial"/>
              </a:rPr>
              <a:t>t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 spc="5">
                <a:latin typeface="Arial"/>
                <a:cs typeface="Arial"/>
              </a:rPr>
              <a:t>s</a:t>
            </a:r>
            <a:r>
              <a:rPr dirty="0" sz="2000">
                <a:latin typeface="Arial"/>
                <a:cs typeface="Arial"/>
              </a:rPr>
              <a:t>upport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l</a:t>
            </a:r>
            <a:r>
              <a:rPr dirty="0" sz="2000">
                <a:latin typeface="Arial"/>
                <a:cs typeface="Arial"/>
              </a:rPr>
              <a:t>ega</a:t>
            </a:r>
            <a:r>
              <a:rPr dirty="0" sz="2000" spc="5">
                <a:latin typeface="Arial"/>
                <a:cs typeface="Arial"/>
              </a:rPr>
              <a:t>c</a:t>
            </a:r>
            <a:r>
              <a:rPr dirty="0" sz="2000">
                <a:latin typeface="Arial"/>
                <a:cs typeface="Arial"/>
              </a:rPr>
              <a:t>y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fil</a:t>
            </a:r>
            <a:r>
              <a:rPr dirty="0" sz="2000">
                <a:latin typeface="Arial"/>
                <a:cs typeface="Arial"/>
              </a:rPr>
              <a:t>es</a:t>
            </a:r>
            <a:endParaRPr sz="2000">
              <a:latin typeface="Arial"/>
              <a:cs typeface="Arial"/>
            </a:endParaRPr>
          </a:p>
          <a:p>
            <a:pPr marL="469900" marR="5080">
              <a:lnSpc>
                <a:spcPts val="3200"/>
              </a:lnSpc>
              <a:spcBef>
                <a:spcPts val="229"/>
              </a:spcBef>
            </a:pPr>
            <a:r>
              <a:rPr dirty="0" sz="2000" spc="-5">
                <a:latin typeface="Arial"/>
                <a:cs typeface="Arial"/>
              </a:rPr>
              <a:t>F</a:t>
            </a:r>
            <a:r>
              <a:rPr dirty="0" sz="2000">
                <a:latin typeface="Arial"/>
                <a:cs typeface="Arial"/>
              </a:rPr>
              <a:t>or</a:t>
            </a:r>
            <a:r>
              <a:rPr dirty="0" sz="2000" spc="-5">
                <a:latin typeface="Arial"/>
                <a:cs typeface="Arial"/>
              </a:rPr>
              <a:t>m</a:t>
            </a:r>
            <a:r>
              <a:rPr dirty="0" sz="2000">
                <a:latin typeface="Arial"/>
                <a:cs typeface="Arial"/>
              </a:rPr>
              <a:t>at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i</a:t>
            </a:r>
            <a:r>
              <a:rPr dirty="0" sz="2000">
                <a:latin typeface="Arial"/>
                <a:cs typeface="Arial"/>
              </a:rPr>
              <a:t>s </a:t>
            </a:r>
            <a:r>
              <a:rPr dirty="0" sz="2000" spc="5">
                <a:latin typeface="Arial"/>
                <a:cs typeface="Arial"/>
              </a:rPr>
              <a:t>s</a:t>
            </a:r>
            <a:r>
              <a:rPr dirty="0" sz="2000">
                <a:latin typeface="Arial"/>
                <a:cs typeface="Arial"/>
              </a:rPr>
              <a:t>uper</a:t>
            </a:r>
            <a:r>
              <a:rPr dirty="0" sz="2000" spc="5">
                <a:latin typeface="Arial"/>
                <a:cs typeface="Arial"/>
              </a:rPr>
              <a:t>s</a:t>
            </a:r>
            <a:r>
              <a:rPr dirty="0" sz="2000" spc="-15">
                <a:latin typeface="Arial"/>
                <a:cs typeface="Arial"/>
              </a:rPr>
              <a:t>e</a:t>
            </a:r>
            <a:r>
              <a:rPr dirty="0" sz="2000">
                <a:latin typeface="Arial"/>
                <a:cs typeface="Arial"/>
              </a:rPr>
              <a:t>ded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by</a:t>
            </a:r>
            <a:r>
              <a:rPr dirty="0" sz="2000" spc="-1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ano</a:t>
            </a:r>
            <a:r>
              <a:rPr dirty="0" sz="2000" spc="-10">
                <a:latin typeface="Arial"/>
                <a:cs typeface="Arial"/>
              </a:rPr>
              <a:t>t</a:t>
            </a:r>
            <a:r>
              <a:rPr dirty="0" sz="2000">
                <a:latin typeface="Arial"/>
                <a:cs typeface="Arial"/>
              </a:rPr>
              <a:t>her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or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e</a:t>
            </a:r>
            <a:r>
              <a:rPr dirty="0" sz="2000" spc="-10">
                <a:latin typeface="Arial"/>
                <a:cs typeface="Arial"/>
              </a:rPr>
              <a:t>v</a:t>
            </a:r>
            <a:r>
              <a:rPr dirty="0" sz="2000">
                <a:latin typeface="Arial"/>
                <a:cs typeface="Arial"/>
              </a:rPr>
              <a:t>o</a:t>
            </a:r>
            <a:r>
              <a:rPr dirty="0" sz="2000" spc="-5">
                <a:latin typeface="Arial"/>
                <a:cs typeface="Arial"/>
              </a:rPr>
              <a:t>l</a:t>
            </a:r>
            <a:r>
              <a:rPr dirty="0" sz="2000" spc="-10">
                <a:latin typeface="Arial"/>
                <a:cs typeface="Arial"/>
              </a:rPr>
              <a:t>v</a:t>
            </a:r>
            <a:r>
              <a:rPr dirty="0" sz="2000">
                <a:latin typeface="Arial"/>
                <a:cs typeface="Arial"/>
              </a:rPr>
              <a:t>es </a:t>
            </a:r>
            <a:r>
              <a:rPr dirty="0" sz="2000" spc="-5">
                <a:latin typeface="Arial"/>
                <a:cs typeface="Arial"/>
              </a:rPr>
              <a:t>i</a:t>
            </a:r>
            <a:r>
              <a:rPr dirty="0" sz="2000">
                <a:latin typeface="Arial"/>
                <a:cs typeface="Arial"/>
              </a:rPr>
              <a:t>n</a:t>
            </a:r>
            <a:r>
              <a:rPr dirty="0" sz="2000" spc="-5">
                <a:latin typeface="Arial"/>
                <a:cs typeface="Arial"/>
              </a:rPr>
              <a:t> </a:t>
            </a:r>
            <a:r>
              <a:rPr dirty="0" sz="2000" spc="5">
                <a:latin typeface="Arial"/>
                <a:cs typeface="Arial"/>
              </a:rPr>
              <a:t>c</a:t>
            </a:r>
            <a:r>
              <a:rPr dirty="0" sz="2000">
                <a:latin typeface="Arial"/>
                <a:cs typeface="Arial"/>
              </a:rPr>
              <a:t>o</a:t>
            </a:r>
            <a:r>
              <a:rPr dirty="0" sz="2000" spc="-5">
                <a:latin typeface="Arial"/>
                <a:cs typeface="Arial"/>
              </a:rPr>
              <a:t>m</a:t>
            </a:r>
            <a:r>
              <a:rPr dirty="0" sz="2000">
                <a:latin typeface="Arial"/>
                <a:cs typeface="Arial"/>
              </a:rPr>
              <a:t>p</a:t>
            </a:r>
            <a:r>
              <a:rPr dirty="0" sz="2000" spc="-5">
                <a:latin typeface="Arial"/>
                <a:cs typeface="Arial"/>
              </a:rPr>
              <a:t>l</a:t>
            </a:r>
            <a:r>
              <a:rPr dirty="0" sz="2000">
                <a:latin typeface="Arial"/>
                <a:cs typeface="Arial"/>
              </a:rPr>
              <a:t>e</a:t>
            </a:r>
            <a:r>
              <a:rPr dirty="0" sz="2000" spc="-10">
                <a:latin typeface="Arial"/>
                <a:cs typeface="Arial"/>
              </a:rPr>
              <a:t>x</a:t>
            </a:r>
            <a:r>
              <a:rPr dirty="0" sz="2000" spc="-5">
                <a:latin typeface="Arial"/>
                <a:cs typeface="Arial"/>
              </a:rPr>
              <a:t>it</a:t>
            </a:r>
            <a:r>
              <a:rPr dirty="0" sz="2000">
                <a:latin typeface="Arial"/>
                <a:cs typeface="Arial"/>
              </a:rPr>
              <a:t>y</a:t>
            </a:r>
            <a:r>
              <a:rPr dirty="0" sz="200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Fil</a:t>
            </a:r>
            <a:r>
              <a:rPr dirty="0" sz="2000">
                <a:latin typeface="Arial"/>
                <a:cs typeface="Arial"/>
              </a:rPr>
              <a:t>e</a:t>
            </a:r>
            <a:r>
              <a:rPr dirty="0" sz="2000" spc="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f</a:t>
            </a:r>
            <a:r>
              <a:rPr dirty="0" sz="2000">
                <a:latin typeface="Arial"/>
                <a:cs typeface="Arial"/>
              </a:rPr>
              <a:t>or</a:t>
            </a:r>
            <a:r>
              <a:rPr dirty="0" sz="2000" spc="-5">
                <a:latin typeface="Arial"/>
                <a:cs typeface="Arial"/>
              </a:rPr>
              <a:t>m</a:t>
            </a:r>
            <a:r>
              <a:rPr dirty="0" sz="2000">
                <a:latin typeface="Arial"/>
                <a:cs typeface="Arial"/>
              </a:rPr>
              <a:t>at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i</a:t>
            </a:r>
            <a:r>
              <a:rPr dirty="0" sz="2000">
                <a:latin typeface="Arial"/>
                <a:cs typeface="Arial"/>
              </a:rPr>
              <a:t>s not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 spc="5">
                <a:latin typeface="Arial"/>
                <a:cs typeface="Arial"/>
              </a:rPr>
              <a:t>c</a:t>
            </a:r>
            <a:r>
              <a:rPr dirty="0" sz="2000">
                <a:latin typeface="Arial"/>
                <a:cs typeface="Arial"/>
              </a:rPr>
              <a:t>o</a:t>
            </a:r>
            <a:r>
              <a:rPr dirty="0" sz="2000" spc="-5">
                <a:latin typeface="Arial"/>
                <a:cs typeface="Arial"/>
              </a:rPr>
              <a:t>m</a:t>
            </a:r>
            <a:r>
              <a:rPr dirty="0" sz="2000">
                <a:latin typeface="Arial"/>
                <a:cs typeface="Arial"/>
              </a:rPr>
              <a:t>pa</a:t>
            </a:r>
            <a:r>
              <a:rPr dirty="0" sz="2000" spc="-10">
                <a:latin typeface="Arial"/>
                <a:cs typeface="Arial"/>
              </a:rPr>
              <a:t>t</a:t>
            </a:r>
            <a:r>
              <a:rPr dirty="0" sz="2000" spc="-5">
                <a:latin typeface="Arial"/>
                <a:cs typeface="Arial"/>
              </a:rPr>
              <a:t>i</a:t>
            </a:r>
            <a:r>
              <a:rPr dirty="0" sz="2000">
                <a:latin typeface="Arial"/>
                <a:cs typeface="Arial"/>
              </a:rPr>
              <a:t>b</a:t>
            </a:r>
            <a:r>
              <a:rPr dirty="0" sz="2000" spc="-5">
                <a:latin typeface="Arial"/>
                <a:cs typeface="Arial"/>
              </a:rPr>
              <a:t>l</a:t>
            </a:r>
            <a:r>
              <a:rPr dirty="0" sz="2000">
                <a:latin typeface="Arial"/>
                <a:cs typeface="Arial"/>
              </a:rPr>
              <a:t>e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 spc="5">
                <a:latin typeface="Arial"/>
                <a:cs typeface="Arial"/>
              </a:rPr>
              <a:t>w</a:t>
            </a:r>
            <a:r>
              <a:rPr dirty="0" sz="2000" spc="-5">
                <a:latin typeface="Arial"/>
                <a:cs typeface="Arial"/>
              </a:rPr>
              <a:t>it</a:t>
            </a:r>
            <a:r>
              <a:rPr dirty="0" sz="2000">
                <a:latin typeface="Arial"/>
                <a:cs typeface="Arial"/>
              </a:rPr>
              <a:t>h</a:t>
            </a:r>
            <a:r>
              <a:rPr dirty="0" sz="2000" spc="-5">
                <a:latin typeface="Arial"/>
                <a:cs typeface="Arial"/>
              </a:rPr>
              <a:t> </a:t>
            </a:r>
            <a:r>
              <a:rPr dirty="0" sz="2000" spc="5">
                <a:latin typeface="Arial"/>
                <a:cs typeface="Arial"/>
              </a:rPr>
              <a:t>c</a:t>
            </a:r>
            <a:r>
              <a:rPr dirty="0" sz="2000">
                <a:latin typeface="Arial"/>
                <a:cs typeface="Arial"/>
              </a:rPr>
              <a:t>urrent</a:t>
            </a:r>
            <a:r>
              <a:rPr dirty="0" sz="2000" spc="-6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opera</a:t>
            </a:r>
            <a:r>
              <a:rPr dirty="0" sz="2000" spc="-10">
                <a:latin typeface="Arial"/>
                <a:cs typeface="Arial"/>
              </a:rPr>
              <a:t>t</a:t>
            </a:r>
            <a:r>
              <a:rPr dirty="0" sz="2000" spc="-5">
                <a:latin typeface="Arial"/>
                <a:cs typeface="Arial"/>
              </a:rPr>
              <a:t>i</a:t>
            </a:r>
            <a:r>
              <a:rPr dirty="0" sz="2000">
                <a:latin typeface="Arial"/>
                <a:cs typeface="Arial"/>
              </a:rPr>
              <a:t>ng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 spc="5">
                <a:latin typeface="Arial"/>
                <a:cs typeface="Arial"/>
              </a:rPr>
              <a:t>s</a:t>
            </a:r>
            <a:r>
              <a:rPr dirty="0" sz="2000" spc="-10">
                <a:latin typeface="Arial"/>
                <a:cs typeface="Arial"/>
              </a:rPr>
              <a:t>y</a:t>
            </a:r>
            <a:r>
              <a:rPr dirty="0" sz="2000" spc="5">
                <a:latin typeface="Arial"/>
                <a:cs typeface="Arial"/>
              </a:rPr>
              <a:t>s</a:t>
            </a:r>
            <a:r>
              <a:rPr dirty="0" sz="2000" spc="-5">
                <a:latin typeface="Arial"/>
                <a:cs typeface="Arial"/>
              </a:rPr>
              <a:t>t</a:t>
            </a:r>
            <a:r>
              <a:rPr dirty="0" sz="2000">
                <a:latin typeface="Arial"/>
                <a:cs typeface="Arial"/>
              </a:rPr>
              <a:t>e</a:t>
            </a:r>
            <a:r>
              <a:rPr dirty="0" sz="2000" spc="-5">
                <a:latin typeface="Arial"/>
                <a:cs typeface="Arial"/>
              </a:rPr>
              <a:t>m</a:t>
            </a:r>
            <a:r>
              <a:rPr dirty="0" sz="2000">
                <a:latin typeface="Arial"/>
                <a:cs typeface="Arial"/>
              </a:rPr>
              <a:t>s</a:t>
            </a:r>
            <a:r>
              <a:rPr dirty="0" sz="2000">
                <a:latin typeface="Arial"/>
                <a:cs typeface="Arial"/>
              </a:rPr>
              <a:t> </a:t>
            </a:r>
            <a:r>
              <a:rPr dirty="0" sz="2000" spc="5">
                <a:latin typeface="Arial"/>
                <a:cs typeface="Arial"/>
              </a:rPr>
              <a:t>C</a:t>
            </a:r>
            <a:r>
              <a:rPr dirty="0" sz="2000">
                <a:latin typeface="Arial"/>
                <a:cs typeface="Arial"/>
              </a:rPr>
              <a:t>o</a:t>
            </a:r>
            <a:r>
              <a:rPr dirty="0" sz="2000" spc="-5">
                <a:latin typeface="Arial"/>
                <a:cs typeface="Arial"/>
              </a:rPr>
              <a:t>m</a:t>
            </a:r>
            <a:r>
              <a:rPr dirty="0" sz="2000">
                <a:latin typeface="Arial"/>
                <a:cs typeface="Arial"/>
              </a:rPr>
              <a:t>pany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goes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out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of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bu</a:t>
            </a:r>
            <a:r>
              <a:rPr dirty="0" sz="2000" spc="5">
                <a:latin typeface="Arial"/>
                <a:cs typeface="Arial"/>
              </a:rPr>
              <a:t>s</a:t>
            </a:r>
            <a:r>
              <a:rPr dirty="0" sz="2000" spc="-5">
                <a:latin typeface="Arial"/>
                <a:cs typeface="Arial"/>
              </a:rPr>
              <a:t>i</a:t>
            </a:r>
            <a:r>
              <a:rPr dirty="0" sz="2000">
                <a:latin typeface="Arial"/>
                <a:cs typeface="Arial"/>
              </a:rPr>
              <a:t>ne</a:t>
            </a:r>
            <a:r>
              <a:rPr dirty="0" sz="2000" spc="5">
                <a:latin typeface="Arial"/>
                <a:cs typeface="Arial"/>
              </a:rPr>
              <a:t>s</a:t>
            </a:r>
            <a:r>
              <a:rPr dirty="0" sz="2000">
                <a:latin typeface="Arial"/>
                <a:cs typeface="Arial"/>
              </a:rPr>
              <a:t>s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or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i</a:t>
            </a:r>
            <a:r>
              <a:rPr dirty="0" sz="2000">
                <a:latin typeface="Arial"/>
                <a:cs typeface="Arial"/>
              </a:rPr>
              <a:t>s bought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by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a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 spc="5">
                <a:latin typeface="Arial"/>
                <a:cs typeface="Arial"/>
              </a:rPr>
              <a:t>c</a:t>
            </a:r>
            <a:r>
              <a:rPr dirty="0" sz="2000">
                <a:latin typeface="Arial"/>
                <a:cs typeface="Arial"/>
              </a:rPr>
              <a:t>o</a:t>
            </a:r>
            <a:r>
              <a:rPr dirty="0" sz="2000" spc="-5">
                <a:latin typeface="Arial"/>
                <a:cs typeface="Arial"/>
              </a:rPr>
              <a:t>m</a:t>
            </a:r>
            <a:r>
              <a:rPr dirty="0" sz="2000">
                <a:latin typeface="Arial"/>
                <a:cs typeface="Arial"/>
              </a:rPr>
              <a:t>pe</a:t>
            </a:r>
            <a:r>
              <a:rPr dirty="0" sz="2000" spc="-5">
                <a:latin typeface="Arial"/>
                <a:cs typeface="Arial"/>
              </a:rPr>
              <a:t>tit</a:t>
            </a:r>
            <a:r>
              <a:rPr dirty="0" sz="2000">
                <a:latin typeface="Arial"/>
                <a:cs typeface="Arial"/>
              </a:rPr>
              <a:t>or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dirty="0" sz="2000" spc="5">
                <a:latin typeface="Arial"/>
                <a:cs typeface="Arial"/>
              </a:rPr>
              <a:t>H</a:t>
            </a:r>
            <a:r>
              <a:rPr dirty="0" sz="2000">
                <a:latin typeface="Arial"/>
                <a:cs typeface="Arial"/>
              </a:rPr>
              <a:t>ard</a:t>
            </a:r>
            <a:r>
              <a:rPr dirty="0" sz="2000" spc="5">
                <a:latin typeface="Arial"/>
                <a:cs typeface="Arial"/>
              </a:rPr>
              <a:t>w</a:t>
            </a:r>
            <a:r>
              <a:rPr dirty="0" sz="2000">
                <a:latin typeface="Arial"/>
                <a:cs typeface="Arial"/>
              </a:rPr>
              <a:t>are</a:t>
            </a:r>
            <a:r>
              <a:rPr dirty="0" sz="2000" spc="-10">
                <a:latin typeface="Arial"/>
                <a:cs typeface="Arial"/>
              </a:rPr>
              <a:t>/</a:t>
            </a:r>
            <a:r>
              <a:rPr dirty="0" sz="2000" spc="-15">
                <a:latin typeface="Arial"/>
                <a:cs typeface="Arial"/>
              </a:rPr>
              <a:t>M</a:t>
            </a:r>
            <a:r>
              <a:rPr dirty="0" sz="2000">
                <a:latin typeface="Arial"/>
                <a:cs typeface="Arial"/>
              </a:rPr>
              <a:t>ed</a:t>
            </a:r>
            <a:r>
              <a:rPr dirty="0" sz="2000" spc="-5">
                <a:latin typeface="Arial"/>
                <a:cs typeface="Arial"/>
              </a:rPr>
              <a:t>i</a:t>
            </a:r>
            <a:r>
              <a:rPr dirty="0" sz="2000">
                <a:latin typeface="Arial"/>
                <a:cs typeface="Arial"/>
              </a:rPr>
              <a:t>a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Ob</a:t>
            </a:r>
            <a:r>
              <a:rPr dirty="0" sz="2000" spc="5">
                <a:latin typeface="Arial"/>
                <a:cs typeface="Arial"/>
              </a:rPr>
              <a:t>s</a:t>
            </a:r>
            <a:r>
              <a:rPr dirty="0" sz="2000">
                <a:latin typeface="Arial"/>
                <a:cs typeface="Arial"/>
              </a:rPr>
              <a:t>o</a:t>
            </a:r>
            <a:r>
              <a:rPr dirty="0" sz="2000" spc="-5">
                <a:latin typeface="Arial"/>
                <a:cs typeface="Arial"/>
              </a:rPr>
              <a:t>l</a:t>
            </a:r>
            <a:r>
              <a:rPr dirty="0" sz="2000">
                <a:latin typeface="Arial"/>
                <a:cs typeface="Arial"/>
              </a:rPr>
              <a:t>e</a:t>
            </a:r>
            <a:r>
              <a:rPr dirty="0" sz="2000" spc="5">
                <a:latin typeface="Arial"/>
                <a:cs typeface="Arial"/>
              </a:rPr>
              <a:t>sc</a:t>
            </a:r>
            <a:r>
              <a:rPr dirty="0" sz="2000" spc="-15">
                <a:latin typeface="Arial"/>
                <a:cs typeface="Arial"/>
              </a:rPr>
              <a:t>e</a:t>
            </a:r>
            <a:r>
              <a:rPr dirty="0" sz="2000">
                <a:latin typeface="Arial"/>
                <a:cs typeface="Arial"/>
              </a:rPr>
              <a:t>n</a:t>
            </a:r>
            <a:r>
              <a:rPr dirty="0" sz="2000" spc="-10">
                <a:latin typeface="Arial"/>
                <a:cs typeface="Arial"/>
              </a:rPr>
              <a:t>c</a:t>
            </a:r>
            <a:r>
              <a:rPr dirty="0" sz="2000">
                <a:latin typeface="Arial"/>
                <a:cs typeface="Arial"/>
              </a:rPr>
              <a:t>e:</a:t>
            </a:r>
            <a:endParaRPr sz="20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805"/>
              </a:spcBef>
            </a:pPr>
            <a:r>
              <a:rPr dirty="0" sz="2000" spc="5">
                <a:latin typeface="Arial"/>
                <a:cs typeface="Arial"/>
              </a:rPr>
              <a:t>N</a:t>
            </a:r>
            <a:r>
              <a:rPr dirty="0" sz="2000">
                <a:latin typeface="Arial"/>
                <a:cs typeface="Arial"/>
              </a:rPr>
              <a:t>e</a:t>
            </a:r>
            <a:r>
              <a:rPr dirty="0" sz="2000" spc="-105">
                <a:latin typeface="Arial"/>
                <a:cs typeface="Arial"/>
              </a:rPr>
              <a:t>w</a:t>
            </a:r>
            <a:r>
              <a:rPr dirty="0" sz="2000">
                <a:latin typeface="Arial"/>
                <a:cs typeface="Arial"/>
              </a:rPr>
              <a:t>,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f</a:t>
            </a:r>
            <a:r>
              <a:rPr dirty="0" sz="2000">
                <a:latin typeface="Arial"/>
                <a:cs typeface="Arial"/>
              </a:rPr>
              <a:t>a</a:t>
            </a:r>
            <a:r>
              <a:rPr dirty="0" sz="2000" spc="5">
                <a:latin typeface="Arial"/>
                <a:cs typeface="Arial"/>
              </a:rPr>
              <a:t>s</a:t>
            </a:r>
            <a:r>
              <a:rPr dirty="0" sz="2000" spc="-10">
                <a:latin typeface="Arial"/>
                <a:cs typeface="Arial"/>
              </a:rPr>
              <a:t>t</a:t>
            </a:r>
            <a:r>
              <a:rPr dirty="0" sz="2000">
                <a:latin typeface="Arial"/>
                <a:cs typeface="Arial"/>
              </a:rPr>
              <a:t>er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 spc="5">
                <a:latin typeface="Arial"/>
                <a:cs typeface="Arial"/>
              </a:rPr>
              <a:t>c</a:t>
            </a:r>
            <a:r>
              <a:rPr dirty="0" sz="2000">
                <a:latin typeface="Arial"/>
                <a:cs typeface="Arial"/>
              </a:rPr>
              <a:t>o</a:t>
            </a:r>
            <a:r>
              <a:rPr dirty="0" sz="2000" spc="-5">
                <a:latin typeface="Arial"/>
                <a:cs typeface="Arial"/>
              </a:rPr>
              <a:t>m</a:t>
            </a:r>
            <a:r>
              <a:rPr dirty="0" sz="2000">
                <a:latin typeface="Arial"/>
                <a:cs typeface="Arial"/>
              </a:rPr>
              <a:t>pu</a:t>
            </a:r>
            <a:r>
              <a:rPr dirty="0" sz="2000" spc="-5">
                <a:latin typeface="Arial"/>
                <a:cs typeface="Arial"/>
              </a:rPr>
              <a:t>t</a:t>
            </a:r>
            <a:r>
              <a:rPr dirty="0" sz="2000">
                <a:latin typeface="Arial"/>
                <a:cs typeface="Arial"/>
              </a:rPr>
              <a:t>ers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and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 spc="5">
                <a:latin typeface="Arial"/>
                <a:cs typeface="Arial"/>
              </a:rPr>
              <a:t>s</a:t>
            </a:r>
            <a:r>
              <a:rPr dirty="0" sz="2000" spc="-5">
                <a:latin typeface="Arial"/>
                <a:cs typeface="Arial"/>
              </a:rPr>
              <a:t>t</a:t>
            </a:r>
            <a:r>
              <a:rPr dirty="0" sz="2000">
                <a:latin typeface="Arial"/>
                <a:cs typeface="Arial"/>
              </a:rPr>
              <a:t>orage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m</a:t>
            </a:r>
            <a:r>
              <a:rPr dirty="0" sz="2000">
                <a:latin typeface="Arial"/>
                <a:cs typeface="Arial"/>
              </a:rPr>
              <a:t>ed</a:t>
            </a:r>
            <a:r>
              <a:rPr dirty="0" sz="2000" spc="-5">
                <a:latin typeface="Arial"/>
                <a:cs typeface="Arial"/>
              </a:rPr>
              <a:t>i</a:t>
            </a:r>
            <a:r>
              <a:rPr dirty="0" sz="2000">
                <a:latin typeface="Arial"/>
                <a:cs typeface="Arial"/>
              </a:rPr>
              <a:t>a</a:t>
            </a:r>
            <a:endParaRPr sz="2000">
              <a:latin typeface="Arial"/>
              <a:cs typeface="Arial"/>
            </a:endParaRPr>
          </a:p>
          <a:p>
            <a:pPr marL="469900" marR="29845">
              <a:lnSpc>
                <a:spcPts val="3200"/>
              </a:lnSpc>
              <a:spcBef>
                <a:spcPts val="229"/>
              </a:spcBef>
            </a:pPr>
            <a:r>
              <a:rPr dirty="0" sz="2000" spc="5">
                <a:latin typeface="Arial"/>
                <a:cs typeface="Arial"/>
              </a:rPr>
              <a:t>D</a:t>
            </a:r>
            <a:r>
              <a:rPr dirty="0" sz="2000">
                <a:latin typeface="Arial"/>
                <a:cs typeface="Arial"/>
              </a:rPr>
              <a:t>e</a:t>
            </a:r>
            <a:r>
              <a:rPr dirty="0" sz="2000" spc="5">
                <a:latin typeface="Arial"/>
                <a:cs typeface="Arial"/>
              </a:rPr>
              <a:t>c</a:t>
            </a:r>
            <a:r>
              <a:rPr dirty="0" sz="2000">
                <a:latin typeface="Arial"/>
                <a:cs typeface="Arial"/>
              </a:rPr>
              <a:t>rea</a:t>
            </a:r>
            <a:r>
              <a:rPr dirty="0" sz="2000" spc="5">
                <a:latin typeface="Arial"/>
                <a:cs typeface="Arial"/>
              </a:rPr>
              <a:t>s</a:t>
            </a:r>
            <a:r>
              <a:rPr dirty="0" sz="2000">
                <a:latin typeface="Arial"/>
                <a:cs typeface="Arial"/>
              </a:rPr>
              <a:t>e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i</a:t>
            </a:r>
            <a:r>
              <a:rPr dirty="0" sz="2000">
                <a:latin typeface="Arial"/>
                <a:cs typeface="Arial"/>
              </a:rPr>
              <a:t>n</a:t>
            </a:r>
            <a:r>
              <a:rPr dirty="0" sz="2000" spc="-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ph</a:t>
            </a:r>
            <a:r>
              <a:rPr dirty="0" sz="2000" spc="-10">
                <a:latin typeface="Arial"/>
                <a:cs typeface="Arial"/>
              </a:rPr>
              <a:t>y</a:t>
            </a:r>
            <a:r>
              <a:rPr dirty="0" sz="2000" spc="5">
                <a:latin typeface="Arial"/>
                <a:cs typeface="Arial"/>
              </a:rPr>
              <a:t>s</a:t>
            </a:r>
            <a:r>
              <a:rPr dirty="0" sz="2000" spc="-5">
                <a:latin typeface="Arial"/>
                <a:cs typeface="Arial"/>
              </a:rPr>
              <a:t>i</a:t>
            </a:r>
            <a:r>
              <a:rPr dirty="0" sz="2000" spc="5">
                <a:latin typeface="Arial"/>
                <a:cs typeface="Arial"/>
              </a:rPr>
              <a:t>c</a:t>
            </a:r>
            <a:r>
              <a:rPr dirty="0" sz="2000">
                <a:latin typeface="Arial"/>
                <a:cs typeface="Arial"/>
              </a:rPr>
              <a:t>al</a:t>
            </a:r>
            <a:r>
              <a:rPr dirty="0" sz="2000" spc="-20">
                <a:latin typeface="Arial"/>
                <a:cs typeface="Arial"/>
              </a:rPr>
              <a:t> </a:t>
            </a:r>
            <a:r>
              <a:rPr dirty="0" sz="2000" spc="5">
                <a:latin typeface="Arial"/>
                <a:cs typeface="Arial"/>
              </a:rPr>
              <a:t>s</a:t>
            </a:r>
            <a:r>
              <a:rPr dirty="0" sz="2000" spc="-5">
                <a:latin typeface="Arial"/>
                <a:cs typeface="Arial"/>
              </a:rPr>
              <a:t>i</a:t>
            </a:r>
            <a:r>
              <a:rPr dirty="0" sz="2000" spc="5">
                <a:latin typeface="Arial"/>
                <a:cs typeface="Arial"/>
              </a:rPr>
              <a:t>z</a:t>
            </a:r>
            <a:r>
              <a:rPr dirty="0" sz="2000">
                <a:latin typeface="Arial"/>
                <a:cs typeface="Arial"/>
              </a:rPr>
              <a:t>e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of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m</a:t>
            </a:r>
            <a:r>
              <a:rPr dirty="0" sz="2000">
                <a:latin typeface="Arial"/>
                <a:cs typeface="Arial"/>
              </a:rPr>
              <a:t>ed</a:t>
            </a:r>
            <a:r>
              <a:rPr dirty="0" sz="2000" spc="-5">
                <a:latin typeface="Arial"/>
                <a:cs typeface="Arial"/>
              </a:rPr>
              <a:t>i</a:t>
            </a:r>
            <a:r>
              <a:rPr dirty="0" sz="2000">
                <a:latin typeface="Arial"/>
                <a:cs typeface="Arial"/>
              </a:rPr>
              <a:t>a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(8</a:t>
            </a:r>
            <a:r>
              <a:rPr dirty="0" sz="2000" spc="-5">
                <a:latin typeface="Arial"/>
                <a:cs typeface="Arial"/>
              </a:rPr>
              <a:t>i</a:t>
            </a:r>
            <a:r>
              <a:rPr dirty="0" sz="2000">
                <a:latin typeface="Arial"/>
                <a:cs typeface="Arial"/>
              </a:rPr>
              <a:t>n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t</a:t>
            </a:r>
            <a:r>
              <a:rPr dirty="0" sz="2000">
                <a:latin typeface="Arial"/>
                <a:cs typeface="Arial"/>
              </a:rPr>
              <a:t>o</a:t>
            </a:r>
            <a:r>
              <a:rPr dirty="0" sz="2000" spc="-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3</a:t>
            </a:r>
            <a:r>
              <a:rPr dirty="0" sz="2000" spc="-5">
                <a:latin typeface="Arial"/>
                <a:cs typeface="Arial"/>
              </a:rPr>
              <a:t>.</a:t>
            </a:r>
            <a:r>
              <a:rPr dirty="0" sz="2000">
                <a:latin typeface="Arial"/>
                <a:cs typeface="Arial"/>
              </a:rPr>
              <a:t>5</a:t>
            </a:r>
            <a:r>
              <a:rPr dirty="0" sz="2000" spc="-5">
                <a:latin typeface="Arial"/>
                <a:cs typeface="Arial"/>
              </a:rPr>
              <a:t>i</a:t>
            </a:r>
            <a:r>
              <a:rPr dirty="0" sz="2000">
                <a:latin typeface="Arial"/>
                <a:cs typeface="Arial"/>
              </a:rPr>
              <a:t>n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fl</a:t>
            </a:r>
            <a:r>
              <a:rPr dirty="0" sz="2000">
                <a:latin typeface="Arial"/>
                <a:cs typeface="Arial"/>
              </a:rPr>
              <a:t>oppy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d</a:t>
            </a:r>
            <a:r>
              <a:rPr dirty="0" sz="2000" spc="-5">
                <a:latin typeface="Arial"/>
                <a:cs typeface="Arial"/>
              </a:rPr>
              <a:t>i</a:t>
            </a:r>
            <a:r>
              <a:rPr dirty="0" sz="2000" spc="5">
                <a:latin typeface="Arial"/>
                <a:cs typeface="Arial"/>
              </a:rPr>
              <a:t>sc</a:t>
            </a:r>
            <a:r>
              <a:rPr dirty="0" sz="2000">
                <a:latin typeface="Arial"/>
                <a:cs typeface="Arial"/>
              </a:rPr>
              <a:t>)</a:t>
            </a:r>
            <a:r>
              <a:rPr dirty="0" sz="2000">
                <a:latin typeface="Arial"/>
                <a:cs typeface="Arial"/>
              </a:rPr>
              <a:t> </a:t>
            </a:r>
            <a:r>
              <a:rPr dirty="0" sz="2000" spc="5">
                <a:latin typeface="Arial"/>
                <a:cs typeface="Arial"/>
              </a:rPr>
              <a:t>R</a:t>
            </a:r>
            <a:r>
              <a:rPr dirty="0" sz="2000">
                <a:latin typeface="Arial"/>
                <a:cs typeface="Arial"/>
              </a:rPr>
              <a:t>e</a:t>
            </a:r>
            <a:r>
              <a:rPr dirty="0" sz="2000" spc="-5">
                <a:latin typeface="Arial"/>
                <a:cs typeface="Arial"/>
              </a:rPr>
              <a:t>li</a:t>
            </a:r>
            <a:r>
              <a:rPr dirty="0" sz="2000">
                <a:latin typeface="Arial"/>
                <a:cs typeface="Arial"/>
              </a:rPr>
              <a:t>ab</a:t>
            </a:r>
            <a:r>
              <a:rPr dirty="0" sz="2000" spc="-5">
                <a:latin typeface="Arial"/>
                <a:cs typeface="Arial"/>
              </a:rPr>
              <a:t>ilit</a:t>
            </a:r>
            <a:r>
              <a:rPr dirty="0" sz="2000">
                <a:latin typeface="Arial"/>
                <a:cs typeface="Arial"/>
              </a:rPr>
              <a:t>y and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f</a:t>
            </a:r>
            <a:r>
              <a:rPr dirty="0" sz="2000">
                <a:latin typeface="Arial"/>
                <a:cs typeface="Arial"/>
              </a:rPr>
              <a:t>rag</a:t>
            </a:r>
            <a:r>
              <a:rPr dirty="0" sz="2000" spc="-5">
                <a:latin typeface="Arial"/>
                <a:cs typeface="Arial"/>
              </a:rPr>
              <a:t>ili</a:t>
            </a:r>
            <a:r>
              <a:rPr dirty="0" sz="2000" spc="-10">
                <a:latin typeface="Arial"/>
                <a:cs typeface="Arial"/>
              </a:rPr>
              <a:t>t</a:t>
            </a:r>
            <a:r>
              <a:rPr dirty="0" sz="2000">
                <a:latin typeface="Arial"/>
                <a:cs typeface="Arial"/>
              </a:rPr>
              <a:t>y</a:t>
            </a:r>
            <a:r>
              <a:rPr dirty="0" sz="2000" spc="-1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of</a:t>
            </a:r>
            <a:r>
              <a:rPr dirty="0" sz="2000" spc="-1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m</a:t>
            </a:r>
            <a:r>
              <a:rPr dirty="0" sz="2000">
                <a:latin typeface="Arial"/>
                <a:cs typeface="Arial"/>
              </a:rPr>
              <a:t>ed</a:t>
            </a:r>
            <a:r>
              <a:rPr dirty="0" sz="2000" spc="-5">
                <a:latin typeface="Arial"/>
                <a:cs typeface="Arial"/>
              </a:rPr>
              <a:t>i</a:t>
            </a:r>
            <a:r>
              <a:rPr dirty="0" sz="2000">
                <a:latin typeface="Arial"/>
                <a:cs typeface="Arial"/>
              </a:rPr>
              <a:t>a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33702" y="6625775"/>
            <a:ext cx="4686300" cy="2038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-10">
                <a:latin typeface="Calibri"/>
                <a:cs typeface="Calibri"/>
              </a:rPr>
              <a:t>Im</a:t>
            </a:r>
            <a:r>
              <a:rPr dirty="0" sz="1400" spc="-5">
                <a:latin typeface="Calibri"/>
                <a:cs typeface="Calibri"/>
              </a:rPr>
              <a:t>a</a:t>
            </a:r>
            <a:r>
              <a:rPr dirty="0" sz="1400" spc="-15">
                <a:latin typeface="Calibri"/>
                <a:cs typeface="Calibri"/>
              </a:rPr>
              <a:t>g</a:t>
            </a:r>
            <a:r>
              <a:rPr dirty="0" sz="1400">
                <a:latin typeface="Calibri"/>
                <a:cs typeface="Calibri"/>
              </a:rPr>
              <a:t>e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f</a:t>
            </a:r>
            <a:r>
              <a:rPr dirty="0" sz="1400" spc="-25">
                <a:latin typeface="Calibri"/>
                <a:cs typeface="Calibri"/>
              </a:rPr>
              <a:t>r</a:t>
            </a:r>
            <a:r>
              <a:rPr dirty="0" sz="1400">
                <a:latin typeface="Calibri"/>
                <a:cs typeface="Calibri"/>
              </a:rPr>
              <a:t>om</a:t>
            </a:r>
            <a:r>
              <a:rPr dirty="0" sz="1400" spc="-35">
                <a:latin typeface="Calibri"/>
                <a:cs typeface="Calibri"/>
              </a:rPr>
              <a:t> </a:t>
            </a:r>
            <a:r>
              <a:rPr dirty="0" sz="1400" spc="-20">
                <a:latin typeface="Calibri"/>
                <a:cs typeface="Calibri"/>
                <a:hlinkClick r:id="rId2"/>
              </a:rPr>
              <a:t>h</a:t>
            </a:r>
            <a:r>
              <a:rPr dirty="0" sz="1400" spc="-30">
                <a:latin typeface="Calibri"/>
                <a:cs typeface="Calibri"/>
                <a:hlinkClick r:id="rId2"/>
              </a:rPr>
              <a:t>t</a:t>
            </a:r>
            <a:r>
              <a:rPr dirty="0" sz="1400" spc="-5">
                <a:latin typeface="Calibri"/>
                <a:cs typeface="Calibri"/>
                <a:hlinkClick r:id="rId2"/>
              </a:rPr>
              <a:t>t</a:t>
            </a:r>
            <a:r>
              <a:rPr dirty="0" sz="1400" spc="-10">
                <a:latin typeface="Calibri"/>
                <a:cs typeface="Calibri"/>
                <a:hlinkClick r:id="rId2"/>
              </a:rPr>
              <a:t>p</a:t>
            </a:r>
            <a:r>
              <a:rPr dirty="0" sz="1400" spc="-5">
                <a:latin typeface="Calibri"/>
                <a:cs typeface="Calibri"/>
                <a:hlinkClick r:id="rId2"/>
              </a:rPr>
              <a:t>://</a:t>
            </a:r>
            <a:r>
              <a:rPr dirty="0" sz="1400">
                <a:latin typeface="Calibri"/>
                <a:cs typeface="Calibri"/>
                <a:hlinkClick r:id="rId2"/>
              </a:rPr>
              <a:t>ww</a:t>
            </a:r>
            <a:r>
              <a:rPr dirty="0" sz="1400" spc="-80">
                <a:latin typeface="Calibri"/>
                <a:cs typeface="Calibri"/>
                <a:hlinkClick r:id="rId2"/>
              </a:rPr>
              <a:t>w</a:t>
            </a:r>
            <a:r>
              <a:rPr dirty="0" sz="1400" spc="5">
                <a:latin typeface="Calibri"/>
                <a:cs typeface="Calibri"/>
                <a:hlinkClick r:id="rId2"/>
              </a:rPr>
              <a:t>.</a:t>
            </a:r>
            <a:r>
              <a:rPr dirty="0" sz="1400" spc="-10">
                <a:latin typeface="Calibri"/>
                <a:cs typeface="Calibri"/>
                <a:hlinkClick r:id="rId2"/>
              </a:rPr>
              <a:t>c</a:t>
            </a:r>
            <a:r>
              <a:rPr dirty="0" sz="1400">
                <a:latin typeface="Calibri"/>
                <a:cs typeface="Calibri"/>
                <a:hlinkClick r:id="rId2"/>
              </a:rPr>
              <a:t>li</a:t>
            </a:r>
            <a:r>
              <a:rPr dirty="0" sz="1400" spc="-145">
                <a:latin typeface="Calibri"/>
                <a:cs typeface="Calibri"/>
                <a:hlinkClick r:id="rId2"/>
              </a:rPr>
              <a:t>r</a:t>
            </a:r>
            <a:r>
              <a:rPr dirty="0" sz="1400" spc="5">
                <a:latin typeface="Calibri"/>
                <a:cs typeface="Calibri"/>
                <a:hlinkClick r:id="rId2"/>
              </a:rPr>
              <a:t>.</a:t>
            </a:r>
            <a:r>
              <a:rPr dirty="0" sz="1400">
                <a:latin typeface="Calibri"/>
                <a:cs typeface="Calibri"/>
                <a:hlinkClick r:id="rId2"/>
              </a:rPr>
              <a:t>o</a:t>
            </a:r>
            <a:r>
              <a:rPr dirty="0" sz="1400" spc="-25">
                <a:latin typeface="Calibri"/>
                <a:cs typeface="Calibri"/>
                <a:hlinkClick r:id="rId2"/>
              </a:rPr>
              <a:t>r</a:t>
            </a:r>
            <a:r>
              <a:rPr dirty="0" sz="1400" spc="45">
                <a:latin typeface="Calibri"/>
                <a:cs typeface="Calibri"/>
                <a:hlinkClick r:id="rId2"/>
              </a:rPr>
              <a:t>g</a:t>
            </a:r>
            <a:r>
              <a:rPr dirty="0" sz="1400" spc="-5">
                <a:latin typeface="Calibri"/>
                <a:cs typeface="Calibri"/>
                <a:hlinkClick r:id="rId2"/>
              </a:rPr>
              <a:t>/</a:t>
            </a:r>
            <a:r>
              <a:rPr dirty="0" sz="1400" spc="-10">
                <a:latin typeface="Calibri"/>
                <a:cs typeface="Calibri"/>
                <a:hlinkClick r:id="rId2"/>
              </a:rPr>
              <a:t>pu</a:t>
            </a:r>
            <a:r>
              <a:rPr dirty="0" sz="1400" spc="-20">
                <a:latin typeface="Calibri"/>
                <a:cs typeface="Calibri"/>
                <a:hlinkClick r:id="rId2"/>
              </a:rPr>
              <a:t>b</a:t>
            </a:r>
            <a:r>
              <a:rPr dirty="0" sz="1400">
                <a:latin typeface="Calibri"/>
                <a:cs typeface="Calibri"/>
                <a:hlinkClick r:id="rId2"/>
              </a:rPr>
              <a:t>s</a:t>
            </a:r>
            <a:r>
              <a:rPr dirty="0" sz="1400" spc="-5">
                <a:latin typeface="Calibri"/>
                <a:cs typeface="Calibri"/>
                <a:hlinkClick r:id="rId2"/>
              </a:rPr>
              <a:t>/</a:t>
            </a:r>
            <a:r>
              <a:rPr dirty="0" sz="1400" spc="-25">
                <a:latin typeface="Calibri"/>
                <a:cs typeface="Calibri"/>
                <a:hlinkClick r:id="rId2"/>
              </a:rPr>
              <a:t>r</a:t>
            </a:r>
            <a:r>
              <a:rPr dirty="0" sz="1400" spc="-5">
                <a:latin typeface="Calibri"/>
                <a:cs typeface="Calibri"/>
                <a:hlinkClick r:id="rId2"/>
              </a:rPr>
              <a:t>e</a:t>
            </a:r>
            <a:r>
              <a:rPr dirty="0" sz="1400" spc="-10">
                <a:latin typeface="Calibri"/>
                <a:cs typeface="Calibri"/>
                <a:hlinkClick r:id="rId2"/>
              </a:rPr>
              <a:t>p</a:t>
            </a:r>
            <a:r>
              <a:rPr dirty="0" sz="1400">
                <a:latin typeface="Calibri"/>
                <a:cs typeface="Calibri"/>
                <a:hlinkClick r:id="rId2"/>
              </a:rPr>
              <a:t>or</a:t>
            </a:r>
            <a:r>
              <a:rPr dirty="0" sz="1400" spc="-5">
                <a:latin typeface="Calibri"/>
                <a:cs typeface="Calibri"/>
                <a:hlinkClick r:id="rId2"/>
              </a:rPr>
              <a:t>t</a:t>
            </a:r>
            <a:r>
              <a:rPr dirty="0" sz="1400">
                <a:latin typeface="Calibri"/>
                <a:cs typeface="Calibri"/>
                <a:hlinkClick r:id="rId2"/>
              </a:rPr>
              <a:t>s</a:t>
            </a:r>
            <a:r>
              <a:rPr dirty="0" sz="1400" spc="-5">
                <a:latin typeface="Calibri"/>
                <a:cs typeface="Calibri"/>
                <a:hlinkClick r:id="rId2"/>
              </a:rPr>
              <a:t>/</a:t>
            </a:r>
            <a:r>
              <a:rPr dirty="0" sz="1400" spc="-10">
                <a:latin typeface="Calibri"/>
                <a:cs typeface="Calibri"/>
                <a:hlinkClick r:id="rId2"/>
              </a:rPr>
              <a:t>pub</a:t>
            </a:r>
            <a:r>
              <a:rPr dirty="0" sz="1400" spc="-5">
                <a:latin typeface="Calibri"/>
                <a:cs typeface="Calibri"/>
                <a:hlinkClick r:id="rId2"/>
              </a:rPr>
              <a:t>121</a:t>
            </a:r>
            <a:r>
              <a:rPr dirty="0" sz="1400" spc="-30">
                <a:latin typeface="Calibri"/>
                <a:cs typeface="Calibri"/>
                <a:hlinkClick r:id="rId2"/>
              </a:rPr>
              <a:t>/</a:t>
            </a:r>
            <a:r>
              <a:rPr dirty="0" sz="1400">
                <a:latin typeface="Calibri"/>
                <a:cs typeface="Calibri"/>
                <a:hlinkClick r:id="rId2"/>
              </a:rPr>
              <a:t>s</a:t>
            </a:r>
            <a:r>
              <a:rPr dirty="0" sz="1400" spc="-5">
                <a:latin typeface="Calibri"/>
                <a:cs typeface="Calibri"/>
                <a:hlinkClick r:id="rId2"/>
              </a:rPr>
              <a:t>e</a:t>
            </a:r>
            <a:r>
              <a:rPr dirty="0" sz="1400" spc="-10">
                <a:latin typeface="Calibri"/>
                <a:cs typeface="Calibri"/>
                <a:hlinkClick r:id="rId2"/>
              </a:rPr>
              <a:t>c</a:t>
            </a:r>
            <a:r>
              <a:rPr dirty="0" sz="1400" spc="-5">
                <a:latin typeface="Calibri"/>
                <a:cs typeface="Calibri"/>
                <a:hlinkClick r:id="rId2"/>
              </a:rPr>
              <a:t>1</a:t>
            </a:r>
            <a:r>
              <a:rPr dirty="0" sz="1400" spc="5">
                <a:latin typeface="Calibri"/>
                <a:cs typeface="Calibri"/>
                <a:hlinkClick r:id="rId2"/>
              </a:rPr>
              <a:t>.</a:t>
            </a:r>
            <a:r>
              <a:rPr dirty="0" sz="1400" spc="-20">
                <a:latin typeface="Calibri"/>
                <a:cs typeface="Calibri"/>
                <a:hlinkClick r:id="rId2"/>
              </a:rPr>
              <a:t>h</a:t>
            </a:r>
            <a:r>
              <a:rPr dirty="0" sz="1400" spc="-5">
                <a:latin typeface="Calibri"/>
                <a:cs typeface="Calibri"/>
                <a:hlinkClick r:id="rId2"/>
              </a:rPr>
              <a:t>t</a:t>
            </a:r>
            <a:r>
              <a:rPr dirty="0" sz="1400" spc="-10">
                <a:latin typeface="Calibri"/>
                <a:cs typeface="Calibri"/>
                <a:hlinkClick r:id="rId2"/>
              </a:rPr>
              <a:t>ml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806700">
              <a:lnSpc>
                <a:spcPct val="100000"/>
              </a:lnSpc>
            </a:pPr>
            <a:r>
              <a:rPr dirty="0" spc="-5">
                <a:latin typeface="Arial"/>
                <a:cs typeface="Arial"/>
              </a:rPr>
              <a:t>P</a:t>
            </a:r>
            <a:r>
              <a:rPr dirty="0">
                <a:latin typeface="Arial"/>
                <a:cs typeface="Arial"/>
              </a:rPr>
              <a:t>hysical</a:t>
            </a:r>
            <a:r>
              <a:rPr dirty="0" spc="-75">
                <a:latin typeface="Arial"/>
                <a:cs typeface="Arial"/>
              </a:rPr>
              <a:t> </a:t>
            </a:r>
            <a:r>
              <a:rPr dirty="0" spc="-5">
                <a:latin typeface="Arial"/>
                <a:cs typeface="Arial"/>
              </a:rPr>
              <a:t>T</a:t>
            </a:r>
            <a:r>
              <a:rPr dirty="0">
                <a:latin typeface="Arial"/>
                <a:cs typeface="Arial"/>
              </a:rPr>
              <a:t>hrea</a:t>
            </a:r>
            <a:r>
              <a:rPr dirty="0" spc="-5">
                <a:latin typeface="Arial"/>
                <a:cs typeface="Arial"/>
              </a:rPr>
              <a:t>t</a:t>
            </a:r>
            <a:r>
              <a:rPr dirty="0">
                <a:latin typeface="Arial"/>
                <a:cs typeface="Arial"/>
              </a:rPr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144642"/>
            <a:ext cx="7727315" cy="35572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dirty="0" sz="2000" spc="5">
                <a:latin typeface="Arial"/>
                <a:cs typeface="Arial"/>
              </a:rPr>
              <a:t>D</a:t>
            </a:r>
            <a:r>
              <a:rPr dirty="0" sz="2000" spc="-5">
                <a:latin typeface="Arial"/>
                <a:cs typeface="Arial"/>
              </a:rPr>
              <a:t>i</a:t>
            </a:r>
            <a:r>
              <a:rPr dirty="0" sz="2000">
                <a:latin typeface="Arial"/>
                <a:cs typeface="Arial"/>
              </a:rPr>
              <a:t>g</a:t>
            </a:r>
            <a:r>
              <a:rPr dirty="0" sz="2000" spc="-5">
                <a:latin typeface="Arial"/>
                <a:cs typeface="Arial"/>
              </a:rPr>
              <a:t>it</a:t>
            </a:r>
            <a:r>
              <a:rPr dirty="0" sz="2000">
                <a:latin typeface="Arial"/>
                <a:cs typeface="Arial"/>
              </a:rPr>
              <a:t>al</a:t>
            </a:r>
            <a:r>
              <a:rPr dirty="0" sz="2000" spc="-5">
                <a:latin typeface="Arial"/>
                <a:cs typeface="Arial"/>
              </a:rPr>
              <a:t> m</a:t>
            </a:r>
            <a:r>
              <a:rPr dirty="0" sz="2000">
                <a:latin typeface="Arial"/>
                <a:cs typeface="Arial"/>
              </a:rPr>
              <a:t>ed</a:t>
            </a:r>
            <a:r>
              <a:rPr dirty="0" sz="2000" spc="-5">
                <a:latin typeface="Arial"/>
                <a:cs typeface="Arial"/>
              </a:rPr>
              <a:t>i</a:t>
            </a:r>
            <a:r>
              <a:rPr dirty="0" sz="2000">
                <a:latin typeface="Arial"/>
                <a:cs typeface="Arial"/>
              </a:rPr>
              <a:t>a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and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hard</a:t>
            </a:r>
            <a:r>
              <a:rPr dirty="0" sz="2000" spc="5">
                <a:latin typeface="Arial"/>
                <a:cs typeface="Arial"/>
              </a:rPr>
              <a:t>w</a:t>
            </a:r>
            <a:r>
              <a:rPr dirty="0" sz="2000">
                <a:latin typeface="Arial"/>
                <a:cs typeface="Arial"/>
              </a:rPr>
              <a:t>are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are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 spc="5">
                <a:latin typeface="Arial"/>
                <a:cs typeface="Arial"/>
              </a:rPr>
              <a:t>s</a:t>
            </a:r>
            <a:r>
              <a:rPr dirty="0" sz="2000">
                <a:latin typeface="Arial"/>
                <a:cs typeface="Arial"/>
              </a:rPr>
              <a:t>ub</a:t>
            </a:r>
            <a:r>
              <a:rPr dirty="0" sz="2000" spc="-5">
                <a:latin typeface="Arial"/>
                <a:cs typeface="Arial"/>
              </a:rPr>
              <a:t>j</a:t>
            </a:r>
            <a:r>
              <a:rPr dirty="0" sz="2000">
                <a:latin typeface="Arial"/>
                <a:cs typeface="Arial"/>
              </a:rPr>
              <a:t>e</a:t>
            </a:r>
            <a:r>
              <a:rPr dirty="0" sz="2000" spc="5">
                <a:latin typeface="Arial"/>
                <a:cs typeface="Arial"/>
              </a:rPr>
              <a:t>c</a:t>
            </a:r>
            <a:r>
              <a:rPr dirty="0" sz="2000">
                <a:latin typeface="Arial"/>
                <a:cs typeface="Arial"/>
              </a:rPr>
              <a:t>t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t</a:t>
            </a:r>
            <a:r>
              <a:rPr dirty="0" sz="2000">
                <a:latin typeface="Arial"/>
                <a:cs typeface="Arial"/>
              </a:rPr>
              <a:t>o</a:t>
            </a:r>
            <a:r>
              <a:rPr dirty="0" sz="2000" spc="-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nu</a:t>
            </a:r>
            <a:r>
              <a:rPr dirty="0" sz="2000" spc="-5">
                <a:latin typeface="Arial"/>
                <a:cs typeface="Arial"/>
              </a:rPr>
              <a:t>m</a:t>
            </a:r>
            <a:r>
              <a:rPr dirty="0" sz="2000">
                <a:latin typeface="Arial"/>
                <a:cs typeface="Arial"/>
              </a:rPr>
              <a:t>erous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t</a:t>
            </a:r>
            <a:r>
              <a:rPr dirty="0" sz="2000">
                <a:latin typeface="Arial"/>
                <a:cs typeface="Arial"/>
              </a:rPr>
              <a:t>hrea</a:t>
            </a:r>
            <a:r>
              <a:rPr dirty="0" sz="2000" spc="-5">
                <a:latin typeface="Arial"/>
                <a:cs typeface="Arial"/>
              </a:rPr>
              <a:t>t</a:t>
            </a:r>
            <a:r>
              <a:rPr dirty="0" sz="2000">
                <a:latin typeface="Arial"/>
                <a:cs typeface="Arial"/>
              </a:rPr>
              <a:t>s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t</a:t>
            </a:r>
            <a:r>
              <a:rPr dirty="0" sz="2000">
                <a:latin typeface="Arial"/>
                <a:cs typeface="Arial"/>
              </a:rPr>
              <a:t>hat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 spc="5">
                <a:latin typeface="Arial"/>
                <a:cs typeface="Arial"/>
              </a:rPr>
              <a:t>c</a:t>
            </a:r>
            <a:r>
              <a:rPr dirty="0" sz="2000">
                <a:latin typeface="Arial"/>
                <a:cs typeface="Arial"/>
              </a:rPr>
              <a:t>an</a:t>
            </a:r>
            <a:r>
              <a:rPr dirty="0" sz="2000">
                <a:latin typeface="Arial"/>
                <a:cs typeface="Arial"/>
              </a:rPr>
              <a:t> da</a:t>
            </a:r>
            <a:r>
              <a:rPr dirty="0" sz="2000" spc="-5">
                <a:latin typeface="Arial"/>
                <a:cs typeface="Arial"/>
              </a:rPr>
              <a:t>m</a:t>
            </a:r>
            <a:r>
              <a:rPr dirty="0" sz="2000">
                <a:latin typeface="Arial"/>
                <a:cs typeface="Arial"/>
              </a:rPr>
              <a:t>age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or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de</a:t>
            </a:r>
            <a:r>
              <a:rPr dirty="0" sz="2000" spc="5">
                <a:latin typeface="Arial"/>
                <a:cs typeface="Arial"/>
              </a:rPr>
              <a:t>s</a:t>
            </a:r>
            <a:r>
              <a:rPr dirty="0" sz="2000" spc="-10">
                <a:latin typeface="Arial"/>
                <a:cs typeface="Arial"/>
              </a:rPr>
              <a:t>t</a:t>
            </a:r>
            <a:r>
              <a:rPr dirty="0" sz="2000">
                <a:latin typeface="Arial"/>
                <a:cs typeface="Arial"/>
              </a:rPr>
              <a:t>roy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t</a:t>
            </a:r>
            <a:r>
              <a:rPr dirty="0" sz="2000">
                <a:latin typeface="Arial"/>
                <a:cs typeface="Arial"/>
              </a:rPr>
              <a:t>he</a:t>
            </a:r>
            <a:r>
              <a:rPr dirty="0" sz="2000" spc="-5">
                <a:latin typeface="Arial"/>
                <a:cs typeface="Arial"/>
              </a:rPr>
              <a:t>i</a:t>
            </a:r>
            <a:r>
              <a:rPr dirty="0" sz="2000">
                <a:latin typeface="Arial"/>
                <a:cs typeface="Arial"/>
              </a:rPr>
              <a:t>r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readab</a:t>
            </a:r>
            <a:r>
              <a:rPr dirty="0" sz="2000" spc="-5">
                <a:latin typeface="Arial"/>
                <a:cs typeface="Arial"/>
              </a:rPr>
              <a:t>ilit</a:t>
            </a:r>
            <a:r>
              <a:rPr dirty="0" sz="2000" spc="-10">
                <a:latin typeface="Arial"/>
                <a:cs typeface="Arial"/>
              </a:rPr>
              <a:t>y</a:t>
            </a:r>
            <a:r>
              <a:rPr dirty="0" sz="2000">
                <a:latin typeface="Arial"/>
                <a:cs typeface="Arial"/>
              </a:rPr>
              <a:t>:</a:t>
            </a:r>
            <a:endParaRPr sz="2000">
              <a:latin typeface="Arial"/>
              <a:cs typeface="Arial"/>
            </a:endParaRPr>
          </a:p>
          <a:p>
            <a:pPr marL="927100" marR="1232535" indent="-457200">
              <a:lnSpc>
                <a:spcPct val="175000"/>
              </a:lnSpc>
            </a:pPr>
            <a:r>
              <a:rPr dirty="0" sz="2000" spc="-5">
                <a:latin typeface="Arial"/>
                <a:cs typeface="Arial"/>
              </a:rPr>
              <a:t>E</a:t>
            </a:r>
            <a:r>
              <a:rPr dirty="0" sz="2000">
                <a:latin typeface="Arial"/>
                <a:cs typeface="Arial"/>
              </a:rPr>
              <a:t>n</a:t>
            </a:r>
            <a:r>
              <a:rPr dirty="0" sz="2000" spc="-10">
                <a:latin typeface="Arial"/>
                <a:cs typeface="Arial"/>
              </a:rPr>
              <a:t>v</a:t>
            </a:r>
            <a:r>
              <a:rPr dirty="0" sz="2000" spc="-5">
                <a:latin typeface="Arial"/>
                <a:cs typeface="Arial"/>
              </a:rPr>
              <a:t>i</a:t>
            </a:r>
            <a:r>
              <a:rPr dirty="0" sz="2000">
                <a:latin typeface="Arial"/>
                <a:cs typeface="Arial"/>
              </a:rPr>
              <a:t>ron</a:t>
            </a:r>
            <a:r>
              <a:rPr dirty="0" sz="2000" spc="-5">
                <a:latin typeface="Arial"/>
                <a:cs typeface="Arial"/>
              </a:rPr>
              <a:t>m</a:t>
            </a:r>
            <a:r>
              <a:rPr dirty="0" sz="2000">
                <a:latin typeface="Arial"/>
                <a:cs typeface="Arial"/>
              </a:rPr>
              <a:t>en</a:t>
            </a:r>
            <a:r>
              <a:rPr dirty="0" sz="2000" spc="-10">
                <a:latin typeface="Arial"/>
                <a:cs typeface="Arial"/>
              </a:rPr>
              <a:t>t</a:t>
            </a:r>
            <a:r>
              <a:rPr dirty="0" sz="2000">
                <a:latin typeface="Arial"/>
                <a:cs typeface="Arial"/>
              </a:rPr>
              <a:t>al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(</a:t>
            </a:r>
            <a:r>
              <a:rPr dirty="0" sz="2000" spc="-5">
                <a:latin typeface="Arial"/>
                <a:cs typeface="Arial"/>
              </a:rPr>
              <a:t>t</a:t>
            </a:r>
            <a:r>
              <a:rPr dirty="0" sz="2000">
                <a:latin typeface="Arial"/>
                <a:cs typeface="Arial"/>
              </a:rPr>
              <a:t>e</a:t>
            </a:r>
            <a:r>
              <a:rPr dirty="0" sz="2000" spc="-5">
                <a:latin typeface="Arial"/>
                <a:cs typeface="Arial"/>
              </a:rPr>
              <a:t>m</a:t>
            </a:r>
            <a:r>
              <a:rPr dirty="0" sz="2000">
                <a:latin typeface="Arial"/>
                <a:cs typeface="Arial"/>
              </a:rPr>
              <a:t>pera</a:t>
            </a:r>
            <a:r>
              <a:rPr dirty="0" sz="2000" spc="-5">
                <a:latin typeface="Arial"/>
                <a:cs typeface="Arial"/>
              </a:rPr>
              <a:t>t</a:t>
            </a:r>
            <a:r>
              <a:rPr dirty="0" sz="2000">
                <a:latin typeface="Arial"/>
                <a:cs typeface="Arial"/>
              </a:rPr>
              <a:t>u</a:t>
            </a:r>
            <a:r>
              <a:rPr dirty="0" sz="2000" spc="-10">
                <a:latin typeface="Arial"/>
                <a:cs typeface="Arial"/>
              </a:rPr>
              <a:t>r</a:t>
            </a:r>
            <a:r>
              <a:rPr dirty="0" sz="2000">
                <a:latin typeface="Arial"/>
                <a:cs typeface="Arial"/>
              </a:rPr>
              <a:t>e,</a:t>
            </a:r>
            <a:r>
              <a:rPr dirty="0" sz="2000" spc="-6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hu</a:t>
            </a:r>
            <a:r>
              <a:rPr dirty="0" sz="2000" spc="-5">
                <a:latin typeface="Arial"/>
                <a:cs typeface="Arial"/>
              </a:rPr>
              <a:t>mi</a:t>
            </a:r>
            <a:r>
              <a:rPr dirty="0" sz="2000">
                <a:latin typeface="Arial"/>
                <a:cs typeface="Arial"/>
              </a:rPr>
              <a:t>d</a:t>
            </a:r>
            <a:r>
              <a:rPr dirty="0" sz="2000" spc="-5">
                <a:latin typeface="Arial"/>
                <a:cs typeface="Arial"/>
              </a:rPr>
              <a:t>i</a:t>
            </a:r>
            <a:r>
              <a:rPr dirty="0" sz="2000" spc="-10">
                <a:latin typeface="Arial"/>
                <a:cs typeface="Arial"/>
              </a:rPr>
              <a:t>t</a:t>
            </a:r>
            <a:r>
              <a:rPr dirty="0" sz="2000" spc="-150">
                <a:latin typeface="Arial"/>
                <a:cs typeface="Arial"/>
              </a:rPr>
              <a:t>y</a:t>
            </a:r>
            <a:r>
              <a:rPr dirty="0" sz="2000">
                <a:latin typeface="Arial"/>
                <a:cs typeface="Arial"/>
              </a:rPr>
              <a:t>,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li</a:t>
            </a:r>
            <a:r>
              <a:rPr dirty="0" sz="2000">
                <a:latin typeface="Arial"/>
                <a:cs typeface="Arial"/>
              </a:rPr>
              <a:t>gh</a:t>
            </a:r>
            <a:r>
              <a:rPr dirty="0" sz="2000" spc="-10">
                <a:latin typeface="Arial"/>
                <a:cs typeface="Arial"/>
              </a:rPr>
              <a:t>t</a:t>
            </a:r>
            <a:r>
              <a:rPr dirty="0" sz="2000">
                <a:latin typeface="Arial"/>
                <a:cs typeface="Arial"/>
              </a:rPr>
              <a:t>,</a:t>
            </a:r>
            <a:r>
              <a:rPr dirty="0" sz="2000" spc="-1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du</a:t>
            </a:r>
            <a:r>
              <a:rPr dirty="0" sz="2000" spc="5">
                <a:latin typeface="Arial"/>
                <a:cs typeface="Arial"/>
              </a:rPr>
              <a:t>s</a:t>
            </a:r>
            <a:r>
              <a:rPr dirty="0" sz="2000" spc="-10">
                <a:latin typeface="Arial"/>
                <a:cs typeface="Arial"/>
              </a:rPr>
              <a:t>t</a:t>
            </a:r>
            <a:r>
              <a:rPr dirty="0" sz="2000">
                <a:latin typeface="Arial"/>
                <a:cs typeface="Arial"/>
              </a:rPr>
              <a:t>,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d</a:t>
            </a:r>
            <a:r>
              <a:rPr dirty="0" sz="2000" spc="-5">
                <a:latin typeface="Arial"/>
                <a:cs typeface="Arial"/>
              </a:rPr>
              <a:t>i</a:t>
            </a:r>
            <a:r>
              <a:rPr dirty="0" sz="2000">
                <a:latin typeface="Arial"/>
                <a:cs typeface="Arial"/>
              </a:rPr>
              <a:t>r</a:t>
            </a:r>
            <a:r>
              <a:rPr dirty="0" sz="2000" spc="-10">
                <a:latin typeface="Arial"/>
                <a:cs typeface="Arial"/>
              </a:rPr>
              <a:t>t</a:t>
            </a:r>
            <a:r>
              <a:rPr dirty="0" sz="2000">
                <a:latin typeface="Arial"/>
                <a:cs typeface="Arial"/>
              </a:rPr>
              <a:t>)</a:t>
            </a:r>
            <a:r>
              <a:rPr dirty="0" sz="2000">
                <a:latin typeface="Arial"/>
                <a:cs typeface="Arial"/>
              </a:rPr>
              <a:t> </a:t>
            </a:r>
            <a:r>
              <a:rPr dirty="0" sz="2000" spc="5">
                <a:latin typeface="Arial"/>
                <a:cs typeface="Arial"/>
              </a:rPr>
              <a:t>N</a:t>
            </a:r>
            <a:r>
              <a:rPr dirty="0" sz="2000">
                <a:latin typeface="Arial"/>
                <a:cs typeface="Arial"/>
              </a:rPr>
              <a:t>a</a:t>
            </a:r>
            <a:r>
              <a:rPr dirty="0" sz="2000" spc="-5">
                <a:latin typeface="Arial"/>
                <a:cs typeface="Arial"/>
              </a:rPr>
              <a:t>t</a:t>
            </a:r>
            <a:r>
              <a:rPr dirty="0" sz="2000">
                <a:latin typeface="Arial"/>
                <a:cs typeface="Arial"/>
              </a:rPr>
              <a:t>ural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d</a:t>
            </a:r>
            <a:r>
              <a:rPr dirty="0" sz="2000" spc="-5">
                <a:latin typeface="Arial"/>
                <a:cs typeface="Arial"/>
              </a:rPr>
              <a:t>i</a:t>
            </a:r>
            <a:r>
              <a:rPr dirty="0" sz="2000" spc="5">
                <a:latin typeface="Arial"/>
                <a:cs typeface="Arial"/>
              </a:rPr>
              <a:t>s</a:t>
            </a:r>
            <a:r>
              <a:rPr dirty="0" sz="2000">
                <a:latin typeface="Arial"/>
                <a:cs typeface="Arial"/>
              </a:rPr>
              <a:t>a</a:t>
            </a:r>
            <a:r>
              <a:rPr dirty="0" sz="2000" spc="5">
                <a:latin typeface="Arial"/>
                <a:cs typeface="Arial"/>
              </a:rPr>
              <a:t>s</a:t>
            </a:r>
            <a:r>
              <a:rPr dirty="0" sz="2000" spc="-5">
                <a:latin typeface="Arial"/>
                <a:cs typeface="Arial"/>
              </a:rPr>
              <a:t>t</a:t>
            </a:r>
            <a:r>
              <a:rPr dirty="0" sz="2000">
                <a:latin typeface="Arial"/>
                <a:cs typeface="Arial"/>
              </a:rPr>
              <a:t>er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(</a:t>
            </a:r>
            <a:r>
              <a:rPr dirty="0" sz="2000" spc="-10">
                <a:latin typeface="Arial"/>
                <a:cs typeface="Arial"/>
              </a:rPr>
              <a:t>f</a:t>
            </a:r>
            <a:r>
              <a:rPr dirty="0" sz="2000" spc="-5">
                <a:latin typeface="Arial"/>
                <a:cs typeface="Arial"/>
              </a:rPr>
              <a:t>l</a:t>
            </a:r>
            <a:r>
              <a:rPr dirty="0" sz="2000">
                <a:latin typeface="Arial"/>
                <a:cs typeface="Arial"/>
              </a:rPr>
              <a:t>ood,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ear</a:t>
            </a:r>
            <a:r>
              <a:rPr dirty="0" sz="2000" spc="-10">
                <a:latin typeface="Arial"/>
                <a:cs typeface="Arial"/>
              </a:rPr>
              <a:t>t</a:t>
            </a:r>
            <a:r>
              <a:rPr dirty="0" sz="2000">
                <a:latin typeface="Arial"/>
                <a:cs typeface="Arial"/>
              </a:rPr>
              <a:t>hqua</a:t>
            </a:r>
            <a:r>
              <a:rPr dirty="0" sz="2000" spc="-10">
                <a:latin typeface="Arial"/>
                <a:cs typeface="Arial"/>
              </a:rPr>
              <a:t>k</a:t>
            </a:r>
            <a:r>
              <a:rPr dirty="0" sz="2000">
                <a:latin typeface="Arial"/>
                <a:cs typeface="Arial"/>
              </a:rPr>
              <a:t>e)</a:t>
            </a:r>
            <a:endParaRPr sz="2000">
              <a:latin typeface="Arial"/>
              <a:cs typeface="Arial"/>
            </a:endParaRPr>
          </a:p>
          <a:p>
            <a:pPr marL="469265" indent="457200">
              <a:lnSpc>
                <a:spcPct val="100000"/>
              </a:lnSpc>
            </a:pPr>
            <a:r>
              <a:rPr dirty="0" sz="2000" spc="-5">
                <a:latin typeface="Arial"/>
                <a:cs typeface="Arial"/>
              </a:rPr>
              <a:t>B</a:t>
            </a:r>
            <a:r>
              <a:rPr dirty="0" sz="2000">
                <a:latin typeface="Arial"/>
                <a:cs typeface="Arial"/>
              </a:rPr>
              <a:t>u</a:t>
            </a:r>
            <a:r>
              <a:rPr dirty="0" sz="2000" spc="-5">
                <a:latin typeface="Arial"/>
                <a:cs typeface="Arial"/>
              </a:rPr>
              <a:t>il</a:t>
            </a:r>
            <a:r>
              <a:rPr dirty="0" sz="2000">
                <a:latin typeface="Arial"/>
                <a:cs typeface="Arial"/>
              </a:rPr>
              <a:t>d</a:t>
            </a:r>
            <a:r>
              <a:rPr dirty="0" sz="2000" spc="-5">
                <a:latin typeface="Arial"/>
                <a:cs typeface="Arial"/>
              </a:rPr>
              <a:t>i</a:t>
            </a:r>
            <a:r>
              <a:rPr dirty="0" sz="2000">
                <a:latin typeface="Arial"/>
                <a:cs typeface="Arial"/>
              </a:rPr>
              <a:t>ng</a:t>
            </a:r>
            <a:r>
              <a:rPr dirty="0" sz="2000" spc="5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f</a:t>
            </a:r>
            <a:r>
              <a:rPr dirty="0" sz="2000">
                <a:latin typeface="Arial"/>
                <a:cs typeface="Arial"/>
              </a:rPr>
              <a:t>a</a:t>
            </a:r>
            <a:r>
              <a:rPr dirty="0" sz="2000" spc="-5">
                <a:latin typeface="Arial"/>
                <a:cs typeface="Arial"/>
              </a:rPr>
              <a:t>il</a:t>
            </a:r>
            <a:r>
              <a:rPr dirty="0" sz="2000">
                <a:latin typeface="Arial"/>
                <a:cs typeface="Arial"/>
              </a:rPr>
              <a:t>ure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(p</a:t>
            </a:r>
            <a:r>
              <a:rPr dirty="0" sz="2000" spc="-5">
                <a:latin typeface="Arial"/>
                <a:cs typeface="Arial"/>
              </a:rPr>
              <a:t>l</a:t>
            </a:r>
            <a:r>
              <a:rPr dirty="0" sz="2000">
                <a:latin typeface="Arial"/>
                <a:cs typeface="Arial"/>
              </a:rPr>
              <a:t>u</a:t>
            </a:r>
            <a:r>
              <a:rPr dirty="0" sz="2000" spc="-5">
                <a:latin typeface="Arial"/>
                <a:cs typeface="Arial"/>
              </a:rPr>
              <a:t>m</a:t>
            </a:r>
            <a:r>
              <a:rPr dirty="0" sz="2000">
                <a:latin typeface="Arial"/>
                <a:cs typeface="Arial"/>
              </a:rPr>
              <a:t>b</a:t>
            </a:r>
            <a:r>
              <a:rPr dirty="0" sz="2000" spc="-5">
                <a:latin typeface="Arial"/>
                <a:cs typeface="Arial"/>
              </a:rPr>
              <a:t>i</a:t>
            </a:r>
            <a:r>
              <a:rPr dirty="0" sz="2000">
                <a:latin typeface="Arial"/>
                <a:cs typeface="Arial"/>
              </a:rPr>
              <a:t>ng,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e</a:t>
            </a:r>
            <a:r>
              <a:rPr dirty="0" sz="2000" spc="-5">
                <a:latin typeface="Arial"/>
                <a:cs typeface="Arial"/>
              </a:rPr>
              <a:t>l</a:t>
            </a:r>
            <a:r>
              <a:rPr dirty="0" sz="2000">
                <a:latin typeface="Arial"/>
                <a:cs typeface="Arial"/>
              </a:rPr>
              <a:t>e</a:t>
            </a:r>
            <a:r>
              <a:rPr dirty="0" sz="2000" spc="5">
                <a:latin typeface="Arial"/>
                <a:cs typeface="Arial"/>
              </a:rPr>
              <a:t>c</a:t>
            </a:r>
            <a:r>
              <a:rPr dirty="0" sz="2000" spc="-10">
                <a:latin typeface="Arial"/>
                <a:cs typeface="Arial"/>
              </a:rPr>
              <a:t>t</a:t>
            </a:r>
            <a:r>
              <a:rPr dirty="0" sz="2000">
                <a:latin typeface="Arial"/>
                <a:cs typeface="Arial"/>
              </a:rPr>
              <a:t>r</a:t>
            </a:r>
            <a:r>
              <a:rPr dirty="0" sz="2000" spc="-5">
                <a:latin typeface="Arial"/>
                <a:cs typeface="Arial"/>
              </a:rPr>
              <a:t>i</a:t>
            </a:r>
            <a:r>
              <a:rPr dirty="0" sz="2000" spc="5">
                <a:latin typeface="Arial"/>
                <a:cs typeface="Arial"/>
              </a:rPr>
              <a:t>c</a:t>
            </a:r>
            <a:r>
              <a:rPr dirty="0" sz="2000">
                <a:latin typeface="Arial"/>
                <a:cs typeface="Arial"/>
              </a:rPr>
              <a:t>a</a:t>
            </a:r>
            <a:r>
              <a:rPr dirty="0" sz="2000" spc="-5">
                <a:latin typeface="Arial"/>
                <a:cs typeface="Arial"/>
              </a:rPr>
              <a:t>l</a:t>
            </a:r>
            <a:r>
              <a:rPr dirty="0" sz="2000">
                <a:latin typeface="Arial"/>
                <a:cs typeface="Arial"/>
              </a:rPr>
              <a:t>)</a:t>
            </a:r>
            <a:endParaRPr sz="2000">
              <a:latin typeface="Arial"/>
              <a:cs typeface="Arial"/>
            </a:endParaRPr>
          </a:p>
          <a:p>
            <a:pPr marL="469265" marR="3425825">
              <a:lnSpc>
                <a:spcPct val="175000"/>
              </a:lnSpc>
            </a:pPr>
            <a:r>
              <a:rPr dirty="0" sz="2000" spc="-10">
                <a:latin typeface="Arial"/>
                <a:cs typeface="Arial"/>
              </a:rPr>
              <a:t>I</a:t>
            </a:r>
            <a:r>
              <a:rPr dirty="0" sz="2000">
                <a:latin typeface="Arial"/>
                <a:cs typeface="Arial"/>
              </a:rPr>
              <a:t>ne</a:t>
            </a:r>
            <a:r>
              <a:rPr dirty="0" sz="2000" spc="-10">
                <a:latin typeface="Arial"/>
                <a:cs typeface="Arial"/>
              </a:rPr>
              <a:t>v</a:t>
            </a:r>
            <a:r>
              <a:rPr dirty="0" sz="2000" spc="-5">
                <a:latin typeface="Arial"/>
                <a:cs typeface="Arial"/>
              </a:rPr>
              <a:t>it</a:t>
            </a:r>
            <a:r>
              <a:rPr dirty="0" sz="2000">
                <a:latin typeface="Arial"/>
                <a:cs typeface="Arial"/>
              </a:rPr>
              <a:t>ab</a:t>
            </a:r>
            <a:r>
              <a:rPr dirty="0" sz="2000" spc="-5">
                <a:latin typeface="Arial"/>
                <a:cs typeface="Arial"/>
              </a:rPr>
              <a:t>l</a:t>
            </a:r>
            <a:r>
              <a:rPr dirty="0" sz="2000">
                <a:latin typeface="Arial"/>
                <a:cs typeface="Arial"/>
              </a:rPr>
              <a:t>e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hard</a:t>
            </a:r>
            <a:r>
              <a:rPr dirty="0" sz="2000" spc="5">
                <a:latin typeface="Arial"/>
                <a:cs typeface="Arial"/>
              </a:rPr>
              <a:t>w</a:t>
            </a:r>
            <a:r>
              <a:rPr dirty="0" sz="2000">
                <a:latin typeface="Arial"/>
                <a:cs typeface="Arial"/>
              </a:rPr>
              <a:t>are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f</a:t>
            </a:r>
            <a:r>
              <a:rPr dirty="0" sz="2000">
                <a:latin typeface="Arial"/>
                <a:cs typeface="Arial"/>
              </a:rPr>
              <a:t>a</a:t>
            </a:r>
            <a:r>
              <a:rPr dirty="0" sz="2000" spc="-5">
                <a:latin typeface="Arial"/>
                <a:cs typeface="Arial"/>
              </a:rPr>
              <a:t>il</a:t>
            </a:r>
            <a:r>
              <a:rPr dirty="0" sz="2000">
                <a:latin typeface="Arial"/>
                <a:cs typeface="Arial"/>
              </a:rPr>
              <a:t>ure</a:t>
            </a:r>
            <a:r>
              <a:rPr dirty="0" sz="2000">
                <a:latin typeface="Arial"/>
                <a:cs typeface="Arial"/>
              </a:rPr>
              <a:t> </a:t>
            </a:r>
            <a:r>
              <a:rPr dirty="0" sz="2000" spc="5">
                <a:latin typeface="Arial"/>
                <a:cs typeface="Arial"/>
              </a:rPr>
              <a:t>H</a:t>
            </a:r>
            <a:r>
              <a:rPr dirty="0" sz="2000">
                <a:latin typeface="Arial"/>
                <a:cs typeface="Arial"/>
              </a:rPr>
              <a:t>u</a:t>
            </a:r>
            <a:r>
              <a:rPr dirty="0" sz="2000" spc="-5">
                <a:latin typeface="Arial"/>
                <a:cs typeface="Arial"/>
              </a:rPr>
              <a:t>m</a:t>
            </a:r>
            <a:r>
              <a:rPr dirty="0" sz="2000">
                <a:latin typeface="Arial"/>
                <a:cs typeface="Arial"/>
              </a:rPr>
              <a:t>an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error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or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im</a:t>
            </a:r>
            <a:r>
              <a:rPr dirty="0" sz="2000">
                <a:latin typeface="Arial"/>
                <a:cs typeface="Arial"/>
              </a:rPr>
              <a:t>proper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hand</a:t>
            </a:r>
            <a:r>
              <a:rPr dirty="0" sz="2000" spc="-5">
                <a:latin typeface="Arial"/>
                <a:cs typeface="Arial"/>
              </a:rPr>
              <a:t>li</a:t>
            </a:r>
            <a:r>
              <a:rPr dirty="0" sz="2000">
                <a:latin typeface="Arial"/>
                <a:cs typeface="Arial"/>
              </a:rPr>
              <a:t>ng</a:t>
            </a:r>
            <a:r>
              <a:rPr dirty="0" sz="200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S</a:t>
            </a:r>
            <a:r>
              <a:rPr dirty="0" sz="2000">
                <a:latin typeface="Arial"/>
                <a:cs typeface="Arial"/>
              </a:rPr>
              <a:t>abo</a:t>
            </a:r>
            <a:r>
              <a:rPr dirty="0" sz="2000" spc="-10">
                <a:latin typeface="Arial"/>
                <a:cs typeface="Arial"/>
              </a:rPr>
              <a:t>t</a:t>
            </a:r>
            <a:r>
              <a:rPr dirty="0" sz="2000">
                <a:latin typeface="Arial"/>
                <a:cs typeface="Arial"/>
              </a:rPr>
              <a:t>age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(</a:t>
            </a:r>
            <a:r>
              <a:rPr dirty="0" sz="2000" spc="-10">
                <a:latin typeface="Arial"/>
                <a:cs typeface="Arial"/>
              </a:rPr>
              <a:t>t</a:t>
            </a:r>
            <a:r>
              <a:rPr dirty="0" sz="2000">
                <a:latin typeface="Arial"/>
                <a:cs typeface="Arial"/>
              </a:rPr>
              <a:t>he</a:t>
            </a:r>
            <a:r>
              <a:rPr dirty="0" sz="2000" spc="-10">
                <a:latin typeface="Arial"/>
                <a:cs typeface="Arial"/>
              </a:rPr>
              <a:t>f</a:t>
            </a:r>
            <a:r>
              <a:rPr dirty="0" sz="2000" spc="-5">
                <a:latin typeface="Arial"/>
                <a:cs typeface="Arial"/>
              </a:rPr>
              <a:t>t</a:t>
            </a:r>
            <a:r>
              <a:rPr dirty="0" sz="2000">
                <a:latin typeface="Arial"/>
                <a:cs typeface="Arial"/>
              </a:rPr>
              <a:t>,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v</a:t>
            </a:r>
            <a:r>
              <a:rPr dirty="0" sz="2000">
                <a:latin typeface="Arial"/>
                <a:cs typeface="Arial"/>
              </a:rPr>
              <a:t>anda</a:t>
            </a:r>
            <a:r>
              <a:rPr dirty="0" sz="2000" spc="-5">
                <a:latin typeface="Arial"/>
                <a:cs typeface="Arial"/>
              </a:rPr>
              <a:t>li</a:t>
            </a:r>
            <a:r>
              <a:rPr dirty="0" sz="2000" spc="5">
                <a:latin typeface="Arial"/>
                <a:cs typeface="Arial"/>
              </a:rPr>
              <a:t>s</a:t>
            </a:r>
            <a:r>
              <a:rPr dirty="0" sz="2000" spc="-5">
                <a:latin typeface="Arial"/>
                <a:cs typeface="Arial"/>
              </a:rPr>
              <a:t>m</a:t>
            </a:r>
            <a:r>
              <a:rPr dirty="0" sz="2000">
                <a:latin typeface="Arial"/>
                <a:cs typeface="Arial"/>
              </a:rPr>
              <a:t>)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577590">
              <a:lnSpc>
                <a:spcPct val="100000"/>
              </a:lnSpc>
            </a:pPr>
            <a:r>
              <a:rPr dirty="0">
                <a:latin typeface="Arial"/>
                <a:cs typeface="Arial"/>
              </a:rPr>
              <a:t>Con</a:t>
            </a:r>
            <a:r>
              <a:rPr dirty="0" spc="-5">
                <a:latin typeface="Arial"/>
                <a:cs typeface="Arial"/>
              </a:rPr>
              <a:t>t</a:t>
            </a:r>
            <a:r>
              <a:rPr dirty="0">
                <a:latin typeface="Arial"/>
                <a:cs typeface="Arial"/>
              </a:rPr>
              <a:t>ext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7218" y="1226782"/>
            <a:ext cx="7930515" cy="4547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476884" indent="-464820">
              <a:lnSpc>
                <a:spcPct val="100000"/>
              </a:lnSpc>
            </a:pPr>
            <a:r>
              <a:rPr dirty="0" sz="1900" spc="-20">
                <a:latin typeface="Arial"/>
                <a:cs typeface="Arial"/>
              </a:rPr>
              <a:t>E</a:t>
            </a:r>
            <a:r>
              <a:rPr dirty="0" sz="1900" spc="-25">
                <a:latin typeface="Arial"/>
                <a:cs typeface="Arial"/>
              </a:rPr>
              <a:t>x</a:t>
            </a:r>
            <a:r>
              <a:rPr dirty="0" sz="1900" spc="-15">
                <a:latin typeface="Arial"/>
                <a:cs typeface="Arial"/>
              </a:rPr>
              <a:t>amp</a:t>
            </a:r>
            <a:r>
              <a:rPr dirty="0" sz="1900" spc="-10">
                <a:latin typeface="Arial"/>
                <a:cs typeface="Arial"/>
              </a:rPr>
              <a:t>l</a:t>
            </a:r>
            <a:r>
              <a:rPr dirty="0" sz="1900" spc="-10">
                <a:latin typeface="Arial"/>
                <a:cs typeface="Arial"/>
              </a:rPr>
              <a:t>es</a:t>
            </a:r>
            <a:r>
              <a:rPr dirty="0" sz="1900" spc="45">
                <a:latin typeface="Arial"/>
                <a:cs typeface="Arial"/>
              </a:rPr>
              <a:t> </a:t>
            </a:r>
            <a:r>
              <a:rPr dirty="0" sz="1900" spc="-10">
                <a:latin typeface="Arial"/>
                <a:cs typeface="Arial"/>
              </a:rPr>
              <a:t>of</a:t>
            </a:r>
            <a:r>
              <a:rPr dirty="0" sz="1900">
                <a:latin typeface="Arial"/>
                <a:cs typeface="Arial"/>
              </a:rPr>
              <a:t> </a:t>
            </a:r>
            <a:r>
              <a:rPr dirty="0" sz="1900" spc="-10">
                <a:latin typeface="Arial"/>
                <a:cs typeface="Arial"/>
              </a:rPr>
              <a:t>metadata</a:t>
            </a:r>
            <a:r>
              <a:rPr dirty="0" sz="1900" spc="25">
                <a:latin typeface="Arial"/>
                <a:cs typeface="Arial"/>
              </a:rPr>
              <a:t> </a:t>
            </a:r>
            <a:r>
              <a:rPr dirty="0" sz="1900" spc="-10">
                <a:latin typeface="Arial"/>
                <a:cs typeface="Arial"/>
              </a:rPr>
              <a:t>that</a:t>
            </a:r>
            <a:r>
              <a:rPr dirty="0" sz="1900">
                <a:latin typeface="Arial"/>
                <a:cs typeface="Arial"/>
              </a:rPr>
              <a:t> </a:t>
            </a:r>
            <a:r>
              <a:rPr dirty="0" sz="1900" spc="-15">
                <a:latin typeface="Arial"/>
                <a:cs typeface="Arial"/>
              </a:rPr>
              <a:t>must</a:t>
            </a:r>
            <a:r>
              <a:rPr dirty="0" sz="1900" spc="10">
                <a:latin typeface="Arial"/>
                <a:cs typeface="Arial"/>
              </a:rPr>
              <a:t> </a:t>
            </a:r>
            <a:r>
              <a:rPr dirty="0" sz="1900" spc="-10">
                <a:latin typeface="Arial"/>
                <a:cs typeface="Arial"/>
              </a:rPr>
              <a:t>not</a:t>
            </a:r>
            <a:r>
              <a:rPr dirty="0" sz="1900">
                <a:latin typeface="Arial"/>
                <a:cs typeface="Arial"/>
              </a:rPr>
              <a:t> </a:t>
            </a:r>
            <a:r>
              <a:rPr dirty="0" sz="1900" spc="-15">
                <a:latin typeface="Arial"/>
                <a:cs typeface="Arial"/>
              </a:rPr>
              <a:t>be</a:t>
            </a:r>
            <a:r>
              <a:rPr dirty="0" sz="1900" spc="10">
                <a:latin typeface="Arial"/>
                <a:cs typeface="Arial"/>
              </a:rPr>
              <a:t> </a:t>
            </a:r>
            <a:r>
              <a:rPr dirty="0" sz="1900" spc="-10">
                <a:latin typeface="Arial"/>
                <a:cs typeface="Arial"/>
              </a:rPr>
              <a:t>l</a:t>
            </a:r>
            <a:r>
              <a:rPr dirty="0" sz="1900" spc="-10">
                <a:latin typeface="Arial"/>
                <a:cs typeface="Arial"/>
              </a:rPr>
              <a:t>ost:</a:t>
            </a:r>
            <a:endParaRPr sz="19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6"/>
              </a:spcBef>
            </a:pPr>
            <a:endParaRPr sz="2050">
              <a:latin typeface="Times New Roman"/>
              <a:cs typeface="Times New Roman"/>
            </a:endParaRPr>
          </a:p>
          <a:p>
            <a:pPr marL="476884">
              <a:lnSpc>
                <a:spcPct val="100000"/>
              </a:lnSpc>
            </a:pPr>
            <a:r>
              <a:rPr dirty="0" sz="1900" spc="-10">
                <a:latin typeface="Arial"/>
                <a:cs typeface="Arial"/>
              </a:rPr>
              <a:t>F</a:t>
            </a:r>
            <a:r>
              <a:rPr dirty="0" sz="1900" spc="-10">
                <a:latin typeface="Arial"/>
                <a:cs typeface="Arial"/>
              </a:rPr>
              <a:t>il</a:t>
            </a:r>
            <a:r>
              <a:rPr dirty="0" sz="1900" spc="-15">
                <a:latin typeface="Arial"/>
                <a:cs typeface="Arial"/>
              </a:rPr>
              <a:t>e</a:t>
            </a:r>
            <a:r>
              <a:rPr dirty="0" sz="1900" spc="10">
                <a:latin typeface="Arial"/>
                <a:cs typeface="Arial"/>
              </a:rPr>
              <a:t> </a:t>
            </a:r>
            <a:r>
              <a:rPr dirty="0" sz="1900" spc="-10">
                <a:latin typeface="Arial"/>
                <a:cs typeface="Arial"/>
              </a:rPr>
              <a:t>format:</a:t>
            </a:r>
            <a:endParaRPr sz="1900">
              <a:latin typeface="Arial"/>
              <a:cs typeface="Arial"/>
            </a:endParaRPr>
          </a:p>
          <a:p>
            <a:pPr marL="926465">
              <a:lnSpc>
                <a:spcPct val="100000"/>
              </a:lnSpc>
              <a:spcBef>
                <a:spcPts val="550"/>
              </a:spcBef>
            </a:pPr>
            <a:r>
              <a:rPr dirty="0" sz="1900" spc="-10">
                <a:latin typeface="Arial"/>
                <a:cs typeface="Arial"/>
              </a:rPr>
              <a:t>Is</a:t>
            </a:r>
            <a:r>
              <a:rPr dirty="0" sz="1900" spc="-5">
                <a:latin typeface="Arial"/>
                <a:cs typeface="Arial"/>
              </a:rPr>
              <a:t> </a:t>
            </a:r>
            <a:r>
              <a:rPr dirty="0" sz="1900" spc="-10">
                <a:latin typeface="Arial"/>
                <a:cs typeface="Arial"/>
              </a:rPr>
              <a:t>th</a:t>
            </a:r>
            <a:r>
              <a:rPr dirty="0" sz="1900" spc="-10">
                <a:latin typeface="Arial"/>
                <a:cs typeface="Arial"/>
              </a:rPr>
              <a:t>i</a:t>
            </a:r>
            <a:r>
              <a:rPr dirty="0" sz="1900" spc="-10">
                <a:latin typeface="Arial"/>
                <a:cs typeface="Arial"/>
              </a:rPr>
              <a:t>s</a:t>
            </a:r>
            <a:r>
              <a:rPr dirty="0" sz="1900" spc="-100">
                <a:latin typeface="Arial"/>
                <a:cs typeface="Arial"/>
              </a:rPr>
              <a:t> </a:t>
            </a:r>
            <a:r>
              <a:rPr dirty="0" sz="1900" spc="-20">
                <a:latin typeface="Arial"/>
                <a:cs typeface="Arial"/>
              </a:rPr>
              <a:t>ASC</a:t>
            </a:r>
            <a:r>
              <a:rPr dirty="0" sz="1900" spc="-10">
                <a:latin typeface="Arial"/>
                <a:cs typeface="Arial"/>
              </a:rPr>
              <a:t>II</a:t>
            </a:r>
            <a:r>
              <a:rPr dirty="0" sz="1900">
                <a:latin typeface="Arial"/>
                <a:cs typeface="Arial"/>
              </a:rPr>
              <a:t> </a:t>
            </a:r>
            <a:r>
              <a:rPr dirty="0" sz="1900" spc="-10">
                <a:latin typeface="Arial"/>
                <a:cs typeface="Arial"/>
              </a:rPr>
              <a:t>or</a:t>
            </a:r>
            <a:r>
              <a:rPr dirty="0" sz="1900" spc="5">
                <a:latin typeface="Arial"/>
                <a:cs typeface="Arial"/>
              </a:rPr>
              <a:t> </a:t>
            </a:r>
            <a:r>
              <a:rPr dirty="0" sz="1900" spc="-20">
                <a:latin typeface="Arial"/>
                <a:cs typeface="Arial"/>
              </a:rPr>
              <a:t>EBCD</a:t>
            </a:r>
            <a:r>
              <a:rPr dirty="0" sz="1900" spc="-10">
                <a:latin typeface="Arial"/>
                <a:cs typeface="Arial"/>
              </a:rPr>
              <a:t>I</a:t>
            </a:r>
            <a:r>
              <a:rPr dirty="0" sz="1900" spc="-20">
                <a:latin typeface="Arial"/>
                <a:cs typeface="Arial"/>
              </a:rPr>
              <a:t>C</a:t>
            </a:r>
            <a:r>
              <a:rPr dirty="0" sz="1900" spc="-15">
                <a:latin typeface="Arial"/>
                <a:cs typeface="Arial"/>
              </a:rPr>
              <a:t>?</a:t>
            </a:r>
            <a:endParaRPr sz="1900">
              <a:latin typeface="Arial"/>
              <a:cs typeface="Arial"/>
            </a:endParaRPr>
          </a:p>
          <a:p>
            <a:pPr marL="926465">
              <a:lnSpc>
                <a:spcPct val="100000"/>
              </a:lnSpc>
              <a:spcBef>
                <a:spcPts val="540"/>
              </a:spcBef>
            </a:pPr>
            <a:r>
              <a:rPr dirty="0" sz="1900" spc="-10">
                <a:latin typeface="Arial"/>
                <a:cs typeface="Arial"/>
              </a:rPr>
              <a:t>Is</a:t>
            </a:r>
            <a:r>
              <a:rPr dirty="0" sz="1900" spc="-5">
                <a:latin typeface="Arial"/>
                <a:cs typeface="Arial"/>
              </a:rPr>
              <a:t> </a:t>
            </a:r>
            <a:r>
              <a:rPr dirty="0" sz="1900" spc="-10">
                <a:latin typeface="Arial"/>
                <a:cs typeface="Arial"/>
              </a:rPr>
              <a:t>th</a:t>
            </a:r>
            <a:r>
              <a:rPr dirty="0" sz="1900" spc="-10">
                <a:latin typeface="Arial"/>
                <a:cs typeface="Arial"/>
              </a:rPr>
              <a:t>i</a:t>
            </a:r>
            <a:r>
              <a:rPr dirty="0" sz="1900" spc="-10">
                <a:latin typeface="Arial"/>
                <a:cs typeface="Arial"/>
              </a:rPr>
              <a:t>s</a:t>
            </a:r>
            <a:r>
              <a:rPr dirty="0" sz="1900" spc="-40">
                <a:latin typeface="Arial"/>
                <a:cs typeface="Arial"/>
              </a:rPr>
              <a:t> </a:t>
            </a:r>
            <a:r>
              <a:rPr dirty="0" sz="1900" spc="-10">
                <a:latin typeface="Arial"/>
                <a:cs typeface="Arial"/>
              </a:rPr>
              <a:t>T</a:t>
            </a:r>
            <a:r>
              <a:rPr dirty="0" sz="1900" spc="-20">
                <a:latin typeface="Arial"/>
                <a:cs typeface="Arial"/>
              </a:rPr>
              <a:t>E</a:t>
            </a:r>
            <a:r>
              <a:rPr dirty="0" sz="1900" spc="-10">
                <a:latin typeface="Arial"/>
                <a:cs typeface="Arial"/>
              </a:rPr>
              <a:t>I</a:t>
            </a:r>
            <a:r>
              <a:rPr dirty="0" sz="1900">
                <a:latin typeface="Arial"/>
                <a:cs typeface="Arial"/>
              </a:rPr>
              <a:t> </a:t>
            </a:r>
            <a:r>
              <a:rPr dirty="0" sz="1900" spc="-10">
                <a:latin typeface="Arial"/>
                <a:cs typeface="Arial"/>
              </a:rPr>
              <a:t>vers</a:t>
            </a:r>
            <a:r>
              <a:rPr dirty="0" sz="1900" spc="-10">
                <a:latin typeface="Arial"/>
                <a:cs typeface="Arial"/>
              </a:rPr>
              <a:t>i</a:t>
            </a:r>
            <a:r>
              <a:rPr dirty="0" sz="1900" spc="-15">
                <a:latin typeface="Arial"/>
                <a:cs typeface="Arial"/>
              </a:rPr>
              <a:t>on</a:t>
            </a:r>
            <a:r>
              <a:rPr dirty="0" sz="1900" spc="25">
                <a:latin typeface="Arial"/>
                <a:cs typeface="Arial"/>
              </a:rPr>
              <a:t> </a:t>
            </a:r>
            <a:r>
              <a:rPr dirty="0" sz="1900" spc="-10">
                <a:latin typeface="Arial"/>
                <a:cs typeface="Arial"/>
              </a:rPr>
              <a:t>2.1</a:t>
            </a:r>
            <a:r>
              <a:rPr dirty="0" sz="1900" spc="10">
                <a:latin typeface="Arial"/>
                <a:cs typeface="Arial"/>
              </a:rPr>
              <a:t> </a:t>
            </a:r>
            <a:r>
              <a:rPr dirty="0" sz="1900" spc="-10">
                <a:latin typeface="Arial"/>
                <a:cs typeface="Arial"/>
              </a:rPr>
              <a:t>or</a:t>
            </a:r>
            <a:r>
              <a:rPr dirty="0" sz="1900">
                <a:latin typeface="Arial"/>
                <a:cs typeface="Arial"/>
              </a:rPr>
              <a:t> </a:t>
            </a:r>
            <a:r>
              <a:rPr dirty="0" sz="1900" spc="-10">
                <a:latin typeface="Arial"/>
                <a:cs typeface="Arial"/>
              </a:rPr>
              <a:t>vers</a:t>
            </a:r>
            <a:r>
              <a:rPr dirty="0" sz="1900" spc="-10">
                <a:latin typeface="Arial"/>
                <a:cs typeface="Arial"/>
              </a:rPr>
              <a:t>i</a:t>
            </a:r>
            <a:r>
              <a:rPr dirty="0" sz="1900" spc="-15">
                <a:latin typeface="Arial"/>
                <a:cs typeface="Arial"/>
              </a:rPr>
              <a:t>on</a:t>
            </a:r>
            <a:r>
              <a:rPr dirty="0" sz="1900" spc="35">
                <a:latin typeface="Arial"/>
                <a:cs typeface="Arial"/>
              </a:rPr>
              <a:t> </a:t>
            </a:r>
            <a:r>
              <a:rPr dirty="0" sz="1900" spc="-10">
                <a:latin typeface="Arial"/>
                <a:cs typeface="Arial"/>
              </a:rPr>
              <a:t>5.0?</a:t>
            </a:r>
            <a:endParaRPr sz="19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6"/>
              </a:spcBef>
            </a:pPr>
            <a:endParaRPr sz="2050">
              <a:latin typeface="Times New Roman"/>
              <a:cs typeface="Times New Roman"/>
            </a:endParaRPr>
          </a:p>
          <a:p>
            <a:pPr marL="476884">
              <a:lnSpc>
                <a:spcPct val="100000"/>
              </a:lnSpc>
            </a:pPr>
            <a:r>
              <a:rPr dirty="0" sz="1900" spc="-20">
                <a:latin typeface="Arial"/>
                <a:cs typeface="Arial"/>
              </a:rPr>
              <a:t>D</a:t>
            </a:r>
            <a:r>
              <a:rPr dirty="0" sz="1900" spc="-10">
                <a:latin typeface="Arial"/>
                <a:cs typeface="Arial"/>
              </a:rPr>
              <a:t>ata</a:t>
            </a:r>
            <a:r>
              <a:rPr dirty="0" sz="1900" spc="10">
                <a:latin typeface="Arial"/>
                <a:cs typeface="Arial"/>
              </a:rPr>
              <a:t> </a:t>
            </a:r>
            <a:r>
              <a:rPr dirty="0" sz="1900" spc="-10">
                <a:latin typeface="Arial"/>
                <a:cs typeface="Arial"/>
              </a:rPr>
              <a:t>conte</a:t>
            </a:r>
            <a:r>
              <a:rPr dirty="0" sz="1900" spc="-25">
                <a:latin typeface="Arial"/>
                <a:cs typeface="Arial"/>
              </a:rPr>
              <a:t>x</a:t>
            </a:r>
            <a:r>
              <a:rPr dirty="0" sz="1900" spc="-10">
                <a:latin typeface="Arial"/>
                <a:cs typeface="Arial"/>
              </a:rPr>
              <a:t>t</a:t>
            </a:r>
            <a:endParaRPr sz="1900">
              <a:latin typeface="Arial"/>
              <a:cs typeface="Arial"/>
            </a:endParaRPr>
          </a:p>
          <a:p>
            <a:pPr marL="926465" marR="1029969">
              <a:lnSpc>
                <a:spcPct val="123700"/>
              </a:lnSpc>
              <a:spcBef>
                <a:spcPts val="10"/>
              </a:spcBef>
            </a:pPr>
            <a:r>
              <a:rPr dirty="0" sz="1900" spc="-25">
                <a:latin typeface="Arial"/>
                <a:cs typeface="Arial"/>
              </a:rPr>
              <a:t>W</a:t>
            </a:r>
            <a:r>
              <a:rPr dirty="0" sz="1900" spc="-15">
                <a:latin typeface="Arial"/>
                <a:cs typeface="Arial"/>
              </a:rPr>
              <a:t>ho</a:t>
            </a:r>
            <a:r>
              <a:rPr dirty="0" sz="1900" spc="10">
                <a:latin typeface="Arial"/>
                <a:cs typeface="Arial"/>
              </a:rPr>
              <a:t> </a:t>
            </a:r>
            <a:r>
              <a:rPr dirty="0" sz="1900" spc="-10">
                <a:latin typeface="Arial"/>
                <a:cs typeface="Arial"/>
              </a:rPr>
              <a:t>co</a:t>
            </a:r>
            <a:r>
              <a:rPr dirty="0" sz="1900" spc="-10">
                <a:latin typeface="Arial"/>
                <a:cs typeface="Arial"/>
              </a:rPr>
              <a:t>ll</a:t>
            </a:r>
            <a:r>
              <a:rPr dirty="0" sz="1900" spc="-10">
                <a:latin typeface="Arial"/>
                <a:cs typeface="Arial"/>
              </a:rPr>
              <a:t>ected</a:t>
            </a:r>
            <a:r>
              <a:rPr dirty="0" sz="1900" spc="35">
                <a:latin typeface="Arial"/>
                <a:cs typeface="Arial"/>
              </a:rPr>
              <a:t> </a:t>
            </a:r>
            <a:r>
              <a:rPr dirty="0" sz="1900" spc="-10">
                <a:latin typeface="Arial"/>
                <a:cs typeface="Arial"/>
              </a:rPr>
              <a:t>th</a:t>
            </a:r>
            <a:r>
              <a:rPr dirty="0" sz="1900" spc="-10">
                <a:latin typeface="Arial"/>
                <a:cs typeface="Arial"/>
              </a:rPr>
              <a:t>i</a:t>
            </a:r>
            <a:r>
              <a:rPr dirty="0" sz="1900" spc="-10">
                <a:latin typeface="Arial"/>
                <a:cs typeface="Arial"/>
              </a:rPr>
              <a:t>s</a:t>
            </a:r>
            <a:r>
              <a:rPr dirty="0" sz="1900" spc="-5">
                <a:latin typeface="Arial"/>
                <a:cs typeface="Arial"/>
              </a:rPr>
              <a:t> </a:t>
            </a:r>
            <a:r>
              <a:rPr dirty="0" sz="1900" spc="-10">
                <a:latin typeface="Arial"/>
                <a:cs typeface="Arial"/>
              </a:rPr>
              <a:t>observat</a:t>
            </a:r>
            <a:r>
              <a:rPr dirty="0" sz="1900" spc="-10">
                <a:latin typeface="Arial"/>
                <a:cs typeface="Arial"/>
              </a:rPr>
              <a:t>i</a:t>
            </a:r>
            <a:r>
              <a:rPr dirty="0" sz="1900" spc="-15">
                <a:latin typeface="Arial"/>
                <a:cs typeface="Arial"/>
              </a:rPr>
              <a:t>ons?</a:t>
            </a:r>
            <a:r>
              <a:rPr dirty="0" sz="1900" spc="60">
                <a:latin typeface="Arial"/>
                <a:cs typeface="Arial"/>
              </a:rPr>
              <a:t> </a:t>
            </a:r>
            <a:r>
              <a:rPr dirty="0" sz="1900" spc="-25">
                <a:latin typeface="Arial"/>
                <a:cs typeface="Arial"/>
              </a:rPr>
              <a:t>W</a:t>
            </a:r>
            <a:r>
              <a:rPr dirty="0" sz="1900" spc="-10">
                <a:latin typeface="Arial"/>
                <a:cs typeface="Arial"/>
              </a:rPr>
              <a:t>here?</a:t>
            </a:r>
            <a:r>
              <a:rPr dirty="0" sz="1900" spc="25">
                <a:latin typeface="Arial"/>
                <a:cs typeface="Arial"/>
              </a:rPr>
              <a:t> </a:t>
            </a:r>
            <a:r>
              <a:rPr dirty="0" sz="1900" spc="-25">
                <a:latin typeface="Arial"/>
                <a:cs typeface="Arial"/>
              </a:rPr>
              <a:t>W</a:t>
            </a:r>
            <a:r>
              <a:rPr dirty="0" sz="1900" spc="-15">
                <a:latin typeface="Arial"/>
                <a:cs typeface="Arial"/>
              </a:rPr>
              <a:t>hen?</a:t>
            </a:r>
            <a:r>
              <a:rPr dirty="0" sz="1900" spc="10">
                <a:latin typeface="Arial"/>
                <a:cs typeface="Arial"/>
              </a:rPr>
              <a:t> </a:t>
            </a:r>
            <a:r>
              <a:rPr dirty="0" sz="1900" spc="-20">
                <a:latin typeface="Arial"/>
                <a:cs typeface="Arial"/>
              </a:rPr>
              <a:t>H</a:t>
            </a:r>
            <a:r>
              <a:rPr dirty="0" sz="1900" spc="-15">
                <a:latin typeface="Arial"/>
                <a:cs typeface="Arial"/>
              </a:rPr>
              <a:t>o</a:t>
            </a:r>
            <a:r>
              <a:rPr dirty="0" sz="1900" spc="-30">
                <a:latin typeface="Arial"/>
                <a:cs typeface="Arial"/>
              </a:rPr>
              <a:t>w</a:t>
            </a:r>
            <a:r>
              <a:rPr dirty="0" sz="1900" spc="-15">
                <a:latin typeface="Arial"/>
                <a:cs typeface="Arial"/>
              </a:rPr>
              <a:t>?</a:t>
            </a:r>
            <a:r>
              <a:rPr dirty="0" sz="1900" spc="-10">
                <a:latin typeface="Arial"/>
                <a:cs typeface="Arial"/>
              </a:rPr>
              <a:t> </a:t>
            </a:r>
            <a:r>
              <a:rPr dirty="0" sz="1900" spc="-25">
                <a:latin typeface="Arial"/>
                <a:cs typeface="Arial"/>
              </a:rPr>
              <a:t>W</a:t>
            </a:r>
            <a:r>
              <a:rPr dirty="0" sz="1900" spc="-10">
                <a:latin typeface="Arial"/>
                <a:cs typeface="Arial"/>
              </a:rPr>
              <a:t>hat</a:t>
            </a:r>
            <a:r>
              <a:rPr dirty="0" sz="1900" spc="10">
                <a:latin typeface="Arial"/>
                <a:cs typeface="Arial"/>
              </a:rPr>
              <a:t> </a:t>
            </a:r>
            <a:r>
              <a:rPr dirty="0" sz="1900" spc="-15">
                <a:latin typeface="Arial"/>
                <a:cs typeface="Arial"/>
              </a:rPr>
              <a:t>do</a:t>
            </a:r>
            <a:r>
              <a:rPr dirty="0" sz="1900">
                <a:latin typeface="Arial"/>
                <a:cs typeface="Arial"/>
              </a:rPr>
              <a:t> </a:t>
            </a:r>
            <a:r>
              <a:rPr dirty="0" sz="1900" spc="-10">
                <a:latin typeface="Arial"/>
                <a:cs typeface="Arial"/>
              </a:rPr>
              <a:t>these</a:t>
            </a:r>
            <a:r>
              <a:rPr dirty="0" sz="1900" spc="25">
                <a:latin typeface="Arial"/>
                <a:cs typeface="Arial"/>
              </a:rPr>
              <a:t> </a:t>
            </a:r>
            <a:r>
              <a:rPr dirty="0" sz="1900" spc="-10">
                <a:latin typeface="Arial"/>
                <a:cs typeface="Arial"/>
              </a:rPr>
              <a:t>attr</a:t>
            </a:r>
            <a:r>
              <a:rPr dirty="0" sz="1900" spc="-10">
                <a:latin typeface="Arial"/>
                <a:cs typeface="Arial"/>
              </a:rPr>
              <a:t>i</a:t>
            </a:r>
            <a:r>
              <a:rPr dirty="0" sz="1900" spc="-10">
                <a:latin typeface="Arial"/>
                <a:cs typeface="Arial"/>
              </a:rPr>
              <a:t>butes</a:t>
            </a:r>
            <a:r>
              <a:rPr dirty="0" sz="1900" spc="20">
                <a:latin typeface="Arial"/>
                <a:cs typeface="Arial"/>
              </a:rPr>
              <a:t> </a:t>
            </a:r>
            <a:r>
              <a:rPr dirty="0" sz="1900" spc="-15">
                <a:latin typeface="Arial"/>
                <a:cs typeface="Arial"/>
              </a:rPr>
              <a:t>and</a:t>
            </a:r>
            <a:r>
              <a:rPr dirty="0" sz="1900" spc="10">
                <a:latin typeface="Arial"/>
                <a:cs typeface="Arial"/>
              </a:rPr>
              <a:t> </a:t>
            </a:r>
            <a:r>
              <a:rPr dirty="0" sz="1900" spc="-10">
                <a:latin typeface="Arial"/>
                <a:cs typeface="Arial"/>
              </a:rPr>
              <a:t>va</a:t>
            </a:r>
            <a:r>
              <a:rPr dirty="0" sz="1900" spc="-10">
                <a:latin typeface="Arial"/>
                <a:cs typeface="Arial"/>
              </a:rPr>
              <a:t>l</a:t>
            </a:r>
            <a:r>
              <a:rPr dirty="0" sz="1900" spc="-15">
                <a:latin typeface="Arial"/>
                <a:cs typeface="Arial"/>
              </a:rPr>
              <a:t>ues</a:t>
            </a:r>
            <a:r>
              <a:rPr dirty="0" sz="1900" spc="20">
                <a:latin typeface="Arial"/>
                <a:cs typeface="Arial"/>
              </a:rPr>
              <a:t> </a:t>
            </a:r>
            <a:r>
              <a:rPr dirty="0" sz="1900" spc="-15">
                <a:latin typeface="Arial"/>
                <a:cs typeface="Arial"/>
              </a:rPr>
              <a:t>mean?</a:t>
            </a:r>
            <a:endParaRPr sz="1900">
              <a:latin typeface="Arial"/>
              <a:cs typeface="Arial"/>
            </a:endParaRPr>
          </a:p>
          <a:p>
            <a:pPr marL="926465">
              <a:lnSpc>
                <a:spcPct val="100000"/>
              </a:lnSpc>
              <a:spcBef>
                <a:spcPts val="540"/>
              </a:spcBef>
            </a:pPr>
            <a:r>
              <a:rPr dirty="0" sz="1900" spc="-20">
                <a:latin typeface="Arial"/>
                <a:cs typeface="Arial"/>
              </a:rPr>
              <a:t>H</a:t>
            </a:r>
            <a:r>
              <a:rPr dirty="0" sz="1900" spc="-15">
                <a:latin typeface="Arial"/>
                <a:cs typeface="Arial"/>
              </a:rPr>
              <a:t>ow</a:t>
            </a:r>
            <a:r>
              <a:rPr dirty="0" sz="1900" spc="10">
                <a:latin typeface="Arial"/>
                <a:cs typeface="Arial"/>
              </a:rPr>
              <a:t> </a:t>
            </a:r>
            <a:r>
              <a:rPr dirty="0" sz="1900" spc="-30">
                <a:latin typeface="Arial"/>
                <a:cs typeface="Arial"/>
              </a:rPr>
              <a:t>w</a:t>
            </a:r>
            <a:r>
              <a:rPr dirty="0" sz="1900" spc="-10">
                <a:latin typeface="Arial"/>
                <a:cs typeface="Arial"/>
              </a:rPr>
              <a:t>ere</a:t>
            </a:r>
            <a:r>
              <a:rPr dirty="0" sz="1900" spc="35">
                <a:latin typeface="Arial"/>
                <a:cs typeface="Arial"/>
              </a:rPr>
              <a:t> </a:t>
            </a:r>
            <a:r>
              <a:rPr dirty="0" sz="1900" spc="-10">
                <a:latin typeface="Arial"/>
                <a:cs typeface="Arial"/>
              </a:rPr>
              <a:t>these</a:t>
            </a:r>
            <a:r>
              <a:rPr dirty="0" sz="1900" spc="10">
                <a:latin typeface="Arial"/>
                <a:cs typeface="Arial"/>
              </a:rPr>
              <a:t> </a:t>
            </a:r>
            <a:r>
              <a:rPr dirty="0" sz="1900" spc="-10">
                <a:latin typeface="Arial"/>
                <a:cs typeface="Arial"/>
              </a:rPr>
              <a:t>va</a:t>
            </a:r>
            <a:r>
              <a:rPr dirty="0" sz="1900" spc="-10">
                <a:latin typeface="Arial"/>
                <a:cs typeface="Arial"/>
              </a:rPr>
              <a:t>l</a:t>
            </a:r>
            <a:r>
              <a:rPr dirty="0" sz="1900" spc="-15">
                <a:latin typeface="Arial"/>
                <a:cs typeface="Arial"/>
              </a:rPr>
              <a:t>ues</a:t>
            </a:r>
            <a:r>
              <a:rPr dirty="0" sz="1900" spc="20">
                <a:latin typeface="Arial"/>
                <a:cs typeface="Arial"/>
              </a:rPr>
              <a:t> </a:t>
            </a:r>
            <a:r>
              <a:rPr dirty="0" sz="1900" spc="-10">
                <a:latin typeface="Arial"/>
                <a:cs typeface="Arial"/>
              </a:rPr>
              <a:t>ca</a:t>
            </a:r>
            <a:r>
              <a:rPr dirty="0" sz="1900" spc="-10">
                <a:latin typeface="Arial"/>
                <a:cs typeface="Arial"/>
              </a:rPr>
              <a:t>l</a:t>
            </a:r>
            <a:r>
              <a:rPr dirty="0" sz="1900" spc="-10">
                <a:latin typeface="Arial"/>
                <a:cs typeface="Arial"/>
              </a:rPr>
              <a:t>cu</a:t>
            </a:r>
            <a:r>
              <a:rPr dirty="0" sz="1900" spc="-10">
                <a:latin typeface="Arial"/>
                <a:cs typeface="Arial"/>
              </a:rPr>
              <a:t>l</a:t>
            </a:r>
            <a:r>
              <a:rPr dirty="0" sz="1900" spc="-10">
                <a:latin typeface="Arial"/>
                <a:cs typeface="Arial"/>
              </a:rPr>
              <a:t>ated?</a:t>
            </a:r>
            <a:endParaRPr sz="19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9"/>
              </a:spcBef>
            </a:pPr>
            <a:endParaRPr sz="2050">
              <a:latin typeface="Times New Roman"/>
              <a:cs typeface="Times New Roman"/>
            </a:endParaRPr>
          </a:p>
          <a:p>
            <a:pPr marL="476884">
              <a:lnSpc>
                <a:spcPct val="100000"/>
              </a:lnSpc>
            </a:pPr>
            <a:r>
              <a:rPr dirty="0" sz="1900" spc="-20">
                <a:latin typeface="Arial"/>
                <a:cs typeface="Arial"/>
              </a:rPr>
              <a:t>P</a:t>
            </a:r>
            <a:r>
              <a:rPr dirty="0" sz="1900" spc="-10">
                <a:latin typeface="Arial"/>
                <a:cs typeface="Arial"/>
              </a:rPr>
              <a:t>rocess</a:t>
            </a:r>
            <a:r>
              <a:rPr dirty="0" sz="1900" spc="-10">
                <a:latin typeface="Arial"/>
                <a:cs typeface="Arial"/>
              </a:rPr>
              <a:t>i</a:t>
            </a:r>
            <a:r>
              <a:rPr dirty="0" sz="1900" spc="-15">
                <a:latin typeface="Arial"/>
                <a:cs typeface="Arial"/>
              </a:rPr>
              <a:t>ng</a:t>
            </a:r>
            <a:endParaRPr sz="1900">
              <a:latin typeface="Arial"/>
              <a:cs typeface="Arial"/>
            </a:endParaRPr>
          </a:p>
          <a:p>
            <a:pPr marL="926465">
              <a:lnSpc>
                <a:spcPct val="100000"/>
              </a:lnSpc>
              <a:spcBef>
                <a:spcPts val="540"/>
              </a:spcBef>
            </a:pPr>
            <a:r>
              <a:rPr dirty="0" sz="1900" spc="-25">
                <a:latin typeface="Arial"/>
                <a:cs typeface="Arial"/>
              </a:rPr>
              <a:t>W</a:t>
            </a:r>
            <a:r>
              <a:rPr dirty="0" sz="1900" spc="-10">
                <a:latin typeface="Arial"/>
                <a:cs typeface="Arial"/>
              </a:rPr>
              <a:t>hat</a:t>
            </a:r>
            <a:r>
              <a:rPr dirty="0" sz="1900" spc="10">
                <a:latin typeface="Arial"/>
                <a:cs typeface="Arial"/>
              </a:rPr>
              <a:t> </a:t>
            </a:r>
            <a:r>
              <a:rPr dirty="0" sz="1900" spc="-10">
                <a:latin typeface="Arial"/>
                <a:cs typeface="Arial"/>
              </a:rPr>
              <a:t>soft</a:t>
            </a:r>
            <a:r>
              <a:rPr dirty="0" sz="1900" spc="-30">
                <a:latin typeface="Arial"/>
                <a:cs typeface="Arial"/>
              </a:rPr>
              <a:t>w</a:t>
            </a:r>
            <a:r>
              <a:rPr dirty="0" sz="1900" spc="-10">
                <a:latin typeface="Arial"/>
                <a:cs typeface="Arial"/>
              </a:rPr>
              <a:t>are</a:t>
            </a:r>
            <a:r>
              <a:rPr dirty="0" sz="1900" spc="25">
                <a:latin typeface="Arial"/>
                <a:cs typeface="Arial"/>
              </a:rPr>
              <a:t> </a:t>
            </a:r>
            <a:r>
              <a:rPr dirty="0" sz="1900" spc="-10">
                <a:latin typeface="Arial"/>
                <a:cs typeface="Arial"/>
              </a:rPr>
              <a:t>created</a:t>
            </a:r>
            <a:r>
              <a:rPr dirty="0" sz="1900" spc="25">
                <a:latin typeface="Arial"/>
                <a:cs typeface="Arial"/>
              </a:rPr>
              <a:t> </a:t>
            </a:r>
            <a:r>
              <a:rPr dirty="0" sz="1900" spc="-10">
                <a:latin typeface="Arial"/>
                <a:cs typeface="Arial"/>
              </a:rPr>
              <a:t>th</a:t>
            </a:r>
            <a:r>
              <a:rPr dirty="0" sz="1900" spc="-10">
                <a:latin typeface="Arial"/>
                <a:cs typeface="Arial"/>
              </a:rPr>
              <a:t>i</a:t>
            </a:r>
            <a:r>
              <a:rPr dirty="0" sz="1900" spc="-10">
                <a:latin typeface="Arial"/>
                <a:cs typeface="Arial"/>
              </a:rPr>
              <a:t>s</a:t>
            </a:r>
            <a:r>
              <a:rPr dirty="0" sz="1900" spc="10">
                <a:latin typeface="Arial"/>
                <a:cs typeface="Arial"/>
              </a:rPr>
              <a:t> </a:t>
            </a:r>
            <a:r>
              <a:rPr dirty="0" sz="1900" spc="-10">
                <a:latin typeface="Arial"/>
                <a:cs typeface="Arial"/>
              </a:rPr>
              <a:t>f</a:t>
            </a:r>
            <a:r>
              <a:rPr dirty="0" sz="1900" spc="-10">
                <a:latin typeface="Arial"/>
                <a:cs typeface="Arial"/>
              </a:rPr>
              <a:t>il</a:t>
            </a:r>
            <a:r>
              <a:rPr dirty="0" sz="1900" spc="-15">
                <a:latin typeface="Arial"/>
                <a:cs typeface="Arial"/>
              </a:rPr>
              <a:t>e?</a:t>
            </a:r>
            <a:endParaRPr sz="1900">
              <a:latin typeface="Arial"/>
              <a:cs typeface="Arial"/>
            </a:endParaRPr>
          </a:p>
          <a:p>
            <a:pPr marL="926465">
              <a:lnSpc>
                <a:spcPct val="100000"/>
              </a:lnSpc>
              <a:spcBef>
                <a:spcPts val="540"/>
              </a:spcBef>
              <a:tabLst>
                <a:tab pos="7407909" algn="l"/>
              </a:tabLst>
            </a:pPr>
            <a:r>
              <a:rPr dirty="0" sz="1900" spc="-25">
                <a:latin typeface="Arial"/>
                <a:cs typeface="Arial"/>
              </a:rPr>
              <a:t>W</a:t>
            </a:r>
            <a:r>
              <a:rPr dirty="0" sz="1900" spc="-10">
                <a:latin typeface="Arial"/>
                <a:cs typeface="Arial"/>
              </a:rPr>
              <a:t>hat</a:t>
            </a:r>
            <a:r>
              <a:rPr dirty="0" sz="1900" spc="10">
                <a:latin typeface="Arial"/>
                <a:cs typeface="Arial"/>
              </a:rPr>
              <a:t> </a:t>
            </a:r>
            <a:r>
              <a:rPr dirty="0" sz="1900" spc="-10">
                <a:latin typeface="Arial"/>
                <a:cs typeface="Arial"/>
              </a:rPr>
              <a:t>soft</a:t>
            </a:r>
            <a:r>
              <a:rPr dirty="0" sz="1900" spc="-30">
                <a:latin typeface="Arial"/>
                <a:cs typeface="Arial"/>
              </a:rPr>
              <a:t>w</a:t>
            </a:r>
            <a:r>
              <a:rPr dirty="0" sz="1900" spc="-10">
                <a:latin typeface="Arial"/>
                <a:cs typeface="Arial"/>
              </a:rPr>
              <a:t>are</a:t>
            </a:r>
            <a:r>
              <a:rPr dirty="0" sz="1900" spc="25">
                <a:latin typeface="Arial"/>
                <a:cs typeface="Arial"/>
              </a:rPr>
              <a:t> </a:t>
            </a:r>
            <a:r>
              <a:rPr dirty="0" sz="1900" spc="-15">
                <a:latin typeface="Arial"/>
                <a:cs typeface="Arial"/>
              </a:rPr>
              <a:t>can</a:t>
            </a:r>
            <a:r>
              <a:rPr dirty="0" sz="1900" spc="10">
                <a:latin typeface="Arial"/>
                <a:cs typeface="Arial"/>
              </a:rPr>
              <a:t> </a:t>
            </a:r>
            <a:r>
              <a:rPr dirty="0" sz="1900" spc="-10">
                <a:latin typeface="Arial"/>
                <a:cs typeface="Arial"/>
              </a:rPr>
              <a:t>read</a:t>
            </a:r>
            <a:r>
              <a:rPr dirty="0" sz="1900" spc="25">
                <a:latin typeface="Arial"/>
                <a:cs typeface="Arial"/>
              </a:rPr>
              <a:t> </a:t>
            </a:r>
            <a:r>
              <a:rPr dirty="0" sz="1900" spc="-15">
                <a:latin typeface="Arial"/>
                <a:cs typeface="Arial"/>
              </a:rPr>
              <a:t>and</a:t>
            </a:r>
            <a:r>
              <a:rPr dirty="0" sz="1900" spc="10">
                <a:latin typeface="Arial"/>
                <a:cs typeface="Arial"/>
              </a:rPr>
              <a:t> </a:t>
            </a:r>
            <a:r>
              <a:rPr dirty="0" sz="1900" spc="-10">
                <a:latin typeface="Arial"/>
                <a:cs typeface="Arial"/>
              </a:rPr>
              <a:t>process</a:t>
            </a:r>
            <a:r>
              <a:rPr dirty="0" sz="1900" spc="20">
                <a:latin typeface="Arial"/>
                <a:cs typeface="Arial"/>
              </a:rPr>
              <a:t> </a:t>
            </a:r>
            <a:r>
              <a:rPr dirty="0" sz="1900" spc="-10">
                <a:latin typeface="Arial"/>
                <a:cs typeface="Arial"/>
              </a:rPr>
              <a:t>(rende</a:t>
            </a:r>
            <a:r>
              <a:rPr dirty="0" sz="1900" spc="-114">
                <a:latin typeface="Arial"/>
                <a:cs typeface="Arial"/>
              </a:rPr>
              <a:t>r</a:t>
            </a:r>
            <a:r>
              <a:rPr dirty="0" sz="1900" spc="-10">
                <a:latin typeface="Arial"/>
                <a:cs typeface="Arial"/>
              </a:rPr>
              <a:t>,</a:t>
            </a:r>
            <a:r>
              <a:rPr dirty="0" sz="1900" spc="20">
                <a:latin typeface="Arial"/>
                <a:cs typeface="Arial"/>
              </a:rPr>
              <a:t> </a:t>
            </a:r>
            <a:r>
              <a:rPr dirty="0" sz="1900" spc="-10">
                <a:latin typeface="Arial"/>
                <a:cs typeface="Arial"/>
              </a:rPr>
              <a:t>perform,</a:t>
            </a:r>
            <a:r>
              <a:rPr dirty="0" sz="1900" spc="20">
                <a:latin typeface="Arial"/>
                <a:cs typeface="Arial"/>
              </a:rPr>
              <a:t> </a:t>
            </a:r>
            <a:r>
              <a:rPr dirty="0" sz="1900" spc="-10">
                <a:latin typeface="Arial"/>
                <a:cs typeface="Arial"/>
              </a:rPr>
              <a:t>etc.)</a:t>
            </a:r>
            <a:r>
              <a:rPr dirty="0" sz="1900">
                <a:latin typeface="Arial"/>
                <a:cs typeface="Arial"/>
              </a:rPr>
              <a:t>	</a:t>
            </a:r>
            <a:r>
              <a:rPr dirty="0" sz="1900" spc="-10">
                <a:latin typeface="Arial"/>
                <a:cs typeface="Arial"/>
              </a:rPr>
              <a:t>th</a:t>
            </a:r>
            <a:r>
              <a:rPr dirty="0" sz="1900" spc="-10">
                <a:latin typeface="Arial"/>
                <a:cs typeface="Arial"/>
              </a:rPr>
              <a:t>i</a:t>
            </a:r>
            <a:r>
              <a:rPr dirty="0" sz="1900" spc="-10">
                <a:latin typeface="Arial"/>
                <a:cs typeface="Arial"/>
              </a:rPr>
              <a:t>s?</a:t>
            </a:r>
            <a:endParaRPr sz="1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17802" y="202379"/>
            <a:ext cx="6709409" cy="482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2604135" algn="l"/>
                <a:tab pos="3670935" algn="l"/>
              </a:tabLst>
            </a:pPr>
            <a:r>
              <a:rPr dirty="0" sz="3600" spc="-5" b="1">
                <a:solidFill>
                  <a:srgbClr val="FF0000"/>
                </a:solidFill>
                <a:latin typeface="Arial"/>
                <a:cs typeface="Arial"/>
              </a:rPr>
              <a:t>V</a:t>
            </a:r>
            <a:r>
              <a:rPr dirty="0" sz="3600" b="1">
                <a:solidFill>
                  <a:srgbClr val="FF0000"/>
                </a:solidFill>
                <a:latin typeface="Arial"/>
                <a:cs typeface="Arial"/>
              </a:rPr>
              <a:t>2:</a:t>
            </a:r>
            <a:r>
              <a:rPr dirty="0" sz="3600" spc="-5" b="1">
                <a:solidFill>
                  <a:srgbClr val="FF0000"/>
                </a:solidFill>
                <a:latin typeface="Arial"/>
                <a:cs typeface="Arial"/>
              </a:rPr>
              <a:t> Wh</a:t>
            </a:r>
            <a:r>
              <a:rPr dirty="0" sz="3600" b="1">
                <a:solidFill>
                  <a:srgbClr val="FF0000"/>
                </a:solidFill>
                <a:latin typeface="Arial"/>
                <a:cs typeface="Arial"/>
              </a:rPr>
              <a:t>at</a:t>
            </a:r>
            <a:r>
              <a:rPr dirty="0" sz="3600" spc="5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3600" spc="-5" b="1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dirty="0" sz="3600" b="1">
                <a:solidFill>
                  <a:srgbClr val="FF0000"/>
                </a:solidFill>
                <a:latin typeface="Arial"/>
                <a:cs typeface="Arial"/>
              </a:rPr>
              <a:t>s	</a:t>
            </a:r>
            <a:r>
              <a:rPr dirty="0" sz="3600" spc="-5" b="1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dirty="0" sz="3600" b="1">
                <a:solidFill>
                  <a:srgbClr val="FF0000"/>
                </a:solidFill>
                <a:latin typeface="Arial"/>
                <a:cs typeface="Arial"/>
              </a:rPr>
              <a:t>ata	</a:t>
            </a:r>
            <a:r>
              <a:rPr dirty="0" sz="3600" spc="-5" b="1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dirty="0" sz="3600" b="1">
                <a:solidFill>
                  <a:srgbClr val="FF0000"/>
                </a:solidFill>
                <a:latin typeface="Arial"/>
                <a:cs typeface="Arial"/>
              </a:rPr>
              <a:t>reservat</a:t>
            </a:r>
            <a:r>
              <a:rPr dirty="0" sz="3600" spc="-5" b="1">
                <a:solidFill>
                  <a:srgbClr val="FF0000"/>
                </a:solidFill>
                <a:latin typeface="Arial"/>
                <a:cs typeface="Arial"/>
              </a:rPr>
              <a:t>ion</a:t>
            </a:r>
            <a:r>
              <a:rPr dirty="0" sz="3600" b="1">
                <a:solidFill>
                  <a:srgbClr val="FF0000"/>
                </a:solidFill>
                <a:latin typeface="Arial"/>
                <a:cs typeface="Arial"/>
              </a:rPr>
              <a:t>?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176" y="1673876"/>
            <a:ext cx="6045200" cy="24142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3335">
              <a:lnSpc>
                <a:spcPct val="100000"/>
              </a:lnSpc>
            </a:pPr>
            <a:r>
              <a:rPr dirty="0" sz="2000" b="1">
                <a:solidFill>
                  <a:srgbClr val="FF0000"/>
                </a:solidFill>
                <a:latin typeface="Arial"/>
                <a:cs typeface="Arial"/>
              </a:rPr>
              <a:t>The</a:t>
            </a:r>
            <a:r>
              <a:rPr dirty="0" sz="2000" spc="-5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FF0000"/>
                </a:solidFill>
                <a:latin typeface="Arial"/>
                <a:cs typeface="Arial"/>
              </a:rPr>
              <a:t>co</a:t>
            </a:r>
            <a:r>
              <a:rPr dirty="0" sz="2000" spc="-10" b="1">
                <a:solidFill>
                  <a:srgbClr val="FF0000"/>
                </a:solidFill>
                <a:latin typeface="Arial"/>
                <a:cs typeface="Arial"/>
              </a:rPr>
              <a:t>mm</a:t>
            </a:r>
            <a:r>
              <a:rPr dirty="0" sz="2000" b="1">
                <a:solidFill>
                  <a:srgbClr val="FF0000"/>
                </a:solidFill>
                <a:latin typeface="Arial"/>
                <a:cs typeface="Arial"/>
              </a:rPr>
              <a:t>on</a:t>
            </a:r>
            <a:r>
              <a:rPr dirty="0" sz="2000" spc="-2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FF0000"/>
                </a:solidFill>
                <a:latin typeface="Arial"/>
                <a:cs typeface="Arial"/>
              </a:rPr>
              <a:t>def</a:t>
            </a:r>
            <a:r>
              <a:rPr dirty="0" sz="2000" spc="-5" b="1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dirty="0" sz="2000" b="1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dirty="0" sz="2000" spc="-5" b="1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dirty="0" sz="2000" b="1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z="2000" spc="-5" b="1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dirty="0" sz="2000" b="1">
                <a:solidFill>
                  <a:srgbClr val="FF0000"/>
                </a:solidFill>
                <a:latin typeface="Arial"/>
                <a:cs typeface="Arial"/>
              </a:rPr>
              <a:t>ons</a:t>
            </a:r>
            <a:r>
              <a:rPr dirty="0" sz="2000" spc="-3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FF0000"/>
                </a:solidFill>
                <a:latin typeface="Arial"/>
                <a:cs typeface="Arial"/>
              </a:rPr>
              <a:t>are</a:t>
            </a:r>
            <a:r>
              <a:rPr dirty="0" sz="2000" spc="-15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000" spc="-10" b="1">
                <a:solidFill>
                  <a:srgbClr val="FF0000"/>
                </a:solidFill>
                <a:latin typeface="Arial"/>
                <a:cs typeface="Arial"/>
              </a:rPr>
              <a:t>mi</a:t>
            </a:r>
            <a:r>
              <a:rPr dirty="0" sz="2000" b="1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dirty="0" sz="2000" spc="-10" b="1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dirty="0" sz="2000" b="1">
                <a:solidFill>
                  <a:srgbClr val="FF0000"/>
                </a:solidFill>
                <a:latin typeface="Arial"/>
                <a:cs typeface="Arial"/>
              </a:rPr>
              <a:t>ead</a:t>
            </a:r>
            <a:r>
              <a:rPr dirty="0" sz="2000" spc="-10" b="1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dirty="0" sz="2000" b="1">
                <a:solidFill>
                  <a:srgbClr val="FF0000"/>
                </a:solidFill>
                <a:latin typeface="Arial"/>
                <a:cs typeface="Arial"/>
              </a:rPr>
              <a:t>ng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8"/>
              </a:spcBef>
            </a:pPr>
            <a:endParaRPr sz="1550">
              <a:latin typeface="Times New Roman"/>
              <a:cs typeface="Times New Roman"/>
            </a:endParaRPr>
          </a:p>
          <a:p>
            <a:pPr marL="13335">
              <a:lnSpc>
                <a:spcPct val="100000"/>
              </a:lnSpc>
              <a:tabLst>
                <a:tab pos="2755900" algn="l"/>
              </a:tabLst>
            </a:pPr>
            <a:r>
              <a:rPr dirty="0" sz="2000" b="1">
                <a:solidFill>
                  <a:srgbClr val="FF0000"/>
                </a:solidFill>
                <a:latin typeface="Arial"/>
                <a:cs typeface="Arial"/>
              </a:rPr>
              <a:t>The</a:t>
            </a:r>
            <a:r>
              <a:rPr dirty="0" sz="2000" spc="-5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FF0000"/>
                </a:solidFill>
                <a:latin typeface="Arial"/>
                <a:cs typeface="Arial"/>
              </a:rPr>
              <a:t>prob</a:t>
            </a:r>
            <a:r>
              <a:rPr dirty="0" sz="2000" spc="-10" b="1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dirty="0" sz="2000" b="1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z="2000" spc="-10" b="1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dirty="0" sz="2000" b="1">
                <a:solidFill>
                  <a:srgbClr val="FF0000"/>
                </a:solidFill>
                <a:latin typeface="Arial"/>
                <a:cs typeface="Arial"/>
              </a:rPr>
              <a:t>:	</a:t>
            </a:r>
            <a:r>
              <a:rPr dirty="0" sz="2000" b="1" i="1">
                <a:solidFill>
                  <a:srgbClr val="FF0000"/>
                </a:solidFill>
                <a:latin typeface="Arial"/>
                <a:cs typeface="Arial"/>
              </a:rPr>
              <a:t>W</a:t>
            </a:r>
            <a:r>
              <a:rPr dirty="0" sz="2000" spc="-5" b="1" i="1">
                <a:solidFill>
                  <a:srgbClr val="FF0000"/>
                </a:solidFill>
                <a:latin typeface="Arial"/>
                <a:cs typeface="Arial"/>
              </a:rPr>
              <a:t>h</a:t>
            </a:r>
            <a:r>
              <a:rPr dirty="0" sz="2000" b="1" i="1">
                <a:solidFill>
                  <a:srgbClr val="FF0000"/>
                </a:solidFill>
                <a:latin typeface="Arial"/>
                <a:cs typeface="Arial"/>
              </a:rPr>
              <a:t>at</a:t>
            </a:r>
            <a:r>
              <a:rPr dirty="0" sz="2000" spc="-25" b="1" i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000" b="1" i="1">
                <a:solidFill>
                  <a:srgbClr val="FF0000"/>
                </a:solidFill>
                <a:latin typeface="Arial"/>
                <a:cs typeface="Arial"/>
              </a:rPr>
              <a:t>exact</a:t>
            </a:r>
            <a:r>
              <a:rPr dirty="0" sz="2000" spc="-10" b="1" i="1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dirty="0" sz="2000" b="1" i="1">
                <a:solidFill>
                  <a:srgbClr val="FF0000"/>
                </a:solidFill>
                <a:latin typeface="Arial"/>
                <a:cs typeface="Arial"/>
              </a:rPr>
              <a:t>y</a:t>
            </a:r>
            <a:r>
              <a:rPr dirty="0" sz="2000" spc="-30" b="1" i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000" spc="-10" b="1" i="1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dirty="0" sz="2000" b="1" i="1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dirty="0" sz="2000" spc="-15" b="1" i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000" spc="-5" b="1" i="1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dirty="0" sz="2000" b="1" i="1">
                <a:solidFill>
                  <a:srgbClr val="FF0000"/>
                </a:solidFill>
                <a:latin typeface="Arial"/>
                <a:cs typeface="Arial"/>
              </a:rPr>
              <a:t>reserve</a:t>
            </a:r>
            <a:r>
              <a:rPr dirty="0" sz="2000" spc="-5" b="1" i="1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dirty="0" sz="2000" b="1" i="1">
                <a:solidFill>
                  <a:srgbClr val="FF0000"/>
                </a:solidFill>
                <a:latin typeface="Arial"/>
                <a:cs typeface="Arial"/>
              </a:rPr>
              <a:t>?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8"/>
              </a:spcBef>
            </a:pPr>
            <a:endParaRPr sz="15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2755900" algn="l"/>
              </a:tabLst>
            </a:pPr>
            <a:r>
              <a:rPr dirty="0" sz="2000" b="1">
                <a:solidFill>
                  <a:srgbClr val="FF0000"/>
                </a:solidFill>
                <a:latin typeface="Arial"/>
                <a:cs typeface="Arial"/>
              </a:rPr>
              <a:t>Our</a:t>
            </a:r>
            <a:r>
              <a:rPr dirty="0" sz="2000" spc="-2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FF0000"/>
                </a:solidFill>
                <a:latin typeface="Arial"/>
                <a:cs typeface="Arial"/>
              </a:rPr>
              <a:t>an</a:t>
            </a:r>
            <a:r>
              <a:rPr dirty="0" sz="2000" spc="-25" b="1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dirty="0" sz="2000" spc="35" b="1">
                <a:solidFill>
                  <a:srgbClr val="FF0000"/>
                </a:solidFill>
                <a:latin typeface="Arial"/>
                <a:cs typeface="Arial"/>
              </a:rPr>
              <a:t>w</a:t>
            </a:r>
            <a:r>
              <a:rPr dirty="0" sz="2000" b="1">
                <a:solidFill>
                  <a:srgbClr val="FF0000"/>
                </a:solidFill>
                <a:latin typeface="Arial"/>
                <a:cs typeface="Arial"/>
              </a:rPr>
              <a:t>er:	</a:t>
            </a:r>
            <a:r>
              <a:rPr dirty="0" sz="2000" spc="5" b="1" i="1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dirty="0" sz="2000" b="1" i="1">
                <a:solidFill>
                  <a:srgbClr val="FF0000"/>
                </a:solidFill>
                <a:latin typeface="Arial"/>
                <a:cs typeface="Arial"/>
              </a:rPr>
              <a:t>oth</a:t>
            </a:r>
            <a:r>
              <a:rPr dirty="0" sz="2000" spc="-5" b="1" i="1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dirty="0" sz="2000" b="1" i="1">
                <a:solidFill>
                  <a:srgbClr val="FF0000"/>
                </a:solidFill>
                <a:latin typeface="Arial"/>
                <a:cs typeface="Arial"/>
              </a:rPr>
              <a:t>ng</a:t>
            </a:r>
            <a:r>
              <a:rPr dirty="0" sz="2000" spc="-20" b="1" i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000" spc="-10" b="1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dirty="0" sz="2000" b="1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dirty="0" sz="2000" spc="-15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000" spc="-5" b="1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dirty="0" sz="2000" b="1">
                <a:solidFill>
                  <a:srgbClr val="FF0000"/>
                </a:solidFill>
                <a:latin typeface="Arial"/>
                <a:cs typeface="Arial"/>
              </a:rPr>
              <a:t>reser</a:t>
            </a:r>
            <a:r>
              <a:rPr dirty="0" sz="2000" spc="-25" b="1">
                <a:solidFill>
                  <a:srgbClr val="FF0000"/>
                </a:solidFill>
                <a:latin typeface="Arial"/>
                <a:cs typeface="Arial"/>
              </a:rPr>
              <a:t>v</a:t>
            </a:r>
            <a:r>
              <a:rPr dirty="0" sz="2000" b="1">
                <a:solidFill>
                  <a:srgbClr val="FF0000"/>
                </a:solidFill>
                <a:latin typeface="Arial"/>
                <a:cs typeface="Arial"/>
              </a:rPr>
              <a:t>ed</a:t>
            </a:r>
            <a:endParaRPr sz="2000">
              <a:latin typeface="Arial"/>
              <a:cs typeface="Arial"/>
            </a:endParaRPr>
          </a:p>
          <a:p>
            <a:pPr marL="12700" marR="1955800">
              <a:lnSpc>
                <a:spcPct val="175000"/>
              </a:lnSpc>
              <a:tabLst>
                <a:tab pos="2755265" algn="l"/>
              </a:tabLst>
            </a:pPr>
            <a:r>
              <a:rPr dirty="0" sz="2000" b="1">
                <a:solidFill>
                  <a:srgbClr val="FF0000"/>
                </a:solidFill>
                <a:latin typeface="Arial"/>
                <a:cs typeface="Arial"/>
              </a:rPr>
              <a:t>Our</a:t>
            </a:r>
            <a:r>
              <a:rPr dirty="0" sz="2000" spc="-2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FF0000"/>
                </a:solidFill>
                <a:latin typeface="Arial"/>
                <a:cs typeface="Arial"/>
              </a:rPr>
              <a:t>def</a:t>
            </a:r>
            <a:r>
              <a:rPr dirty="0" sz="2000" spc="-5" b="1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dirty="0" sz="2000" b="1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dirty="0" sz="2000" spc="-5" b="1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dirty="0" sz="2000" b="1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z="2000" spc="-10" b="1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dirty="0" sz="2000" b="1">
                <a:solidFill>
                  <a:srgbClr val="FF0000"/>
                </a:solidFill>
                <a:latin typeface="Arial"/>
                <a:cs typeface="Arial"/>
              </a:rPr>
              <a:t>on:	[</a:t>
            </a:r>
            <a:r>
              <a:rPr dirty="0" sz="2000" spc="-35" b="1">
                <a:solidFill>
                  <a:srgbClr val="FF0000"/>
                </a:solidFill>
                <a:latin typeface="Arial"/>
                <a:cs typeface="Arial"/>
              </a:rPr>
              <a:t>y</a:t>
            </a:r>
            <a:r>
              <a:rPr dirty="0" sz="2000" spc="-5" b="1">
                <a:solidFill>
                  <a:srgbClr val="FF0000"/>
                </a:solidFill>
                <a:latin typeface="Arial"/>
                <a:cs typeface="Arial"/>
              </a:rPr>
              <a:t>ou</a:t>
            </a:r>
            <a:r>
              <a:rPr dirty="0" sz="2000" spc="-10" b="1">
                <a:solidFill>
                  <a:srgbClr val="FF0000"/>
                </a:solidFill>
                <a:latin typeface="Arial"/>
                <a:cs typeface="Arial"/>
              </a:rPr>
              <a:t>’</a:t>
            </a:r>
            <a:r>
              <a:rPr dirty="0" sz="2000" spc="-5" b="1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dirty="0" sz="2000" b="1">
                <a:solidFill>
                  <a:srgbClr val="FF0000"/>
                </a:solidFill>
                <a:latin typeface="Arial"/>
                <a:cs typeface="Arial"/>
              </a:rPr>
              <a:t>l see]</a:t>
            </a:r>
            <a:r>
              <a:rPr dirty="0" sz="2000" b="1">
                <a:solidFill>
                  <a:srgbClr val="FF0000"/>
                </a:solidFill>
                <a:latin typeface="Arial"/>
                <a:cs typeface="Arial"/>
              </a:rPr>
              <a:t> Why</a:t>
            </a:r>
            <a:r>
              <a:rPr dirty="0" sz="2000" spc="-15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FF0000"/>
                </a:solidFill>
                <a:latin typeface="Arial"/>
                <a:cs typeface="Arial"/>
              </a:rPr>
              <a:t>the</a:t>
            </a:r>
            <a:r>
              <a:rPr dirty="0" sz="2000" spc="-15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FF0000"/>
                </a:solidFill>
                <a:latin typeface="Arial"/>
                <a:cs typeface="Arial"/>
              </a:rPr>
              <a:t>def</a:t>
            </a:r>
            <a:r>
              <a:rPr dirty="0" sz="2000" spc="-10" b="1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dirty="0" sz="2000" b="1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dirty="0" sz="2000" spc="-10" b="1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dirty="0" sz="2000" b="1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z="2000" spc="-10" b="1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dirty="0" sz="2000" b="1">
                <a:solidFill>
                  <a:srgbClr val="FF0000"/>
                </a:solidFill>
                <a:latin typeface="Arial"/>
                <a:cs typeface="Arial"/>
              </a:rPr>
              <a:t>on</a:t>
            </a:r>
            <a:r>
              <a:rPr dirty="0" sz="2000" spc="-3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000" spc="-10" b="1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dirty="0" sz="2000" b="1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dirty="0" sz="2000" spc="-15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000" spc="-5" b="1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dirty="0" sz="2000" spc="-10" b="1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dirty="0" sz="2000" b="1">
                <a:solidFill>
                  <a:srgbClr val="FF0000"/>
                </a:solidFill>
                <a:latin typeface="Arial"/>
                <a:cs typeface="Arial"/>
              </a:rPr>
              <a:t>portant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503411" y="6463728"/>
            <a:ext cx="10287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 spc="-10">
                <a:solidFill>
                  <a:srgbClr val="8A8A8A"/>
                </a:solidFill>
                <a:latin typeface="Calibri"/>
                <a:cs typeface="Calibri"/>
              </a:rPr>
              <a:t>0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00" spc="-25">
                <a:latin typeface="Arial"/>
                <a:cs typeface="Arial"/>
              </a:rPr>
              <a:t>S</a:t>
            </a:r>
            <a:r>
              <a:rPr dirty="0" sz="2800" spc="-15">
                <a:latin typeface="Arial"/>
                <a:cs typeface="Arial"/>
              </a:rPr>
              <a:t>o</a:t>
            </a:r>
            <a:r>
              <a:rPr dirty="0" sz="2800" spc="-30">
                <a:latin typeface="Arial"/>
                <a:cs typeface="Arial"/>
              </a:rPr>
              <a:t>m</a:t>
            </a:r>
            <a:r>
              <a:rPr dirty="0" sz="2800" spc="-20">
                <a:latin typeface="Arial"/>
                <a:cs typeface="Arial"/>
              </a:rPr>
              <a:t>e</a:t>
            </a:r>
            <a:r>
              <a:rPr dirty="0" sz="2800" spc="15">
                <a:latin typeface="Arial"/>
                <a:cs typeface="Arial"/>
              </a:rPr>
              <a:t> </a:t>
            </a:r>
            <a:r>
              <a:rPr dirty="0" sz="2800" spc="-10">
                <a:latin typeface="Arial"/>
                <a:cs typeface="Arial"/>
              </a:rPr>
              <a:t>co</a:t>
            </a:r>
            <a:r>
              <a:rPr dirty="0" sz="2800" spc="-30">
                <a:latin typeface="Arial"/>
                <a:cs typeface="Arial"/>
              </a:rPr>
              <a:t>mm</a:t>
            </a:r>
            <a:r>
              <a:rPr dirty="0" sz="2800" spc="-15">
                <a:latin typeface="Arial"/>
                <a:cs typeface="Arial"/>
              </a:rPr>
              <a:t>o</a:t>
            </a:r>
            <a:r>
              <a:rPr dirty="0" sz="2800" spc="-20">
                <a:latin typeface="Arial"/>
                <a:cs typeface="Arial"/>
              </a:rPr>
              <a:t>n</a:t>
            </a:r>
            <a:r>
              <a:rPr dirty="0" sz="2800" spc="15">
                <a:latin typeface="Arial"/>
                <a:cs typeface="Arial"/>
              </a:rPr>
              <a:t> </a:t>
            </a:r>
            <a:r>
              <a:rPr dirty="0" sz="2800" spc="-15">
                <a:latin typeface="Arial"/>
                <a:cs typeface="Arial"/>
              </a:rPr>
              <a:t>de</a:t>
            </a:r>
            <a:r>
              <a:rPr dirty="0" sz="2800" spc="-10">
                <a:latin typeface="Arial"/>
                <a:cs typeface="Arial"/>
              </a:rPr>
              <a:t>fi</a:t>
            </a:r>
            <a:r>
              <a:rPr dirty="0" sz="2800" spc="-15">
                <a:latin typeface="Arial"/>
                <a:cs typeface="Arial"/>
              </a:rPr>
              <a:t>n</a:t>
            </a:r>
            <a:r>
              <a:rPr dirty="0" sz="2800" spc="-10">
                <a:latin typeface="Arial"/>
                <a:cs typeface="Arial"/>
              </a:rPr>
              <a:t>iti</a:t>
            </a:r>
            <a:r>
              <a:rPr dirty="0" sz="2800" spc="-15">
                <a:latin typeface="Arial"/>
                <a:cs typeface="Arial"/>
              </a:rPr>
              <a:t>on</a:t>
            </a:r>
            <a:r>
              <a:rPr dirty="0" sz="2800" spc="-15">
                <a:latin typeface="Arial"/>
                <a:cs typeface="Arial"/>
              </a:rPr>
              <a:t>s</a:t>
            </a:r>
            <a:r>
              <a:rPr dirty="0" sz="2800" spc="5">
                <a:latin typeface="Arial"/>
                <a:cs typeface="Arial"/>
              </a:rPr>
              <a:t> </a:t>
            </a:r>
            <a:r>
              <a:rPr dirty="0" sz="2800" spc="-15">
                <a:latin typeface="Arial"/>
                <a:cs typeface="Arial"/>
              </a:rPr>
              <a:t>o</a:t>
            </a:r>
            <a:r>
              <a:rPr dirty="0" sz="2800" spc="-10">
                <a:latin typeface="Arial"/>
                <a:cs typeface="Arial"/>
              </a:rPr>
              <a:t>f</a:t>
            </a:r>
            <a:r>
              <a:rPr dirty="0" sz="2800">
                <a:latin typeface="Arial"/>
                <a:cs typeface="Arial"/>
              </a:rPr>
              <a:t> </a:t>
            </a:r>
            <a:r>
              <a:rPr dirty="0" sz="2800" spc="-15">
                <a:latin typeface="Arial"/>
                <a:cs typeface="Arial"/>
              </a:rPr>
              <a:t>da</a:t>
            </a:r>
            <a:r>
              <a:rPr dirty="0" sz="2800" spc="-15">
                <a:latin typeface="Arial"/>
                <a:cs typeface="Arial"/>
              </a:rPr>
              <a:t>ta</a:t>
            </a:r>
            <a:r>
              <a:rPr dirty="0" sz="2800" spc="-5">
                <a:latin typeface="Arial"/>
                <a:cs typeface="Arial"/>
              </a:rPr>
              <a:t> </a:t>
            </a:r>
            <a:r>
              <a:rPr dirty="0" sz="2800" spc="-10">
                <a:latin typeface="Arial"/>
                <a:cs typeface="Arial"/>
              </a:rPr>
              <a:t>preserva</a:t>
            </a:r>
            <a:r>
              <a:rPr dirty="0" sz="2800" spc="-10">
                <a:latin typeface="Arial"/>
                <a:cs typeface="Arial"/>
              </a:rPr>
              <a:t>ti</a:t>
            </a:r>
            <a:r>
              <a:rPr dirty="0" sz="2800" spc="-15">
                <a:latin typeface="Arial"/>
                <a:cs typeface="Arial"/>
              </a:rPr>
              <a:t>on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390080"/>
            <a:ext cx="7870190" cy="35534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spc="-5" b="1">
                <a:latin typeface="Arial"/>
                <a:cs typeface="Arial"/>
              </a:rPr>
              <a:t>P</a:t>
            </a:r>
            <a:r>
              <a:rPr dirty="0" sz="2000" b="1">
                <a:latin typeface="Arial"/>
                <a:cs typeface="Arial"/>
              </a:rPr>
              <a:t>reser</a:t>
            </a:r>
            <a:r>
              <a:rPr dirty="0" sz="2000" spc="-25" b="1">
                <a:latin typeface="Arial"/>
                <a:cs typeface="Arial"/>
              </a:rPr>
              <a:t>v</a:t>
            </a:r>
            <a:r>
              <a:rPr dirty="0" sz="2000" b="1">
                <a:latin typeface="Arial"/>
                <a:cs typeface="Arial"/>
              </a:rPr>
              <a:t>at</a:t>
            </a:r>
            <a:r>
              <a:rPr dirty="0" sz="2000" spc="-10" b="1">
                <a:latin typeface="Arial"/>
                <a:cs typeface="Arial"/>
              </a:rPr>
              <a:t>i</a:t>
            </a:r>
            <a:r>
              <a:rPr dirty="0" sz="2000" b="1">
                <a:latin typeface="Arial"/>
                <a:cs typeface="Arial"/>
              </a:rPr>
              <a:t>on:</a:t>
            </a:r>
            <a:endParaRPr sz="2000">
              <a:latin typeface="Arial"/>
              <a:cs typeface="Arial"/>
            </a:endParaRPr>
          </a:p>
          <a:p>
            <a:pPr marL="469265" marR="5080">
              <a:lnSpc>
                <a:spcPct val="120000"/>
              </a:lnSpc>
              <a:spcBef>
                <a:spcPts val="820"/>
              </a:spcBef>
            </a:pPr>
            <a:r>
              <a:rPr dirty="0" sz="1900" spc="-10">
                <a:latin typeface="Arial"/>
                <a:cs typeface="Arial"/>
              </a:rPr>
              <a:t>“.</a:t>
            </a:r>
            <a:r>
              <a:rPr dirty="0" sz="1900" spc="-10">
                <a:latin typeface="Arial"/>
                <a:cs typeface="Arial"/>
              </a:rPr>
              <a:t> </a:t>
            </a:r>
            <a:r>
              <a:rPr dirty="0" sz="1900" spc="-10">
                <a:latin typeface="Arial"/>
                <a:cs typeface="Arial"/>
              </a:rPr>
              <a:t>.</a:t>
            </a:r>
            <a:r>
              <a:rPr dirty="0" sz="1900" spc="-15">
                <a:latin typeface="Arial"/>
                <a:cs typeface="Arial"/>
              </a:rPr>
              <a:t> </a:t>
            </a:r>
            <a:r>
              <a:rPr dirty="0" sz="1900" spc="-10">
                <a:latin typeface="Arial"/>
                <a:cs typeface="Arial"/>
              </a:rPr>
              <a:t>.</a:t>
            </a:r>
            <a:r>
              <a:rPr dirty="0" sz="1900" spc="-40">
                <a:latin typeface="Arial"/>
                <a:cs typeface="Arial"/>
              </a:rPr>
              <a:t> </a:t>
            </a:r>
            <a:r>
              <a:rPr dirty="0" sz="1900" spc="-10">
                <a:latin typeface="Arial"/>
                <a:cs typeface="Arial"/>
              </a:rPr>
              <a:t>T</a:t>
            </a:r>
            <a:r>
              <a:rPr dirty="0" sz="1900" spc="-15">
                <a:latin typeface="Arial"/>
                <a:cs typeface="Arial"/>
              </a:rPr>
              <a:t>he</a:t>
            </a:r>
            <a:r>
              <a:rPr dirty="0" sz="1900">
                <a:latin typeface="Arial"/>
                <a:cs typeface="Arial"/>
              </a:rPr>
              <a:t> </a:t>
            </a:r>
            <a:r>
              <a:rPr dirty="0" sz="1900" spc="-10">
                <a:latin typeface="Arial"/>
                <a:cs typeface="Arial"/>
              </a:rPr>
              <a:t>profess</a:t>
            </a:r>
            <a:r>
              <a:rPr dirty="0" sz="1900" spc="-10">
                <a:latin typeface="Arial"/>
                <a:cs typeface="Arial"/>
              </a:rPr>
              <a:t>i</a:t>
            </a:r>
            <a:r>
              <a:rPr dirty="0" sz="1900" spc="-10">
                <a:latin typeface="Arial"/>
                <a:cs typeface="Arial"/>
              </a:rPr>
              <a:t>onal</a:t>
            </a:r>
            <a:r>
              <a:rPr dirty="0" sz="1900" spc="55">
                <a:latin typeface="Arial"/>
                <a:cs typeface="Arial"/>
              </a:rPr>
              <a:t> </a:t>
            </a:r>
            <a:r>
              <a:rPr dirty="0" sz="1900" spc="-15">
                <a:latin typeface="Arial"/>
                <a:cs typeface="Arial"/>
              </a:rPr>
              <a:t>d</a:t>
            </a:r>
            <a:r>
              <a:rPr dirty="0" sz="1900" spc="-10">
                <a:latin typeface="Arial"/>
                <a:cs typeface="Arial"/>
              </a:rPr>
              <a:t>i</a:t>
            </a:r>
            <a:r>
              <a:rPr dirty="0" sz="1900" spc="-10">
                <a:latin typeface="Arial"/>
                <a:cs typeface="Arial"/>
              </a:rPr>
              <a:t>sc</a:t>
            </a:r>
            <a:r>
              <a:rPr dirty="0" sz="1900" spc="-10">
                <a:latin typeface="Arial"/>
                <a:cs typeface="Arial"/>
              </a:rPr>
              <a:t>i</a:t>
            </a:r>
            <a:r>
              <a:rPr dirty="0" sz="1900" spc="-15">
                <a:latin typeface="Arial"/>
                <a:cs typeface="Arial"/>
              </a:rPr>
              <a:t>p</a:t>
            </a:r>
            <a:r>
              <a:rPr dirty="0" sz="1900" spc="-10">
                <a:latin typeface="Arial"/>
                <a:cs typeface="Arial"/>
              </a:rPr>
              <a:t>li</a:t>
            </a:r>
            <a:r>
              <a:rPr dirty="0" sz="1900" spc="-15">
                <a:latin typeface="Arial"/>
                <a:cs typeface="Arial"/>
              </a:rPr>
              <a:t>ne</a:t>
            </a:r>
            <a:r>
              <a:rPr dirty="0" sz="1900" spc="35">
                <a:latin typeface="Arial"/>
                <a:cs typeface="Arial"/>
              </a:rPr>
              <a:t> </a:t>
            </a:r>
            <a:r>
              <a:rPr dirty="0" sz="1900" spc="-10">
                <a:latin typeface="Arial"/>
                <a:cs typeface="Arial"/>
              </a:rPr>
              <a:t>of</a:t>
            </a:r>
            <a:r>
              <a:rPr dirty="0" sz="1900">
                <a:latin typeface="Arial"/>
                <a:cs typeface="Arial"/>
              </a:rPr>
              <a:t> </a:t>
            </a:r>
            <a:r>
              <a:rPr dirty="0" sz="1900" spc="-10">
                <a:latin typeface="Arial"/>
                <a:cs typeface="Arial"/>
              </a:rPr>
              <a:t>protect</a:t>
            </a:r>
            <a:r>
              <a:rPr dirty="0" sz="1900" spc="-10">
                <a:latin typeface="Arial"/>
                <a:cs typeface="Arial"/>
              </a:rPr>
              <a:t>i</a:t>
            </a:r>
            <a:r>
              <a:rPr dirty="0" sz="1900" spc="-15">
                <a:latin typeface="Arial"/>
                <a:cs typeface="Arial"/>
              </a:rPr>
              <a:t>ng</a:t>
            </a:r>
            <a:r>
              <a:rPr dirty="0" sz="1900" spc="35">
                <a:latin typeface="Arial"/>
                <a:cs typeface="Arial"/>
              </a:rPr>
              <a:t> </a:t>
            </a:r>
            <a:r>
              <a:rPr dirty="0" sz="1900" spc="-10">
                <a:latin typeface="Arial"/>
                <a:cs typeface="Arial"/>
              </a:rPr>
              <a:t>mater</a:t>
            </a:r>
            <a:r>
              <a:rPr dirty="0" sz="1900" spc="-10">
                <a:latin typeface="Arial"/>
                <a:cs typeface="Arial"/>
              </a:rPr>
              <a:t>i</a:t>
            </a:r>
            <a:r>
              <a:rPr dirty="0" sz="1900" spc="-15">
                <a:latin typeface="Arial"/>
                <a:cs typeface="Arial"/>
              </a:rPr>
              <a:t>a</a:t>
            </a:r>
            <a:r>
              <a:rPr dirty="0" sz="1900" spc="-10">
                <a:latin typeface="Arial"/>
                <a:cs typeface="Arial"/>
              </a:rPr>
              <a:t>l</a:t>
            </a:r>
            <a:r>
              <a:rPr dirty="0" sz="1900" spc="-10">
                <a:latin typeface="Arial"/>
                <a:cs typeface="Arial"/>
              </a:rPr>
              <a:t>s</a:t>
            </a:r>
            <a:r>
              <a:rPr dirty="0" sz="1900" spc="35">
                <a:latin typeface="Arial"/>
                <a:cs typeface="Arial"/>
              </a:rPr>
              <a:t> </a:t>
            </a:r>
            <a:r>
              <a:rPr dirty="0" sz="1900" spc="-10">
                <a:latin typeface="Arial"/>
                <a:cs typeface="Arial"/>
              </a:rPr>
              <a:t>by</a:t>
            </a:r>
            <a:r>
              <a:rPr dirty="0" sz="1900" spc="-5">
                <a:latin typeface="Arial"/>
                <a:cs typeface="Arial"/>
              </a:rPr>
              <a:t> </a:t>
            </a:r>
            <a:r>
              <a:rPr dirty="0" sz="1900" spc="-20">
                <a:latin typeface="Arial"/>
                <a:cs typeface="Arial"/>
              </a:rPr>
              <a:t>m</a:t>
            </a:r>
            <a:r>
              <a:rPr dirty="0" sz="1900" spc="-10">
                <a:latin typeface="Arial"/>
                <a:cs typeface="Arial"/>
              </a:rPr>
              <a:t>i</a:t>
            </a:r>
            <a:r>
              <a:rPr dirty="0" sz="1900" spc="-15">
                <a:latin typeface="Arial"/>
                <a:cs typeface="Arial"/>
              </a:rPr>
              <a:t>n</a:t>
            </a:r>
            <a:r>
              <a:rPr dirty="0" sz="1900" spc="-10">
                <a:latin typeface="Arial"/>
                <a:cs typeface="Arial"/>
              </a:rPr>
              <a:t>i</a:t>
            </a:r>
            <a:r>
              <a:rPr dirty="0" sz="1900" spc="-20">
                <a:latin typeface="Arial"/>
                <a:cs typeface="Arial"/>
              </a:rPr>
              <a:t>m</a:t>
            </a:r>
            <a:r>
              <a:rPr dirty="0" sz="1900" spc="-10">
                <a:latin typeface="Arial"/>
                <a:cs typeface="Arial"/>
              </a:rPr>
              <a:t>i</a:t>
            </a:r>
            <a:r>
              <a:rPr dirty="0" sz="1900" spc="-10">
                <a:latin typeface="Arial"/>
                <a:cs typeface="Arial"/>
              </a:rPr>
              <a:t>z</a:t>
            </a:r>
            <a:r>
              <a:rPr dirty="0" sz="1900" spc="-10">
                <a:latin typeface="Arial"/>
                <a:cs typeface="Arial"/>
              </a:rPr>
              <a:t>i</a:t>
            </a:r>
            <a:r>
              <a:rPr dirty="0" sz="1900" spc="-15">
                <a:latin typeface="Arial"/>
                <a:cs typeface="Arial"/>
              </a:rPr>
              <a:t>ng</a:t>
            </a:r>
            <a:r>
              <a:rPr dirty="0" sz="1900" spc="-15">
                <a:latin typeface="Arial"/>
                <a:cs typeface="Arial"/>
              </a:rPr>
              <a:t> chem</a:t>
            </a:r>
            <a:r>
              <a:rPr dirty="0" sz="1900" spc="-10">
                <a:latin typeface="Arial"/>
                <a:cs typeface="Arial"/>
              </a:rPr>
              <a:t>i</a:t>
            </a:r>
            <a:r>
              <a:rPr dirty="0" sz="1900" spc="-10">
                <a:latin typeface="Arial"/>
                <a:cs typeface="Arial"/>
              </a:rPr>
              <a:t>cal</a:t>
            </a:r>
            <a:r>
              <a:rPr dirty="0" sz="1900" spc="35">
                <a:latin typeface="Arial"/>
                <a:cs typeface="Arial"/>
              </a:rPr>
              <a:t> </a:t>
            </a:r>
            <a:r>
              <a:rPr dirty="0" sz="1900" spc="-15">
                <a:latin typeface="Arial"/>
                <a:cs typeface="Arial"/>
              </a:rPr>
              <a:t>and</a:t>
            </a:r>
            <a:r>
              <a:rPr dirty="0" sz="1900" spc="10">
                <a:latin typeface="Arial"/>
                <a:cs typeface="Arial"/>
              </a:rPr>
              <a:t> </a:t>
            </a:r>
            <a:r>
              <a:rPr dirty="0" sz="1900" spc="-15">
                <a:latin typeface="Arial"/>
                <a:cs typeface="Arial"/>
              </a:rPr>
              <a:t>ph</a:t>
            </a:r>
            <a:r>
              <a:rPr dirty="0" sz="1900" spc="-15">
                <a:latin typeface="Arial"/>
                <a:cs typeface="Arial"/>
              </a:rPr>
              <a:t>y</a:t>
            </a:r>
            <a:r>
              <a:rPr dirty="0" sz="1900" spc="-10">
                <a:latin typeface="Arial"/>
                <a:cs typeface="Arial"/>
              </a:rPr>
              <a:t>s</a:t>
            </a:r>
            <a:r>
              <a:rPr dirty="0" sz="1900" spc="-10">
                <a:latin typeface="Arial"/>
                <a:cs typeface="Arial"/>
              </a:rPr>
              <a:t>i</a:t>
            </a:r>
            <a:r>
              <a:rPr dirty="0" sz="1900" spc="-10">
                <a:latin typeface="Arial"/>
                <a:cs typeface="Arial"/>
              </a:rPr>
              <a:t>cal</a:t>
            </a:r>
            <a:r>
              <a:rPr dirty="0" sz="1900" spc="35">
                <a:latin typeface="Arial"/>
                <a:cs typeface="Arial"/>
              </a:rPr>
              <a:t> </a:t>
            </a:r>
            <a:r>
              <a:rPr dirty="0" sz="1900" spc="-10">
                <a:latin typeface="Arial"/>
                <a:cs typeface="Arial"/>
              </a:rPr>
              <a:t>deter</a:t>
            </a:r>
            <a:r>
              <a:rPr dirty="0" sz="1900" spc="-10">
                <a:latin typeface="Arial"/>
                <a:cs typeface="Arial"/>
              </a:rPr>
              <a:t>i</a:t>
            </a:r>
            <a:r>
              <a:rPr dirty="0" sz="1900" spc="-10">
                <a:latin typeface="Arial"/>
                <a:cs typeface="Arial"/>
              </a:rPr>
              <a:t>orat</a:t>
            </a:r>
            <a:r>
              <a:rPr dirty="0" sz="1900" spc="-10">
                <a:latin typeface="Arial"/>
                <a:cs typeface="Arial"/>
              </a:rPr>
              <a:t>i</a:t>
            </a:r>
            <a:r>
              <a:rPr dirty="0" sz="1900" spc="-15">
                <a:latin typeface="Arial"/>
                <a:cs typeface="Arial"/>
              </a:rPr>
              <a:t>on</a:t>
            </a:r>
            <a:r>
              <a:rPr dirty="0" sz="1900" spc="45">
                <a:latin typeface="Arial"/>
                <a:cs typeface="Arial"/>
              </a:rPr>
              <a:t> </a:t>
            </a:r>
            <a:r>
              <a:rPr dirty="0" sz="1900" spc="-15">
                <a:latin typeface="Arial"/>
                <a:cs typeface="Arial"/>
              </a:rPr>
              <a:t>and</a:t>
            </a:r>
            <a:r>
              <a:rPr dirty="0" sz="1900" spc="10">
                <a:latin typeface="Arial"/>
                <a:cs typeface="Arial"/>
              </a:rPr>
              <a:t> </a:t>
            </a:r>
            <a:r>
              <a:rPr dirty="0" sz="1900" spc="-15">
                <a:latin typeface="Arial"/>
                <a:cs typeface="Arial"/>
              </a:rPr>
              <a:t>damage</a:t>
            </a:r>
            <a:r>
              <a:rPr dirty="0" sz="1900" spc="35">
                <a:latin typeface="Arial"/>
                <a:cs typeface="Arial"/>
              </a:rPr>
              <a:t> </a:t>
            </a:r>
            <a:r>
              <a:rPr dirty="0" sz="1900" spc="-10">
                <a:latin typeface="Arial"/>
                <a:cs typeface="Arial"/>
              </a:rPr>
              <a:t>to</a:t>
            </a:r>
            <a:r>
              <a:rPr dirty="0" sz="1900">
                <a:latin typeface="Arial"/>
                <a:cs typeface="Arial"/>
              </a:rPr>
              <a:t> </a:t>
            </a:r>
            <a:r>
              <a:rPr dirty="0" sz="1900" spc="-20">
                <a:latin typeface="Arial"/>
                <a:cs typeface="Arial"/>
              </a:rPr>
              <a:t>m</a:t>
            </a:r>
            <a:r>
              <a:rPr dirty="0" sz="1900" spc="-10">
                <a:latin typeface="Arial"/>
                <a:cs typeface="Arial"/>
              </a:rPr>
              <a:t>i</a:t>
            </a:r>
            <a:r>
              <a:rPr dirty="0" sz="1900" spc="-15">
                <a:latin typeface="Arial"/>
                <a:cs typeface="Arial"/>
              </a:rPr>
              <a:t>n</a:t>
            </a:r>
            <a:r>
              <a:rPr dirty="0" sz="1900" spc="-10">
                <a:latin typeface="Arial"/>
                <a:cs typeface="Arial"/>
              </a:rPr>
              <a:t>i</a:t>
            </a:r>
            <a:r>
              <a:rPr dirty="0" sz="1900" spc="-20">
                <a:latin typeface="Arial"/>
                <a:cs typeface="Arial"/>
              </a:rPr>
              <a:t>m</a:t>
            </a:r>
            <a:r>
              <a:rPr dirty="0" sz="1900" spc="-10">
                <a:latin typeface="Arial"/>
                <a:cs typeface="Arial"/>
              </a:rPr>
              <a:t>i</a:t>
            </a:r>
            <a:r>
              <a:rPr dirty="0" sz="1900" spc="-10">
                <a:latin typeface="Arial"/>
                <a:cs typeface="Arial"/>
              </a:rPr>
              <a:t>ze</a:t>
            </a:r>
            <a:r>
              <a:rPr dirty="0" sz="1900" spc="35">
                <a:latin typeface="Arial"/>
                <a:cs typeface="Arial"/>
              </a:rPr>
              <a:t> </a:t>
            </a:r>
            <a:r>
              <a:rPr dirty="0" sz="1900" spc="-10">
                <a:latin typeface="Arial"/>
                <a:cs typeface="Arial"/>
              </a:rPr>
              <a:t>the</a:t>
            </a:r>
            <a:r>
              <a:rPr dirty="0" sz="1900" spc="10">
                <a:latin typeface="Arial"/>
                <a:cs typeface="Arial"/>
              </a:rPr>
              <a:t> </a:t>
            </a:r>
            <a:r>
              <a:rPr dirty="0" sz="1900" spc="-10">
                <a:latin typeface="Arial"/>
                <a:cs typeface="Arial"/>
              </a:rPr>
              <a:t>l</a:t>
            </a:r>
            <a:r>
              <a:rPr dirty="0" sz="1900" spc="-10">
                <a:latin typeface="Arial"/>
                <a:cs typeface="Arial"/>
              </a:rPr>
              <a:t>oss</a:t>
            </a:r>
            <a:r>
              <a:rPr dirty="0" sz="1900" spc="-10">
                <a:latin typeface="Arial"/>
                <a:cs typeface="Arial"/>
              </a:rPr>
              <a:t> of</a:t>
            </a:r>
            <a:r>
              <a:rPr dirty="0" sz="1900">
                <a:latin typeface="Arial"/>
                <a:cs typeface="Arial"/>
              </a:rPr>
              <a:t> </a:t>
            </a:r>
            <a:r>
              <a:rPr dirty="0" sz="1900" spc="-10">
                <a:latin typeface="Arial"/>
                <a:cs typeface="Arial"/>
              </a:rPr>
              <a:t>i</a:t>
            </a:r>
            <a:r>
              <a:rPr dirty="0" sz="1900" spc="-10">
                <a:latin typeface="Arial"/>
                <a:cs typeface="Arial"/>
              </a:rPr>
              <a:t>nformat</a:t>
            </a:r>
            <a:r>
              <a:rPr dirty="0" sz="1900" spc="-10">
                <a:latin typeface="Arial"/>
                <a:cs typeface="Arial"/>
              </a:rPr>
              <a:t>i</a:t>
            </a:r>
            <a:r>
              <a:rPr dirty="0" sz="1900" spc="-15">
                <a:latin typeface="Arial"/>
                <a:cs typeface="Arial"/>
              </a:rPr>
              <a:t>on</a:t>
            </a:r>
            <a:r>
              <a:rPr dirty="0" sz="1900" spc="35">
                <a:latin typeface="Arial"/>
                <a:cs typeface="Arial"/>
              </a:rPr>
              <a:t> </a:t>
            </a:r>
            <a:r>
              <a:rPr dirty="0" sz="1900" spc="-15">
                <a:latin typeface="Arial"/>
                <a:cs typeface="Arial"/>
              </a:rPr>
              <a:t>and</a:t>
            </a:r>
            <a:r>
              <a:rPr dirty="0" sz="1900" spc="25">
                <a:latin typeface="Arial"/>
                <a:cs typeface="Arial"/>
              </a:rPr>
              <a:t> </a:t>
            </a:r>
            <a:r>
              <a:rPr dirty="0" sz="1900" spc="-10">
                <a:latin typeface="Arial"/>
                <a:cs typeface="Arial"/>
              </a:rPr>
              <a:t>to</a:t>
            </a:r>
            <a:r>
              <a:rPr dirty="0" sz="1900">
                <a:latin typeface="Arial"/>
                <a:cs typeface="Arial"/>
              </a:rPr>
              <a:t> </a:t>
            </a:r>
            <a:r>
              <a:rPr dirty="0" sz="1900" spc="-15">
                <a:latin typeface="Arial"/>
                <a:cs typeface="Arial"/>
              </a:rPr>
              <a:t>e</a:t>
            </a:r>
            <a:r>
              <a:rPr dirty="0" sz="1900" spc="-25">
                <a:latin typeface="Arial"/>
                <a:cs typeface="Arial"/>
              </a:rPr>
              <a:t>x</a:t>
            </a:r>
            <a:r>
              <a:rPr dirty="0" sz="1900" spc="-10">
                <a:latin typeface="Arial"/>
                <a:cs typeface="Arial"/>
              </a:rPr>
              <a:t>tend</a:t>
            </a:r>
            <a:r>
              <a:rPr dirty="0" sz="1900" spc="35">
                <a:latin typeface="Arial"/>
                <a:cs typeface="Arial"/>
              </a:rPr>
              <a:t> </a:t>
            </a:r>
            <a:r>
              <a:rPr dirty="0" sz="1900" spc="-10">
                <a:latin typeface="Arial"/>
                <a:cs typeface="Arial"/>
              </a:rPr>
              <a:t>the</a:t>
            </a:r>
            <a:r>
              <a:rPr dirty="0" sz="1900">
                <a:latin typeface="Arial"/>
                <a:cs typeface="Arial"/>
              </a:rPr>
              <a:t> </a:t>
            </a:r>
            <a:r>
              <a:rPr dirty="0" sz="1900" spc="-10">
                <a:latin typeface="Arial"/>
                <a:cs typeface="Arial"/>
              </a:rPr>
              <a:t>li</a:t>
            </a:r>
            <a:r>
              <a:rPr dirty="0" sz="1900" spc="-10">
                <a:latin typeface="Arial"/>
                <a:cs typeface="Arial"/>
              </a:rPr>
              <a:t>fe</a:t>
            </a:r>
            <a:r>
              <a:rPr dirty="0" sz="1900" spc="10">
                <a:latin typeface="Arial"/>
                <a:cs typeface="Arial"/>
              </a:rPr>
              <a:t> </a:t>
            </a:r>
            <a:r>
              <a:rPr dirty="0" sz="1900" spc="-10">
                <a:latin typeface="Arial"/>
                <a:cs typeface="Arial"/>
              </a:rPr>
              <a:t>of</a:t>
            </a:r>
            <a:r>
              <a:rPr dirty="0" sz="1900">
                <a:latin typeface="Arial"/>
                <a:cs typeface="Arial"/>
              </a:rPr>
              <a:t> </a:t>
            </a:r>
            <a:r>
              <a:rPr dirty="0" sz="1900" spc="-10">
                <a:latin typeface="Arial"/>
                <a:cs typeface="Arial"/>
              </a:rPr>
              <a:t>cu</a:t>
            </a:r>
            <a:r>
              <a:rPr dirty="0" sz="1900" spc="-10">
                <a:latin typeface="Arial"/>
                <a:cs typeface="Arial"/>
              </a:rPr>
              <a:t>l</a:t>
            </a:r>
            <a:r>
              <a:rPr dirty="0" sz="1900" spc="-10">
                <a:latin typeface="Arial"/>
                <a:cs typeface="Arial"/>
              </a:rPr>
              <a:t>tural</a:t>
            </a:r>
            <a:r>
              <a:rPr dirty="0" sz="1900" spc="20">
                <a:latin typeface="Arial"/>
                <a:cs typeface="Arial"/>
              </a:rPr>
              <a:t> </a:t>
            </a:r>
            <a:r>
              <a:rPr dirty="0" sz="1900" spc="-10">
                <a:latin typeface="Arial"/>
                <a:cs typeface="Arial"/>
              </a:rPr>
              <a:t>property</a:t>
            </a:r>
            <a:r>
              <a:rPr dirty="0" sz="1900" spc="20">
                <a:latin typeface="Arial"/>
                <a:cs typeface="Arial"/>
              </a:rPr>
              <a:t> </a:t>
            </a:r>
            <a:r>
              <a:rPr dirty="0" sz="1900" spc="-10">
                <a:latin typeface="Arial"/>
                <a:cs typeface="Arial"/>
              </a:rPr>
              <a:t>.</a:t>
            </a:r>
            <a:r>
              <a:rPr dirty="0" sz="1900">
                <a:latin typeface="Arial"/>
                <a:cs typeface="Arial"/>
              </a:rPr>
              <a:t> </a:t>
            </a:r>
            <a:r>
              <a:rPr dirty="0" sz="1900" spc="-10">
                <a:latin typeface="Arial"/>
                <a:cs typeface="Arial"/>
              </a:rPr>
              <a:t>.</a:t>
            </a:r>
            <a:r>
              <a:rPr dirty="0" sz="1900" spc="-15">
                <a:latin typeface="Arial"/>
                <a:cs typeface="Arial"/>
              </a:rPr>
              <a:t> </a:t>
            </a:r>
            <a:r>
              <a:rPr dirty="0" sz="1900" spc="-10">
                <a:latin typeface="Arial"/>
                <a:cs typeface="Arial"/>
              </a:rPr>
              <a:t>.</a:t>
            </a:r>
            <a:r>
              <a:rPr dirty="0" sz="1900">
                <a:latin typeface="Arial"/>
                <a:cs typeface="Arial"/>
              </a:rPr>
              <a:t> </a:t>
            </a:r>
            <a:r>
              <a:rPr dirty="0" sz="1900" spc="-10">
                <a:latin typeface="Arial"/>
                <a:cs typeface="Arial"/>
              </a:rPr>
              <a:t>“</a:t>
            </a:r>
            <a:endParaRPr sz="1900">
              <a:latin typeface="Arial"/>
              <a:cs typeface="Arial"/>
            </a:endParaRPr>
          </a:p>
          <a:p>
            <a:pPr marL="12700" indent="457200">
              <a:lnSpc>
                <a:spcPct val="100000"/>
              </a:lnSpc>
              <a:spcBef>
                <a:spcPts val="455"/>
              </a:spcBef>
            </a:pPr>
            <a:r>
              <a:rPr dirty="0" sz="1900" spc="-10">
                <a:latin typeface="Arial"/>
                <a:cs typeface="Arial"/>
              </a:rPr>
              <a:t>(</a:t>
            </a:r>
            <a:r>
              <a:rPr dirty="0" sz="1900" spc="-20">
                <a:latin typeface="Arial"/>
                <a:cs typeface="Arial"/>
              </a:rPr>
              <a:t>S</a:t>
            </a:r>
            <a:r>
              <a:rPr dirty="0" sz="1900" spc="-10">
                <a:latin typeface="Arial"/>
                <a:cs typeface="Arial"/>
              </a:rPr>
              <a:t>oc</a:t>
            </a:r>
            <a:r>
              <a:rPr dirty="0" sz="1900" spc="-10">
                <a:latin typeface="Arial"/>
                <a:cs typeface="Arial"/>
              </a:rPr>
              <a:t>i</a:t>
            </a:r>
            <a:r>
              <a:rPr dirty="0" sz="1900" spc="-10">
                <a:latin typeface="Arial"/>
                <a:cs typeface="Arial"/>
              </a:rPr>
              <a:t>ety</a:t>
            </a:r>
            <a:r>
              <a:rPr dirty="0" sz="1900" spc="20">
                <a:latin typeface="Arial"/>
                <a:cs typeface="Arial"/>
              </a:rPr>
              <a:t> </a:t>
            </a:r>
            <a:r>
              <a:rPr dirty="0" sz="1900" spc="-10">
                <a:latin typeface="Arial"/>
                <a:cs typeface="Arial"/>
              </a:rPr>
              <a:t>of</a:t>
            </a:r>
            <a:r>
              <a:rPr dirty="0" sz="1900" spc="-110">
                <a:latin typeface="Arial"/>
                <a:cs typeface="Arial"/>
              </a:rPr>
              <a:t> </a:t>
            </a:r>
            <a:r>
              <a:rPr dirty="0" sz="1900" spc="-20">
                <a:latin typeface="Arial"/>
                <a:cs typeface="Arial"/>
              </a:rPr>
              <a:t>A</a:t>
            </a:r>
            <a:r>
              <a:rPr dirty="0" sz="1900" spc="-15">
                <a:latin typeface="Arial"/>
                <a:cs typeface="Arial"/>
              </a:rPr>
              <a:t>mer</a:t>
            </a:r>
            <a:r>
              <a:rPr dirty="0" sz="1900" spc="-10">
                <a:latin typeface="Arial"/>
                <a:cs typeface="Arial"/>
              </a:rPr>
              <a:t>i</a:t>
            </a:r>
            <a:r>
              <a:rPr dirty="0" sz="1900" spc="-15">
                <a:latin typeface="Arial"/>
                <a:cs typeface="Arial"/>
              </a:rPr>
              <a:t>can</a:t>
            </a:r>
            <a:r>
              <a:rPr dirty="0" sz="1900" spc="-75">
                <a:latin typeface="Arial"/>
                <a:cs typeface="Arial"/>
              </a:rPr>
              <a:t> </a:t>
            </a:r>
            <a:r>
              <a:rPr dirty="0" sz="1900" spc="-20">
                <a:latin typeface="Arial"/>
                <a:cs typeface="Arial"/>
              </a:rPr>
              <a:t>A</a:t>
            </a:r>
            <a:r>
              <a:rPr dirty="0" sz="1900" spc="-10">
                <a:latin typeface="Arial"/>
                <a:cs typeface="Arial"/>
              </a:rPr>
              <a:t>rch</a:t>
            </a:r>
            <a:r>
              <a:rPr dirty="0" sz="1900" spc="-10">
                <a:latin typeface="Arial"/>
                <a:cs typeface="Arial"/>
              </a:rPr>
              <a:t>i</a:t>
            </a:r>
            <a:r>
              <a:rPr dirty="0" sz="1900" spc="-10">
                <a:latin typeface="Arial"/>
                <a:cs typeface="Arial"/>
              </a:rPr>
              <a:t>v</a:t>
            </a:r>
            <a:r>
              <a:rPr dirty="0" sz="1900" spc="-10">
                <a:latin typeface="Arial"/>
                <a:cs typeface="Arial"/>
              </a:rPr>
              <a:t>i</a:t>
            </a:r>
            <a:r>
              <a:rPr dirty="0" sz="1900" spc="-10">
                <a:latin typeface="Arial"/>
                <a:cs typeface="Arial"/>
              </a:rPr>
              <a:t>sts)</a:t>
            </a:r>
            <a:endParaRPr sz="19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6"/>
              </a:spcBef>
            </a:pPr>
            <a:endParaRPr sz="2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000" spc="5" b="1">
                <a:latin typeface="Arial"/>
                <a:cs typeface="Arial"/>
              </a:rPr>
              <a:t>D</a:t>
            </a:r>
            <a:r>
              <a:rPr dirty="0" sz="2000" spc="-10" b="1">
                <a:latin typeface="Arial"/>
                <a:cs typeface="Arial"/>
              </a:rPr>
              <a:t>i</a:t>
            </a:r>
            <a:r>
              <a:rPr dirty="0" sz="2000" b="1">
                <a:latin typeface="Arial"/>
                <a:cs typeface="Arial"/>
              </a:rPr>
              <a:t>g</a:t>
            </a:r>
            <a:r>
              <a:rPr dirty="0" sz="2000" spc="-10" b="1">
                <a:latin typeface="Arial"/>
                <a:cs typeface="Arial"/>
              </a:rPr>
              <a:t>i</a:t>
            </a:r>
            <a:r>
              <a:rPr dirty="0" sz="2000" b="1">
                <a:latin typeface="Arial"/>
                <a:cs typeface="Arial"/>
              </a:rPr>
              <a:t>tal</a:t>
            </a:r>
            <a:r>
              <a:rPr dirty="0" sz="2000" spc="-35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preser</a:t>
            </a:r>
            <a:r>
              <a:rPr dirty="0" sz="2000" spc="-25" b="1">
                <a:latin typeface="Arial"/>
                <a:cs typeface="Arial"/>
              </a:rPr>
              <a:t>v</a:t>
            </a:r>
            <a:r>
              <a:rPr dirty="0" sz="2000" b="1">
                <a:latin typeface="Arial"/>
                <a:cs typeface="Arial"/>
              </a:rPr>
              <a:t>at</a:t>
            </a:r>
            <a:r>
              <a:rPr dirty="0" sz="2000" spc="-10" b="1">
                <a:latin typeface="Arial"/>
                <a:cs typeface="Arial"/>
              </a:rPr>
              <a:t>i</a:t>
            </a:r>
            <a:r>
              <a:rPr dirty="0" sz="2000" b="1">
                <a:latin typeface="Arial"/>
                <a:cs typeface="Arial"/>
              </a:rPr>
              <a:t>on</a:t>
            </a:r>
            <a:r>
              <a:rPr dirty="0" sz="2000">
                <a:latin typeface="Arial"/>
                <a:cs typeface="Arial"/>
              </a:rPr>
              <a:t>:</a:t>
            </a:r>
            <a:endParaRPr sz="2000">
              <a:latin typeface="Arial"/>
              <a:cs typeface="Arial"/>
            </a:endParaRPr>
          </a:p>
          <a:p>
            <a:pPr marL="471170" marR="182880">
              <a:lnSpc>
                <a:spcPct val="120000"/>
              </a:lnSpc>
              <a:spcBef>
                <a:spcPts val="994"/>
              </a:spcBef>
            </a:pPr>
            <a:r>
              <a:rPr dirty="0" sz="2000">
                <a:latin typeface="Arial"/>
                <a:cs typeface="Arial"/>
              </a:rPr>
              <a:t>“…</a:t>
            </a:r>
            <a:r>
              <a:rPr dirty="0" sz="2000" spc="-20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t</a:t>
            </a:r>
            <a:r>
              <a:rPr dirty="0" sz="2000">
                <a:latin typeface="Arial"/>
                <a:cs typeface="Arial"/>
              </a:rPr>
              <a:t>he</a:t>
            </a:r>
            <a:r>
              <a:rPr dirty="0" sz="2000" spc="-2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a</a:t>
            </a:r>
            <a:r>
              <a:rPr dirty="0" sz="2000" spc="5">
                <a:latin typeface="Arial"/>
                <a:cs typeface="Arial"/>
              </a:rPr>
              <a:t>c</a:t>
            </a:r>
            <a:r>
              <a:rPr dirty="0" sz="2000" spc="-10">
                <a:latin typeface="Arial"/>
                <a:cs typeface="Arial"/>
              </a:rPr>
              <a:t>t</a:t>
            </a:r>
            <a:r>
              <a:rPr dirty="0" sz="2000" spc="-5">
                <a:latin typeface="Arial"/>
                <a:cs typeface="Arial"/>
              </a:rPr>
              <a:t>i</a:t>
            </a:r>
            <a:r>
              <a:rPr dirty="0" sz="2000" spc="-10">
                <a:latin typeface="Arial"/>
                <a:cs typeface="Arial"/>
              </a:rPr>
              <a:t>v</a:t>
            </a:r>
            <a:r>
              <a:rPr dirty="0" sz="2000">
                <a:latin typeface="Arial"/>
                <a:cs typeface="Arial"/>
              </a:rPr>
              <a:t>e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m</a:t>
            </a:r>
            <a:r>
              <a:rPr dirty="0" sz="2000">
                <a:latin typeface="Arial"/>
                <a:cs typeface="Arial"/>
              </a:rPr>
              <a:t>anage</a:t>
            </a:r>
            <a:r>
              <a:rPr dirty="0" sz="2000" spc="-5">
                <a:latin typeface="Arial"/>
                <a:cs typeface="Arial"/>
              </a:rPr>
              <a:t>m</a:t>
            </a:r>
            <a:r>
              <a:rPr dirty="0" sz="2000">
                <a:latin typeface="Arial"/>
                <a:cs typeface="Arial"/>
              </a:rPr>
              <a:t>ent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of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d</a:t>
            </a:r>
            <a:r>
              <a:rPr dirty="0" sz="2000" spc="-5">
                <a:latin typeface="Arial"/>
                <a:cs typeface="Arial"/>
              </a:rPr>
              <a:t>i</a:t>
            </a:r>
            <a:r>
              <a:rPr dirty="0" sz="2000">
                <a:latin typeface="Arial"/>
                <a:cs typeface="Arial"/>
              </a:rPr>
              <a:t>g</a:t>
            </a:r>
            <a:r>
              <a:rPr dirty="0" sz="2000" spc="-5">
                <a:latin typeface="Arial"/>
                <a:cs typeface="Arial"/>
              </a:rPr>
              <a:t>i</a:t>
            </a:r>
            <a:r>
              <a:rPr dirty="0" sz="2000" spc="-10">
                <a:latin typeface="Arial"/>
                <a:cs typeface="Arial"/>
              </a:rPr>
              <a:t>t</a:t>
            </a:r>
            <a:r>
              <a:rPr dirty="0" sz="2000">
                <a:latin typeface="Arial"/>
                <a:cs typeface="Arial"/>
              </a:rPr>
              <a:t>al</a:t>
            </a:r>
            <a:r>
              <a:rPr dirty="0" sz="2000" spc="-5">
                <a:latin typeface="Arial"/>
                <a:cs typeface="Arial"/>
              </a:rPr>
              <a:t> </a:t>
            </a:r>
            <a:r>
              <a:rPr dirty="0" sz="2000" spc="5">
                <a:latin typeface="Arial"/>
                <a:cs typeface="Arial"/>
              </a:rPr>
              <a:t>c</a:t>
            </a:r>
            <a:r>
              <a:rPr dirty="0" sz="2000">
                <a:latin typeface="Arial"/>
                <a:cs typeface="Arial"/>
              </a:rPr>
              <a:t>on</a:t>
            </a:r>
            <a:r>
              <a:rPr dirty="0" sz="2000" spc="-5">
                <a:latin typeface="Arial"/>
                <a:cs typeface="Arial"/>
              </a:rPr>
              <a:t>t</a:t>
            </a:r>
            <a:r>
              <a:rPr dirty="0" sz="2000">
                <a:latin typeface="Arial"/>
                <a:cs typeface="Arial"/>
              </a:rPr>
              <a:t>ent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o</a:t>
            </a:r>
            <a:r>
              <a:rPr dirty="0" sz="2000" spc="-10">
                <a:latin typeface="Arial"/>
                <a:cs typeface="Arial"/>
              </a:rPr>
              <a:t>v</a:t>
            </a:r>
            <a:r>
              <a:rPr dirty="0" sz="2000">
                <a:latin typeface="Arial"/>
                <a:cs typeface="Arial"/>
              </a:rPr>
              <a:t>er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t</a:t>
            </a:r>
            <a:r>
              <a:rPr dirty="0" sz="2000" spc="-5">
                <a:latin typeface="Arial"/>
                <a:cs typeface="Arial"/>
              </a:rPr>
              <a:t>im</a:t>
            </a:r>
            <a:r>
              <a:rPr dirty="0" sz="2000">
                <a:latin typeface="Arial"/>
                <a:cs typeface="Arial"/>
              </a:rPr>
              <a:t>e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t</a:t>
            </a:r>
            <a:r>
              <a:rPr dirty="0" sz="2000">
                <a:latin typeface="Arial"/>
                <a:cs typeface="Arial"/>
              </a:rPr>
              <a:t>o</a:t>
            </a:r>
            <a:r>
              <a:rPr dirty="0" sz="2000" spc="-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en</a:t>
            </a:r>
            <a:r>
              <a:rPr dirty="0" sz="2000" spc="5">
                <a:latin typeface="Arial"/>
                <a:cs typeface="Arial"/>
              </a:rPr>
              <a:t>s</a:t>
            </a:r>
            <a:r>
              <a:rPr dirty="0" sz="2000">
                <a:latin typeface="Arial"/>
                <a:cs typeface="Arial"/>
              </a:rPr>
              <a:t>ure</a:t>
            </a:r>
            <a:r>
              <a:rPr dirty="0" sz="2000">
                <a:latin typeface="Arial"/>
                <a:cs typeface="Arial"/>
              </a:rPr>
              <a:t> ongo</a:t>
            </a:r>
            <a:r>
              <a:rPr dirty="0" sz="2000" spc="-5">
                <a:latin typeface="Arial"/>
                <a:cs typeface="Arial"/>
              </a:rPr>
              <a:t>i</a:t>
            </a:r>
            <a:r>
              <a:rPr dirty="0" sz="2000">
                <a:latin typeface="Arial"/>
                <a:cs typeface="Arial"/>
              </a:rPr>
              <a:t>ng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a</a:t>
            </a:r>
            <a:r>
              <a:rPr dirty="0" sz="2000" spc="5">
                <a:latin typeface="Arial"/>
                <a:cs typeface="Arial"/>
              </a:rPr>
              <a:t>cc</a:t>
            </a:r>
            <a:r>
              <a:rPr dirty="0" sz="2000">
                <a:latin typeface="Arial"/>
                <a:cs typeface="Arial"/>
              </a:rPr>
              <a:t>e</a:t>
            </a:r>
            <a:r>
              <a:rPr dirty="0" sz="2000" spc="5">
                <a:latin typeface="Arial"/>
                <a:cs typeface="Arial"/>
              </a:rPr>
              <a:t>s</a:t>
            </a:r>
            <a:r>
              <a:rPr dirty="0" sz="2000" spc="-10">
                <a:latin typeface="Arial"/>
                <a:cs typeface="Arial"/>
              </a:rPr>
              <a:t>s.</a:t>
            </a:r>
            <a:r>
              <a:rPr dirty="0" sz="2000">
                <a:latin typeface="Arial"/>
                <a:cs typeface="Arial"/>
              </a:rPr>
              <a:t>”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(</a:t>
            </a:r>
            <a:r>
              <a:rPr dirty="0" sz="2000" spc="5">
                <a:latin typeface="Arial"/>
                <a:cs typeface="Arial"/>
              </a:rPr>
              <a:t>U</a:t>
            </a:r>
            <a:r>
              <a:rPr dirty="0" sz="2000">
                <a:latin typeface="Arial"/>
                <a:cs typeface="Arial"/>
              </a:rPr>
              <a:t>S</a:t>
            </a:r>
            <a:r>
              <a:rPr dirty="0" sz="2000" spc="-1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L</a:t>
            </a:r>
            <a:r>
              <a:rPr dirty="0" sz="2000" spc="-5">
                <a:latin typeface="Arial"/>
                <a:cs typeface="Arial"/>
              </a:rPr>
              <a:t>i</a:t>
            </a:r>
            <a:r>
              <a:rPr dirty="0" sz="2000">
                <a:latin typeface="Arial"/>
                <a:cs typeface="Arial"/>
              </a:rPr>
              <a:t>brary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of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 spc="5">
                <a:latin typeface="Arial"/>
                <a:cs typeface="Arial"/>
              </a:rPr>
              <a:t>C</a:t>
            </a:r>
            <a:r>
              <a:rPr dirty="0" sz="2000">
                <a:latin typeface="Arial"/>
                <a:cs typeface="Arial"/>
              </a:rPr>
              <a:t>ongre</a:t>
            </a:r>
            <a:r>
              <a:rPr dirty="0" sz="2000" spc="5">
                <a:latin typeface="Arial"/>
                <a:cs typeface="Arial"/>
              </a:rPr>
              <a:t>ss</a:t>
            </a:r>
            <a:r>
              <a:rPr dirty="0" sz="2000">
                <a:latin typeface="Arial"/>
                <a:cs typeface="Arial"/>
              </a:rPr>
              <a:t>)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Carole Palmer</dc:creator>
  <dcterms:created xsi:type="dcterms:W3CDTF">2017-10-22T02:40:56Z</dcterms:created>
  <dcterms:modified xsi:type="dcterms:W3CDTF">2017-10-22T02:40:56Z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2017-10-22T00:00:00Z</vt:filetime>
  </property>
  <property fmtid="{D5CDD505-2E9C-101B-9397-08002B2CF9AE}" pid="3" name="LastSaved">
    <vt:filetime>2017-10-22T00:00:00Z</vt:filetime>
  </property>
</Properties>
</file>