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"/>
  </p:notesMasterIdLst>
  <p:sldIdLst>
    <p:sldId id="264" r:id="rId2"/>
    <p:sldId id="267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oppins SemiBold" panose="020B0604020202020204" pitchFamily="34" charset="0"/>
      <p:regular r:id="rId13"/>
      <p:bold r:id="rId14"/>
      <p:italic r:id="rId15"/>
      <p:boldItalic r:id="rId16"/>
    </p:embeddedFont>
    <p:embeddedFont>
      <p:font typeface="PT Sans" panose="020B0503020203020204" pitchFamily="34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571"/>
  </p:normalViewPr>
  <p:slideViewPr>
    <p:cSldViewPr snapToGrid="0" snapToObjects="1">
      <p:cViewPr varScale="1">
        <p:scale>
          <a:sx n="132" d="100"/>
          <a:sy n="132" d="100"/>
        </p:scale>
        <p:origin x="1584" y="168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b3942b9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b3942b98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 everyone [pause] this is Gasser Ahmed [pause] I’m the CTO here at Lawn Buddy [pause] I’m going to talk about why we chose [pause] Object Recognition for our Lawn Buddy app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[pause]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" sz="1100" dirty="0"/>
              <a:t>We use object recognition [pause] so we can use 3 main features [pause][click] classification [pause] to detect the lawn [pause][click] localization to determine lawn size [pause][click] and tagging to find the lawn quality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b3942b9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b3942b98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decided to use this technology after applying [pause] one of the key principles [pause] of the Lean Startup Methodology, [pause][click] the “Build, measure, learn” principle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[pause]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this principle [pause] we were able to [pause] [click] build the minimum viable version of [pause] Lawn Buddy [pause] [click] measure customer’s data [pause] and translate it into insights [pause] and lastly [pause] [click] learn about the customer’s need [pause] of something they </a:t>
            </a:r>
            <a:r>
              <a:rPr lang="en" sz="1100" dirty="0"/>
              <a:t>can use [pause] to interpret and understand [pause] the logistical nature [pause] of the lawn care services needed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[pause]</a:t>
            </a: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you!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3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983400" y="2489600"/>
            <a:ext cx="44406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83400" y="524625"/>
            <a:ext cx="44406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83400" y="3903600"/>
            <a:ext cx="3174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54550" y="1883025"/>
            <a:ext cx="82788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716300" y="2095925"/>
            <a:ext cx="4992900" cy="13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643400" y="3541275"/>
            <a:ext cx="58572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53050" y="3294944"/>
            <a:ext cx="56379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9550" y="1703638"/>
            <a:ext cx="6384900" cy="14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719900" y="1228725"/>
            <a:ext cx="7704000" cy="3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 flipH="1">
            <a:off x="4836750" y="1917675"/>
            <a:ext cx="32223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CUSTOM_6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937700" y="24485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855500" y="3204050"/>
            <a:ext cx="23397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3484420" y="24485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3402225" y="3204050"/>
            <a:ext cx="23397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title" idx="4"/>
          </p:nvPr>
        </p:nvSpPr>
        <p:spPr>
          <a:xfrm>
            <a:off x="6031147" y="24485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5949000" y="3204050"/>
            <a:ext cx="23397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879900" y="2651156"/>
            <a:ext cx="21753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1"/>
          </p:nvPr>
        </p:nvSpPr>
        <p:spPr>
          <a:xfrm>
            <a:off x="879900" y="3063621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 idx="2"/>
          </p:nvPr>
        </p:nvSpPr>
        <p:spPr>
          <a:xfrm>
            <a:off x="3484350" y="2651156"/>
            <a:ext cx="21753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3"/>
          </p:nvPr>
        </p:nvSpPr>
        <p:spPr>
          <a:xfrm>
            <a:off x="3484350" y="3063621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 idx="4"/>
          </p:nvPr>
        </p:nvSpPr>
        <p:spPr>
          <a:xfrm>
            <a:off x="6088800" y="2651156"/>
            <a:ext cx="21753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5"/>
          </p:nvPr>
        </p:nvSpPr>
        <p:spPr>
          <a:xfrm>
            <a:off x="6088800" y="3063621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1">
  <p:cSld name="CUSTOM_6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833150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937700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2"/>
          </p:nvPr>
        </p:nvSpPr>
        <p:spPr>
          <a:xfrm>
            <a:off x="3379875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3"/>
          </p:nvPr>
        </p:nvSpPr>
        <p:spPr>
          <a:xfrm>
            <a:off x="3484425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 idx="4"/>
          </p:nvPr>
        </p:nvSpPr>
        <p:spPr>
          <a:xfrm>
            <a:off x="5926600" y="1445850"/>
            <a:ext cx="238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5"/>
          </p:nvPr>
        </p:nvSpPr>
        <p:spPr>
          <a:xfrm>
            <a:off x="6031150" y="3630525"/>
            <a:ext cx="21753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 1">
  <p:cSld name="CUSTOM_5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633805" y="1598700"/>
            <a:ext cx="26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1"/>
          </p:nvPr>
        </p:nvSpPr>
        <p:spPr>
          <a:xfrm>
            <a:off x="1633799" y="2032825"/>
            <a:ext cx="26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2"/>
          </p:nvPr>
        </p:nvSpPr>
        <p:spPr>
          <a:xfrm>
            <a:off x="5645780" y="1598700"/>
            <a:ext cx="26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3"/>
          </p:nvPr>
        </p:nvSpPr>
        <p:spPr>
          <a:xfrm>
            <a:off x="5645774" y="2032825"/>
            <a:ext cx="26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 idx="4"/>
          </p:nvPr>
        </p:nvSpPr>
        <p:spPr>
          <a:xfrm>
            <a:off x="1633805" y="3260700"/>
            <a:ext cx="26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5"/>
          </p:nvPr>
        </p:nvSpPr>
        <p:spPr>
          <a:xfrm>
            <a:off x="1633799" y="3694825"/>
            <a:ext cx="26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 idx="6"/>
          </p:nvPr>
        </p:nvSpPr>
        <p:spPr>
          <a:xfrm>
            <a:off x="5645780" y="3260700"/>
            <a:ext cx="266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7"/>
          </p:nvPr>
        </p:nvSpPr>
        <p:spPr>
          <a:xfrm>
            <a:off x="5645774" y="3694825"/>
            <a:ext cx="26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861799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1"/>
          </p:nvPr>
        </p:nvSpPr>
        <p:spPr>
          <a:xfrm>
            <a:off x="861799" y="228003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 idx="2"/>
          </p:nvPr>
        </p:nvSpPr>
        <p:spPr>
          <a:xfrm>
            <a:off x="3579012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3"/>
          </p:nvPr>
        </p:nvSpPr>
        <p:spPr>
          <a:xfrm>
            <a:off x="3579012" y="228003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4"/>
          </p:nvPr>
        </p:nvSpPr>
        <p:spPr>
          <a:xfrm>
            <a:off x="861799" y="3664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5"/>
          </p:nvPr>
        </p:nvSpPr>
        <p:spPr>
          <a:xfrm>
            <a:off x="861799" y="4100948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idx="6"/>
          </p:nvPr>
        </p:nvSpPr>
        <p:spPr>
          <a:xfrm>
            <a:off x="3579012" y="3664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7"/>
          </p:nvPr>
        </p:nvSpPr>
        <p:spPr>
          <a:xfrm>
            <a:off x="3579012" y="4100948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8"/>
          </p:nvPr>
        </p:nvSpPr>
        <p:spPr>
          <a:xfrm>
            <a:off x="6281400" y="1837437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9"/>
          </p:nvPr>
        </p:nvSpPr>
        <p:spPr>
          <a:xfrm>
            <a:off x="6281400" y="228004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13"/>
          </p:nvPr>
        </p:nvSpPr>
        <p:spPr>
          <a:xfrm>
            <a:off x="6281400" y="366443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4"/>
          </p:nvPr>
        </p:nvSpPr>
        <p:spPr>
          <a:xfrm>
            <a:off x="6281400" y="4100957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 idx="2" hasCustomPrompt="1"/>
          </p:nvPr>
        </p:nvSpPr>
        <p:spPr>
          <a:xfrm>
            <a:off x="1026251" y="1339388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1235725" y="216830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3" hasCustomPrompt="1"/>
          </p:nvPr>
        </p:nvSpPr>
        <p:spPr>
          <a:xfrm>
            <a:off x="5167463" y="1339388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5376976" y="216830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 idx="5" hasCustomPrompt="1"/>
          </p:nvPr>
        </p:nvSpPr>
        <p:spPr>
          <a:xfrm>
            <a:off x="1026251" y="3136425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6"/>
          </p:nvPr>
        </p:nvSpPr>
        <p:spPr>
          <a:xfrm>
            <a:off x="1235725" y="394715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 idx="7" hasCustomPrompt="1"/>
          </p:nvPr>
        </p:nvSpPr>
        <p:spPr>
          <a:xfrm>
            <a:off x="5167463" y="3136425"/>
            <a:ext cx="29502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8"/>
          </p:nvPr>
        </p:nvSpPr>
        <p:spPr>
          <a:xfrm>
            <a:off x="5376912" y="3947153"/>
            <a:ext cx="25314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2424600" y="507223"/>
            <a:ext cx="42948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2854650" y="1558696"/>
            <a:ext cx="3434700" cy="1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2378550" y="3566516"/>
            <a:ext cx="438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454550" y="1883025"/>
            <a:ext cx="82551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 flipH="1">
            <a:off x="2348238" y="2691005"/>
            <a:ext cx="44475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1221150"/>
            <a:ext cx="426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20000" y="2240565"/>
            <a:ext cx="4268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1174050"/>
            <a:ext cx="44604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454550" y="1883025"/>
            <a:ext cx="82296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577850" y="2300443"/>
            <a:ext cx="5988300" cy="14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1577850" y="3615825"/>
            <a:ext cx="5988300" cy="4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2"/>
          </p:nvPr>
        </p:nvSpPr>
        <p:spPr>
          <a:xfrm>
            <a:off x="1972675" y="1682850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1972675" y="2315972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582650" y="1667500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/>
          </p:nvPr>
        </p:nvSpPr>
        <p:spPr>
          <a:xfrm>
            <a:off x="5875350" y="1682850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875350" y="2315972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4485425" y="1667500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/>
          </p:nvPr>
        </p:nvSpPr>
        <p:spPr>
          <a:xfrm>
            <a:off x="1972675" y="3314221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1972675" y="3947343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582650" y="3298874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/>
          </p:nvPr>
        </p:nvSpPr>
        <p:spPr>
          <a:xfrm>
            <a:off x="5875350" y="3314221"/>
            <a:ext cx="198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875350" y="3947343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485425" y="3298874"/>
            <a:ext cx="1389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8" r:id="rId17"/>
    <p:sldLayoutId id="2147483669" r:id="rId18"/>
    <p:sldLayoutId id="2147483670" r:id="rId19"/>
    <p:sldLayoutId id="2147483671" r:id="rId20"/>
    <p:sldLayoutId id="214748367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1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media2.m4a"/><Relationship Id="rId7" Type="http://schemas.openxmlformats.org/officeDocument/2006/relationships/image" Target="../media/image6.png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4322539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7268491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1243725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4189213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7134213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Object Recognition?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535787" y="3100800"/>
            <a:ext cx="21806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Classification</a:t>
            </a:r>
            <a:endParaRPr sz="22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705425" y="3513700"/>
            <a:ext cx="18432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Lawn detection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3610366" y="3110016"/>
            <a:ext cx="1922099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Localization</a:t>
            </a:r>
            <a:endParaRPr sz="22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610800" y="3513700"/>
            <a:ext cx="19221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awn size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6641013" y="3100800"/>
            <a:ext cx="17538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Tagging</a:t>
            </a:r>
            <a:endParaRPr sz="22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6640579" y="3513706"/>
            <a:ext cx="17538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Lawn quality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4" name="Google Shape;244;p36"/>
          <p:cNvCxnSpPr>
            <a:cxnSpLocks/>
            <a:stCxn id="235" idx="2"/>
            <a:endCxn id="240" idx="0"/>
          </p:cNvCxnSpPr>
          <p:nvPr/>
        </p:nvCxnSpPr>
        <p:spPr>
          <a:xfrm flipH="1">
            <a:off x="4571416" y="2556338"/>
            <a:ext cx="897" cy="5536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6"/>
          <p:cNvCxnSpPr>
            <a:stCxn id="236" idx="2"/>
            <a:endCxn id="242" idx="0"/>
          </p:cNvCxnSpPr>
          <p:nvPr/>
        </p:nvCxnSpPr>
        <p:spPr>
          <a:xfrm>
            <a:off x="7517313" y="2556338"/>
            <a:ext cx="600" cy="54446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6"/>
          <p:cNvCxnSpPr/>
          <p:nvPr/>
        </p:nvCxnSpPr>
        <p:spPr>
          <a:xfrm>
            <a:off x="717300" y="2828581"/>
            <a:ext cx="770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36"/>
          <p:cNvCxnSpPr/>
          <p:nvPr/>
        </p:nvCxnSpPr>
        <p:spPr>
          <a:xfrm flipH="1">
            <a:off x="1626713" y="2556313"/>
            <a:ext cx="600" cy="54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9" name="Google Shape;24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6325" y="287900"/>
            <a:ext cx="886950" cy="8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BDB911E8-F0B7-A564-E125-879768F9AAFC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39373" y="1987886"/>
            <a:ext cx="374904" cy="37490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AC3E9694-BE57-C927-5A7A-CE6358D53EB5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384861" y="1987886"/>
            <a:ext cx="374904" cy="374904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6F3A3B7A-9CB1-B5D6-FADA-725DECC77463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7329861" y="1987886"/>
            <a:ext cx="374904" cy="374904"/>
          </a:xfrm>
          <a:prstGeom prst="rect">
            <a:avLst/>
          </a:prstGeom>
        </p:spPr>
      </p:pic>
      <p:pic>
        <p:nvPicPr>
          <p:cNvPr id="24" name="Audio 23">
            <a:hlinkClick r:id="" action="ppaction://media"/>
            <a:extLst>
              <a:ext uri="{FF2B5EF4-FFF2-40B4-BE49-F238E27FC236}">
                <a16:creationId xmlns:a16="http://schemas.microsoft.com/office/drawing/2014/main" id="{53771B49-E49E-F183-8DCA-0EC441308CB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02"/>
    </mc:Choice>
    <mc:Fallback xmlns="">
      <p:transition spd="slow" advTm="23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  <p:bldLst>
      <p:bldP spid="234" grpId="0" animBg="1"/>
      <p:bldP spid="235" grpId="0" animBg="1"/>
      <p:bldP spid="236" grpId="0" animBg="1"/>
      <p:bldP spid="238" grpId="0"/>
      <p:bldP spid="239" grpId="0"/>
      <p:bldP spid="240" grpId="0"/>
      <p:bldP spid="241" grpId="0"/>
      <p:bldP spid="242" grpId="0"/>
      <p:bldP spid="2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4322539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7268491" y="2059644"/>
            <a:ext cx="498600" cy="49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1243725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4189213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7134213" y="1794338"/>
            <a:ext cx="766200" cy="7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Object Recognition?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749925" y="3100800"/>
            <a:ext cx="17808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Build</a:t>
            </a:r>
            <a:endParaRPr sz="25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705425" y="3513700"/>
            <a:ext cx="18432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Built the minimum viable version of Lawn Buddy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3694939" y="3100806"/>
            <a:ext cx="17538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Measure</a:t>
            </a:r>
            <a:endParaRPr sz="25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610800" y="3513700"/>
            <a:ext cx="19221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Measured customer’s data and translated it into insights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6640891" y="3100806"/>
            <a:ext cx="17538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Learn</a:t>
            </a:r>
            <a:endParaRPr sz="25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6640579" y="3513706"/>
            <a:ext cx="17538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Learned about the customer’s needs 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4" name="Google Shape;244;p36"/>
          <p:cNvCxnSpPr>
            <a:cxnSpLocks/>
            <a:stCxn id="235" idx="2"/>
            <a:endCxn id="240" idx="0"/>
          </p:cNvCxnSpPr>
          <p:nvPr/>
        </p:nvCxnSpPr>
        <p:spPr>
          <a:xfrm flipH="1">
            <a:off x="4571713" y="2556338"/>
            <a:ext cx="600" cy="54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6"/>
          <p:cNvCxnSpPr>
            <a:stCxn id="236" idx="2"/>
            <a:endCxn id="242" idx="0"/>
          </p:cNvCxnSpPr>
          <p:nvPr/>
        </p:nvCxnSpPr>
        <p:spPr>
          <a:xfrm>
            <a:off x="7517313" y="2556338"/>
            <a:ext cx="600" cy="54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6"/>
          <p:cNvCxnSpPr/>
          <p:nvPr/>
        </p:nvCxnSpPr>
        <p:spPr>
          <a:xfrm>
            <a:off x="717300" y="2828581"/>
            <a:ext cx="770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36"/>
          <p:cNvCxnSpPr/>
          <p:nvPr/>
        </p:nvCxnSpPr>
        <p:spPr>
          <a:xfrm flipH="1">
            <a:off x="1626713" y="2556313"/>
            <a:ext cx="600" cy="54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6"/>
          <p:cNvSpPr txBox="1"/>
          <p:nvPr/>
        </p:nvSpPr>
        <p:spPr>
          <a:xfrm>
            <a:off x="3650113" y="4431838"/>
            <a:ext cx="18432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Build, measure, learn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6325" y="287900"/>
            <a:ext cx="886950" cy="8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0075" y="1988588"/>
            <a:ext cx="373500" cy="3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85563" y="1988606"/>
            <a:ext cx="373500" cy="37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8500" y="1926047"/>
            <a:ext cx="498600" cy="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Audio 22">
            <a:hlinkClick r:id="" action="ppaction://media"/>
            <a:extLst>
              <a:ext uri="{FF2B5EF4-FFF2-40B4-BE49-F238E27FC236}">
                <a16:creationId xmlns:a16="http://schemas.microsoft.com/office/drawing/2014/main" id="{E8F05061-0D44-E895-3722-DDFF9D7A8E1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80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99"/>
    </mc:Choice>
    <mc:Fallback xmlns="">
      <p:transition spd="slow" advTm="347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234" grpId="0" animBg="1"/>
      <p:bldP spid="235" grpId="0" animBg="1"/>
      <p:bldP spid="236" grpId="0" animBg="1"/>
      <p:bldP spid="238" grpId="0"/>
      <p:bldP spid="239" grpId="0"/>
      <p:bldP spid="240" grpId="0"/>
      <p:bldP spid="241" grpId="0"/>
      <p:bldP spid="242" grpId="0"/>
      <p:bldP spid="243" grpId="0"/>
      <p:bldP spid="2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2.6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7|3.5|5"/>
</p:tagLst>
</file>

<file path=ppt/theme/theme1.xml><?xml version="1.0" encoding="utf-8"?>
<a:theme xmlns:a="http://schemas.openxmlformats.org/drawingml/2006/main" name="Elegant, Modern Milky White Company Profile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F3F3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280</Words>
  <Application>Microsoft Macintosh PowerPoint</Application>
  <PresentationFormat>On-screen Show (16:9)</PresentationFormat>
  <Paragraphs>29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PT Sans</vt:lpstr>
      <vt:lpstr>Lato</vt:lpstr>
      <vt:lpstr>Poppins SemiBold</vt:lpstr>
      <vt:lpstr>Open Sans</vt:lpstr>
      <vt:lpstr>Arial</vt:lpstr>
      <vt:lpstr>Elegant, Modern Milky White Company Profile by Slidesgo</vt:lpstr>
      <vt:lpstr>Why Object Recognition?</vt:lpstr>
      <vt:lpstr>Why Object Recognition?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Lawn Buddy “The cutting hedge technology”</dc:title>
  <cp:lastModifiedBy>Ahmed, Gasser</cp:lastModifiedBy>
  <cp:revision>11</cp:revision>
  <dcterms:modified xsi:type="dcterms:W3CDTF">2022-07-05T02:08:19Z</dcterms:modified>
</cp:coreProperties>
</file>