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Lato"/>
      <p:regular r:id="rId6"/>
      <p:bold r:id="rId7"/>
      <p:italic r:id="rId8"/>
      <p:boldItalic r:id="rId9"/>
    </p:embeddedFont>
    <p:embeddedFont>
      <p:font typeface="Bungee"/>
      <p:regular r:id="rId10"/>
    </p:embeddedFont>
    <p:embeddedFont>
      <p:font typeface="Poppins SemiBold"/>
      <p:regular r:id="rId11"/>
      <p:bold r:id="rId12"/>
      <p:italic r:id="rId13"/>
      <p:boldItalic r:id="rId14"/>
    </p:embeddedFont>
    <p:embeddedFont>
      <p:font typeface="PT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font" Target="fonts/Lato-regular.fntdata"/><Relationship Id="rId7" Type="http://schemas.openxmlformats.org/officeDocument/2006/relationships/font" Target="fonts/Lato-bold.fntdata"/><Relationship Id="rId8" Type="http://schemas.openxmlformats.org/officeDocument/2006/relationships/font" Target="fonts/Lato-italic.fntdata"/><Relationship Id="rId11" Type="http://schemas.openxmlformats.org/officeDocument/2006/relationships/font" Target="fonts/PoppinsSemiBold-regular.fntdata"/><Relationship Id="rId10" Type="http://schemas.openxmlformats.org/officeDocument/2006/relationships/font" Target="fonts/Bungee-regular.fntdata"/><Relationship Id="rId13" Type="http://schemas.openxmlformats.org/officeDocument/2006/relationships/font" Target="fonts/PoppinsSemiBold-italic.fntdata"/><Relationship Id="rId12" Type="http://schemas.openxmlformats.org/officeDocument/2006/relationships/font" Target="fonts/PoppinsSemiBold-bold.fntdata"/><Relationship Id="rId15" Type="http://schemas.openxmlformats.org/officeDocument/2006/relationships/font" Target="fonts/PTSans-regular.fntdata"/><Relationship Id="rId14" Type="http://schemas.openxmlformats.org/officeDocument/2006/relationships/font" Target="fonts/PoppinsSemiBold-boldItalic.fntdata"/><Relationship Id="rId17" Type="http://schemas.openxmlformats.org/officeDocument/2006/relationships/font" Target="fonts/PTSans-italic.fntdata"/><Relationship Id="rId16" Type="http://schemas.openxmlformats.org/officeDocument/2006/relationships/font" Target="fonts/PTSans-bold.fntdata"/><Relationship Id="rId18" Type="http://schemas.openxmlformats.org/officeDocument/2006/relationships/font" Target="fonts/PT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.to/theme_selection/best-web-development-stack-2jp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18161779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18161779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MERN framework 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https://dev.to/theme_selection/best-web-development-stack-2jpe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Icons source: https://icons8.com/icon/WMvhDPZBJ9X2/backend-development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53450" y="1767862"/>
            <a:ext cx="3910500" cy="185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53536" y="3820119"/>
            <a:ext cx="39105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/>
          <p:nvPr/>
        </p:nvSpPr>
        <p:spPr>
          <a:xfrm>
            <a:off x="454550" y="1883025"/>
            <a:ext cx="8229600" cy="2865300"/>
          </a:xfrm>
          <a:prstGeom prst="roundRect">
            <a:avLst>
              <a:gd fmla="val 3352" name="adj"/>
            </a:avLst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1"/>
          <p:cNvSpPr txBox="1"/>
          <p:nvPr>
            <p:ph hasCustomPrompt="1" type="title"/>
          </p:nvPr>
        </p:nvSpPr>
        <p:spPr>
          <a:xfrm>
            <a:off x="1577850" y="2300443"/>
            <a:ext cx="5988300" cy="142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/>
          <p:nvPr>
            <p:ph idx="1" type="subTitle"/>
          </p:nvPr>
        </p:nvSpPr>
        <p:spPr>
          <a:xfrm>
            <a:off x="1577850" y="3615825"/>
            <a:ext cx="5988300" cy="49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2" type="title"/>
          </p:nvPr>
        </p:nvSpPr>
        <p:spPr>
          <a:xfrm>
            <a:off x="1972675" y="1682850"/>
            <a:ext cx="1985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" name="Google Shape;45;p13"/>
          <p:cNvSpPr txBox="1"/>
          <p:nvPr>
            <p:ph idx="1" type="subTitle"/>
          </p:nvPr>
        </p:nvSpPr>
        <p:spPr>
          <a:xfrm>
            <a:off x="1972675" y="2315972"/>
            <a:ext cx="2552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13"/>
          <p:cNvSpPr txBox="1"/>
          <p:nvPr>
            <p:ph hasCustomPrompt="1" idx="3" type="title"/>
          </p:nvPr>
        </p:nvSpPr>
        <p:spPr>
          <a:xfrm>
            <a:off x="582650" y="1667500"/>
            <a:ext cx="138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/>
          <p:nvPr>
            <p:ph idx="4" type="title"/>
          </p:nvPr>
        </p:nvSpPr>
        <p:spPr>
          <a:xfrm>
            <a:off x="5875350" y="1682850"/>
            <a:ext cx="1985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" name="Google Shape;48;p13"/>
          <p:cNvSpPr txBox="1"/>
          <p:nvPr>
            <p:ph idx="5" type="subTitle"/>
          </p:nvPr>
        </p:nvSpPr>
        <p:spPr>
          <a:xfrm>
            <a:off x="5875350" y="2315972"/>
            <a:ext cx="2552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hasCustomPrompt="1" idx="6" type="title"/>
          </p:nvPr>
        </p:nvSpPr>
        <p:spPr>
          <a:xfrm>
            <a:off x="4485425" y="1667500"/>
            <a:ext cx="138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idx="7" type="title"/>
          </p:nvPr>
        </p:nvSpPr>
        <p:spPr>
          <a:xfrm>
            <a:off x="1972675" y="3314221"/>
            <a:ext cx="1985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" name="Google Shape;51;p13"/>
          <p:cNvSpPr txBox="1"/>
          <p:nvPr>
            <p:ph idx="8" type="subTitle"/>
          </p:nvPr>
        </p:nvSpPr>
        <p:spPr>
          <a:xfrm>
            <a:off x="1972675" y="3947343"/>
            <a:ext cx="2552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9" type="title"/>
          </p:nvPr>
        </p:nvSpPr>
        <p:spPr>
          <a:xfrm>
            <a:off x="582650" y="3298874"/>
            <a:ext cx="138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idx="13" type="title"/>
          </p:nvPr>
        </p:nvSpPr>
        <p:spPr>
          <a:xfrm>
            <a:off x="5875350" y="3314221"/>
            <a:ext cx="1985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" name="Google Shape;54;p13"/>
          <p:cNvSpPr txBox="1"/>
          <p:nvPr>
            <p:ph idx="14" type="subTitle"/>
          </p:nvPr>
        </p:nvSpPr>
        <p:spPr>
          <a:xfrm>
            <a:off x="5875350" y="3947343"/>
            <a:ext cx="2552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15" type="title"/>
          </p:nvPr>
        </p:nvSpPr>
        <p:spPr>
          <a:xfrm>
            <a:off x="4485425" y="3298874"/>
            <a:ext cx="138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54550" y="1883025"/>
            <a:ext cx="8278800" cy="2865300"/>
          </a:xfrm>
          <a:prstGeom prst="roundRect">
            <a:avLst>
              <a:gd fmla="val 3352" name="adj"/>
            </a:avLst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2716300" y="2095925"/>
            <a:ext cx="4992900" cy="13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643400" y="3541275"/>
            <a:ext cx="58572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1753050" y="3294944"/>
            <a:ext cx="5637900" cy="2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379550" y="1703638"/>
            <a:ext cx="6384900" cy="14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719900" y="1228725"/>
            <a:ext cx="7704000" cy="3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" type="subTitle"/>
          </p:nvPr>
        </p:nvSpPr>
        <p:spPr>
          <a:xfrm flipH="1">
            <a:off x="4836750" y="1917675"/>
            <a:ext cx="3222300" cy="12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s">
  <p:cSld name="CUSTOM_6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937700" y="2448576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8"/>
          <p:cNvSpPr txBox="1"/>
          <p:nvPr>
            <p:ph idx="1" type="subTitle"/>
          </p:nvPr>
        </p:nvSpPr>
        <p:spPr>
          <a:xfrm>
            <a:off x="855500" y="3204050"/>
            <a:ext cx="2339700" cy="1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2" type="title"/>
          </p:nvPr>
        </p:nvSpPr>
        <p:spPr>
          <a:xfrm>
            <a:off x="3484420" y="2448576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18"/>
          <p:cNvSpPr txBox="1"/>
          <p:nvPr>
            <p:ph idx="3" type="subTitle"/>
          </p:nvPr>
        </p:nvSpPr>
        <p:spPr>
          <a:xfrm>
            <a:off x="3402225" y="3204050"/>
            <a:ext cx="2339700" cy="1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4" type="title"/>
          </p:nvPr>
        </p:nvSpPr>
        <p:spPr>
          <a:xfrm>
            <a:off x="6031147" y="2448576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8"/>
          <p:cNvSpPr txBox="1"/>
          <p:nvPr>
            <p:ph idx="5" type="subTitle"/>
          </p:nvPr>
        </p:nvSpPr>
        <p:spPr>
          <a:xfrm>
            <a:off x="5949000" y="3204050"/>
            <a:ext cx="2339700" cy="1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s 2">
  <p:cSld name="CUSTOM_6_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879900" y="2651156"/>
            <a:ext cx="2175300" cy="4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subTitle"/>
          </p:nvPr>
        </p:nvSpPr>
        <p:spPr>
          <a:xfrm>
            <a:off x="879900" y="3063621"/>
            <a:ext cx="2175300" cy="6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2" type="title"/>
          </p:nvPr>
        </p:nvSpPr>
        <p:spPr>
          <a:xfrm>
            <a:off x="3484350" y="2651156"/>
            <a:ext cx="2175300" cy="4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3" type="subTitle"/>
          </p:nvPr>
        </p:nvSpPr>
        <p:spPr>
          <a:xfrm>
            <a:off x="3484350" y="3063621"/>
            <a:ext cx="2175300" cy="6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4" type="title"/>
          </p:nvPr>
        </p:nvSpPr>
        <p:spPr>
          <a:xfrm>
            <a:off x="6088800" y="2651156"/>
            <a:ext cx="2175300" cy="4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9"/>
          <p:cNvSpPr txBox="1"/>
          <p:nvPr>
            <p:ph idx="5" type="subTitle"/>
          </p:nvPr>
        </p:nvSpPr>
        <p:spPr>
          <a:xfrm>
            <a:off x="6088800" y="3063621"/>
            <a:ext cx="2175300" cy="6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s 1">
  <p:cSld name="CUSTOM_6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833150" y="1445850"/>
            <a:ext cx="238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20"/>
          <p:cNvSpPr txBox="1"/>
          <p:nvPr>
            <p:ph idx="1" type="subTitle"/>
          </p:nvPr>
        </p:nvSpPr>
        <p:spPr>
          <a:xfrm>
            <a:off x="937700" y="3630525"/>
            <a:ext cx="2175300" cy="6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2" type="title"/>
          </p:nvPr>
        </p:nvSpPr>
        <p:spPr>
          <a:xfrm>
            <a:off x="3379875" y="1445850"/>
            <a:ext cx="238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20"/>
          <p:cNvSpPr txBox="1"/>
          <p:nvPr>
            <p:ph idx="3" type="subTitle"/>
          </p:nvPr>
        </p:nvSpPr>
        <p:spPr>
          <a:xfrm>
            <a:off x="3484425" y="3630525"/>
            <a:ext cx="2175300" cy="6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4" type="title"/>
          </p:nvPr>
        </p:nvSpPr>
        <p:spPr>
          <a:xfrm>
            <a:off x="5926600" y="1445850"/>
            <a:ext cx="238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20"/>
          <p:cNvSpPr txBox="1"/>
          <p:nvPr>
            <p:ph idx="5" type="subTitle"/>
          </p:nvPr>
        </p:nvSpPr>
        <p:spPr>
          <a:xfrm>
            <a:off x="6031150" y="3630525"/>
            <a:ext cx="2175300" cy="6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983400" y="2489600"/>
            <a:ext cx="4440600" cy="13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3983400" y="524625"/>
            <a:ext cx="4440600" cy="14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983400" y="3903600"/>
            <a:ext cx="3174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s">
  <p:cSld name="CUSTOM_5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698619" y="1546925"/>
            <a:ext cx="2412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21"/>
          <p:cNvSpPr txBox="1"/>
          <p:nvPr>
            <p:ph idx="1" type="subTitle"/>
          </p:nvPr>
        </p:nvSpPr>
        <p:spPr>
          <a:xfrm>
            <a:off x="1003719" y="2015038"/>
            <a:ext cx="21075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2" type="title"/>
          </p:nvPr>
        </p:nvSpPr>
        <p:spPr>
          <a:xfrm>
            <a:off x="6008706" y="1546925"/>
            <a:ext cx="241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21"/>
          <p:cNvSpPr txBox="1"/>
          <p:nvPr>
            <p:ph idx="3" type="subTitle"/>
          </p:nvPr>
        </p:nvSpPr>
        <p:spPr>
          <a:xfrm>
            <a:off x="6008706" y="2015038"/>
            <a:ext cx="21075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4" type="title"/>
          </p:nvPr>
        </p:nvSpPr>
        <p:spPr>
          <a:xfrm>
            <a:off x="698619" y="3076650"/>
            <a:ext cx="2412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21"/>
          <p:cNvSpPr txBox="1"/>
          <p:nvPr>
            <p:ph idx="5" type="subTitle"/>
          </p:nvPr>
        </p:nvSpPr>
        <p:spPr>
          <a:xfrm>
            <a:off x="1003719" y="3544763"/>
            <a:ext cx="21075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6" type="title"/>
          </p:nvPr>
        </p:nvSpPr>
        <p:spPr>
          <a:xfrm>
            <a:off x="6008706" y="3076650"/>
            <a:ext cx="241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21"/>
          <p:cNvSpPr txBox="1"/>
          <p:nvPr>
            <p:ph idx="7" type="subTitle"/>
          </p:nvPr>
        </p:nvSpPr>
        <p:spPr>
          <a:xfrm>
            <a:off x="6008706" y="3544763"/>
            <a:ext cx="21075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s 1">
  <p:cSld name="CUSTOM_5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1633805" y="1598700"/>
            <a:ext cx="2662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2"/>
          <p:cNvSpPr txBox="1"/>
          <p:nvPr>
            <p:ph idx="1" type="subTitle"/>
          </p:nvPr>
        </p:nvSpPr>
        <p:spPr>
          <a:xfrm>
            <a:off x="1633799" y="2032825"/>
            <a:ext cx="2662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2" type="title"/>
          </p:nvPr>
        </p:nvSpPr>
        <p:spPr>
          <a:xfrm>
            <a:off x="5645780" y="1598700"/>
            <a:ext cx="2662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2"/>
          <p:cNvSpPr txBox="1"/>
          <p:nvPr>
            <p:ph idx="3" type="subTitle"/>
          </p:nvPr>
        </p:nvSpPr>
        <p:spPr>
          <a:xfrm>
            <a:off x="5645774" y="2032825"/>
            <a:ext cx="2662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4" type="title"/>
          </p:nvPr>
        </p:nvSpPr>
        <p:spPr>
          <a:xfrm>
            <a:off x="1633805" y="3260700"/>
            <a:ext cx="2662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22"/>
          <p:cNvSpPr txBox="1"/>
          <p:nvPr>
            <p:ph idx="5" type="subTitle"/>
          </p:nvPr>
        </p:nvSpPr>
        <p:spPr>
          <a:xfrm>
            <a:off x="1633799" y="3694825"/>
            <a:ext cx="2662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6" type="title"/>
          </p:nvPr>
        </p:nvSpPr>
        <p:spPr>
          <a:xfrm>
            <a:off x="5645780" y="3260700"/>
            <a:ext cx="2662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22"/>
          <p:cNvSpPr txBox="1"/>
          <p:nvPr>
            <p:ph idx="7" type="subTitle"/>
          </p:nvPr>
        </p:nvSpPr>
        <p:spPr>
          <a:xfrm>
            <a:off x="5645774" y="3694825"/>
            <a:ext cx="2662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861799" y="1837437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861799" y="228003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2" type="title"/>
          </p:nvPr>
        </p:nvSpPr>
        <p:spPr>
          <a:xfrm>
            <a:off x="3579012" y="1837437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23"/>
          <p:cNvSpPr txBox="1"/>
          <p:nvPr>
            <p:ph idx="3" type="subTitle"/>
          </p:nvPr>
        </p:nvSpPr>
        <p:spPr>
          <a:xfrm>
            <a:off x="3579012" y="228003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4" type="title"/>
          </p:nvPr>
        </p:nvSpPr>
        <p:spPr>
          <a:xfrm>
            <a:off x="861799" y="3664437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23"/>
          <p:cNvSpPr txBox="1"/>
          <p:nvPr>
            <p:ph idx="5" type="subTitle"/>
          </p:nvPr>
        </p:nvSpPr>
        <p:spPr>
          <a:xfrm>
            <a:off x="861799" y="4100948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6" type="title"/>
          </p:nvPr>
        </p:nvSpPr>
        <p:spPr>
          <a:xfrm>
            <a:off x="3579012" y="3664437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23"/>
          <p:cNvSpPr txBox="1"/>
          <p:nvPr>
            <p:ph idx="7" type="subTitle"/>
          </p:nvPr>
        </p:nvSpPr>
        <p:spPr>
          <a:xfrm>
            <a:off x="3579012" y="4100948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8" type="title"/>
          </p:nvPr>
        </p:nvSpPr>
        <p:spPr>
          <a:xfrm>
            <a:off x="6281400" y="1837437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3" name="Google Shape;123;p23"/>
          <p:cNvSpPr txBox="1"/>
          <p:nvPr>
            <p:ph idx="9" type="subTitle"/>
          </p:nvPr>
        </p:nvSpPr>
        <p:spPr>
          <a:xfrm>
            <a:off x="6281400" y="2280043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3" type="title"/>
          </p:nvPr>
        </p:nvSpPr>
        <p:spPr>
          <a:xfrm>
            <a:off x="6281400" y="366443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23"/>
          <p:cNvSpPr txBox="1"/>
          <p:nvPr>
            <p:ph idx="14" type="subTitle"/>
          </p:nvPr>
        </p:nvSpPr>
        <p:spPr>
          <a:xfrm>
            <a:off x="6281400" y="4100957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hasCustomPrompt="1" idx="2" type="title"/>
          </p:nvPr>
        </p:nvSpPr>
        <p:spPr>
          <a:xfrm>
            <a:off x="1026251" y="1339388"/>
            <a:ext cx="29502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1235725" y="2168303"/>
            <a:ext cx="25314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hasCustomPrompt="1" idx="3" type="title"/>
          </p:nvPr>
        </p:nvSpPr>
        <p:spPr>
          <a:xfrm>
            <a:off x="5167463" y="1339388"/>
            <a:ext cx="29502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2" name="Google Shape;132;p24"/>
          <p:cNvSpPr txBox="1"/>
          <p:nvPr>
            <p:ph idx="4" type="subTitle"/>
          </p:nvPr>
        </p:nvSpPr>
        <p:spPr>
          <a:xfrm>
            <a:off x="5376976" y="2168303"/>
            <a:ext cx="25314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hasCustomPrompt="1" idx="5" type="title"/>
          </p:nvPr>
        </p:nvSpPr>
        <p:spPr>
          <a:xfrm>
            <a:off x="1026251" y="3136425"/>
            <a:ext cx="29502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4" name="Google Shape;134;p24"/>
          <p:cNvSpPr txBox="1"/>
          <p:nvPr>
            <p:ph idx="6" type="subTitle"/>
          </p:nvPr>
        </p:nvSpPr>
        <p:spPr>
          <a:xfrm>
            <a:off x="1235725" y="3947153"/>
            <a:ext cx="25314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5" name="Google Shape;135;p24"/>
          <p:cNvSpPr txBox="1"/>
          <p:nvPr>
            <p:ph hasCustomPrompt="1" idx="7" type="title"/>
          </p:nvPr>
        </p:nvSpPr>
        <p:spPr>
          <a:xfrm>
            <a:off x="5167463" y="3136425"/>
            <a:ext cx="29502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24"/>
          <p:cNvSpPr txBox="1"/>
          <p:nvPr>
            <p:ph idx="8" type="subTitle"/>
          </p:nvPr>
        </p:nvSpPr>
        <p:spPr>
          <a:xfrm>
            <a:off x="5376912" y="3947153"/>
            <a:ext cx="25314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4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720000" y="1308275"/>
            <a:ext cx="6606000" cy="18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2424600" y="507223"/>
            <a:ext cx="42948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2854650" y="1558696"/>
            <a:ext cx="34347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/>
        </p:nvSpPr>
        <p:spPr>
          <a:xfrm>
            <a:off x="2378550" y="3566516"/>
            <a:ext cx="438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3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287725"/>
            <a:ext cx="77040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4990513" y="2464352"/>
            <a:ext cx="3246600" cy="4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subTitle"/>
          </p:nvPr>
        </p:nvSpPr>
        <p:spPr>
          <a:xfrm>
            <a:off x="4990513" y="2916450"/>
            <a:ext cx="3246600" cy="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 flipH="1">
            <a:off x="906888" y="2464352"/>
            <a:ext cx="3246600" cy="4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4" type="subTitle"/>
          </p:nvPr>
        </p:nvSpPr>
        <p:spPr>
          <a:xfrm flipH="1">
            <a:off x="906888" y="2916450"/>
            <a:ext cx="3246600" cy="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720000" y="1308275"/>
            <a:ext cx="6606000" cy="18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454550" y="1883025"/>
            <a:ext cx="8255100" cy="2865300"/>
          </a:xfrm>
          <a:prstGeom prst="roundRect">
            <a:avLst>
              <a:gd fmla="val 3352" name="adj"/>
            </a:avLst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8"/>
          <p:cNvSpPr txBox="1"/>
          <p:nvPr>
            <p:ph type="title"/>
          </p:nvPr>
        </p:nvSpPr>
        <p:spPr>
          <a:xfrm flipH="1">
            <a:off x="2348238" y="2691005"/>
            <a:ext cx="4447500" cy="19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720000" y="1221150"/>
            <a:ext cx="4268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720000" y="2240565"/>
            <a:ext cx="4268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720000" y="1174050"/>
            <a:ext cx="4460400" cy="1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/>
          <p:nvPr/>
        </p:nvSpPr>
        <p:spPr>
          <a:xfrm>
            <a:off x="4322539" y="2059644"/>
            <a:ext cx="498600" cy="498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8"/>
          <p:cNvSpPr/>
          <p:nvPr/>
        </p:nvSpPr>
        <p:spPr>
          <a:xfrm>
            <a:off x="7268491" y="2059644"/>
            <a:ext cx="498600" cy="498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8"/>
          <p:cNvSpPr/>
          <p:nvPr/>
        </p:nvSpPr>
        <p:spPr>
          <a:xfrm>
            <a:off x="1243725" y="1794338"/>
            <a:ext cx="766200" cy="76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8"/>
          <p:cNvSpPr/>
          <p:nvPr/>
        </p:nvSpPr>
        <p:spPr>
          <a:xfrm>
            <a:off x="4189213" y="1794338"/>
            <a:ext cx="766200" cy="76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/>
          <p:nvPr/>
        </p:nvSpPr>
        <p:spPr>
          <a:xfrm>
            <a:off x="7134213" y="1794338"/>
            <a:ext cx="766200" cy="76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Technology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749925" y="3100800"/>
            <a:ext cx="17808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Database</a:t>
            </a:r>
            <a:endParaRPr sz="25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749925" y="3513706"/>
            <a:ext cx="17538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MongoDB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3694939" y="3100806"/>
            <a:ext cx="17538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Backend</a:t>
            </a:r>
            <a:endParaRPr sz="25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3695252" y="3513706"/>
            <a:ext cx="17538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ExpressJS running on top of NodeJS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6640891" y="3100806"/>
            <a:ext cx="17538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Frontend</a:t>
            </a:r>
            <a:endParaRPr sz="25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6640579" y="3513706"/>
            <a:ext cx="17538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ReactJS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1" name="Google Shape;161;p28"/>
          <p:cNvCxnSpPr>
            <a:stCxn id="152" idx="2"/>
            <a:endCxn id="157" idx="0"/>
          </p:cNvCxnSpPr>
          <p:nvPr/>
        </p:nvCxnSpPr>
        <p:spPr>
          <a:xfrm flipH="1">
            <a:off x="4571713" y="2556338"/>
            <a:ext cx="600" cy="54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8"/>
          <p:cNvCxnSpPr>
            <a:stCxn id="153" idx="2"/>
            <a:endCxn id="159" idx="0"/>
          </p:cNvCxnSpPr>
          <p:nvPr/>
        </p:nvCxnSpPr>
        <p:spPr>
          <a:xfrm>
            <a:off x="7517313" y="2556338"/>
            <a:ext cx="600" cy="54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8"/>
          <p:cNvCxnSpPr/>
          <p:nvPr/>
        </p:nvCxnSpPr>
        <p:spPr>
          <a:xfrm>
            <a:off x="717300" y="2828581"/>
            <a:ext cx="7709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8"/>
          <p:cNvCxnSpPr/>
          <p:nvPr/>
        </p:nvCxnSpPr>
        <p:spPr>
          <a:xfrm flipH="1">
            <a:off x="1626713" y="2556313"/>
            <a:ext cx="600" cy="54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924" y="2005243"/>
            <a:ext cx="340200" cy="340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5400" y="2022956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5313" y="1988600"/>
            <a:ext cx="373500" cy="3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 txBox="1"/>
          <p:nvPr/>
        </p:nvSpPr>
        <p:spPr>
          <a:xfrm>
            <a:off x="3925800" y="4323100"/>
            <a:ext cx="129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MERN Stack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, Modern Milky White Company Profile by Slidesgo">
  <a:themeElements>
    <a:clrScheme name="Simple Light">
      <a:dk1>
        <a:srgbClr val="000000"/>
      </a:dk1>
      <a:lt1>
        <a:srgbClr val="FFFFFF"/>
      </a:lt1>
      <a:dk2>
        <a:srgbClr val="D9D9D9"/>
      </a:dk2>
      <a:lt2>
        <a:srgbClr val="F3F3F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