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64" r:id="rId2"/>
    <p:sldId id="26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oppins SemiBold" panose="020B0604020202020204" pitchFamily="34" charset="0"/>
      <p:regular r:id="rId13"/>
      <p:bold r:id="rId14"/>
      <p:italic r:id="rId15"/>
      <p:boldItalic r:id="rId16"/>
    </p:embeddedFont>
    <p:embeddedFont>
      <p:font typeface="PT Sans" panose="020B0503020203020204" pitchFamily="34" charset="77"/>
      <p:regular r:id="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8571"/>
  </p:normalViewPr>
  <p:slideViewPr>
    <p:cSldViewPr snapToGrid="0" snapToObjects="1">
      <p:cViewPr varScale="1">
        <p:scale>
          <a:sx n="132" d="100"/>
          <a:sy n="132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3942b9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3942b9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 everyone [pause] this is Gasser Ahmed [pause] I’m the CTO here at Lawn Buddy [pause] I’m going to talk about why we chose [pause] Object Recognition for our Lawn Buddy app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" sz="1100" dirty="0"/>
              <a:t>We use object recognition [pause] so we can use 3 main features [pause][click] classification [pause] to detect the lawn [pause][click] localization to determine lawn size [pause][click] and tagging to find the lawn quality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3942b9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3942b9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decided to use this technology after applying [pause] one of the key principles [pause] of the Lean Startup Methodology, [pause][click] the “Build, measure, learn” principle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this principle [pause] we were able to [pause] [click] build the minimum viable version of [pause] Lawn Buddy [pause] [click] measure customer’s data [pause] and translate it into insights [pause] and lastly [pause] [click] learn about the customer’s need [pause] of something they </a:t>
            </a:r>
            <a:r>
              <a:rPr lang="en" sz="1100" dirty="0"/>
              <a:t>can use [pause] to interpret and understand [pause] the logistical nature [pause] of the lawn care services needed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23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37700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855500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3484420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3402225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4"/>
          </p:nvPr>
        </p:nvSpPr>
        <p:spPr>
          <a:xfrm>
            <a:off x="6031147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5949000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2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4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CUSTOM_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3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4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5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1">
  <p:cSld name="CUSTOM_5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633805" y="1598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1633799" y="2032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2"/>
          </p:nvPr>
        </p:nvSpPr>
        <p:spPr>
          <a:xfrm>
            <a:off x="5645780" y="1598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5645774" y="2032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4"/>
          </p:nvPr>
        </p:nvSpPr>
        <p:spPr>
          <a:xfrm>
            <a:off x="1633805" y="3260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1633799" y="3694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6"/>
          </p:nvPr>
        </p:nvSpPr>
        <p:spPr>
          <a:xfrm>
            <a:off x="5645780" y="3260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5645774" y="3694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6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7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8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3" hasCustomPrompt="1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5" hasCustomPrompt="1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7" hasCustomPrompt="1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8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2.m4a"/><Relationship Id="rId7" Type="http://schemas.openxmlformats.org/officeDocument/2006/relationships/image" Target="../media/image6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5.jp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Object Recognition?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535787" y="3100800"/>
            <a:ext cx="21806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Classification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05425" y="3513700"/>
            <a:ext cx="1843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detection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610366" y="3110016"/>
            <a:ext cx="1922099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Localization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610800" y="3513700"/>
            <a:ext cx="19221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awn size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6641013" y="3100800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Tagging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quality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6"/>
          <p:cNvCxnSpPr>
            <a:cxnSpLocks/>
            <a:stCxn id="235" idx="2"/>
            <a:endCxn id="240" idx="0"/>
          </p:cNvCxnSpPr>
          <p:nvPr/>
        </p:nvCxnSpPr>
        <p:spPr>
          <a:xfrm flipH="1">
            <a:off x="4571416" y="2556338"/>
            <a:ext cx="897" cy="5536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>
            <a:stCxn id="236" idx="2"/>
            <a:endCxn id="242" idx="0"/>
          </p:cNvCxnSpPr>
          <p:nvPr/>
        </p:nvCxnSpPr>
        <p:spPr>
          <a:xfrm>
            <a:off x="7517313" y="2556338"/>
            <a:ext cx="600" cy="5444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6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3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016325" y="287900"/>
            <a:ext cx="886950" cy="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BDB911E8-F0B7-A564-E125-879768F9AAF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39373" y="1987886"/>
            <a:ext cx="374904" cy="37490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AC3E9694-BE57-C927-5A7A-CE6358D53EB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384861" y="1987886"/>
            <a:ext cx="374904" cy="374904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3A3B7A-9CB1-B5D6-FADA-725DECC7746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329861" y="1987886"/>
            <a:ext cx="374904" cy="374904"/>
          </a:xfrm>
          <a:prstGeom prst="rect">
            <a:avLst/>
          </a:prstGeom>
        </p:spPr>
      </p:pic>
      <p:pic>
        <p:nvPicPr>
          <p:cNvPr id="24" name="Audio 23">
            <a:hlinkClick r:id="" action="ppaction://media"/>
            <a:extLst>
              <a:ext uri="{FF2B5EF4-FFF2-40B4-BE49-F238E27FC236}">
                <a16:creationId xmlns:a16="http://schemas.microsoft.com/office/drawing/2014/main" id="{53771B49-E49E-F183-8DCA-0EC441308CB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02"/>
    </mc:Choice>
    <mc:Fallback>
      <p:transition spd="slow" advTm="23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34" grpId="0" animBg="1"/>
      <p:bldP spid="235" grpId="0" animBg="1"/>
      <p:bldP spid="236" grpId="0" animBg="1"/>
      <p:bldP spid="238" grpId="0"/>
      <p:bldP spid="239" grpId="0"/>
      <p:bldP spid="240" grpId="0"/>
      <p:bldP spid="241" grpId="0"/>
      <p:bldP spid="242" grpId="0"/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Object Recognition?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749925" y="3100800"/>
            <a:ext cx="1780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Build</a:t>
            </a:r>
            <a:endParaRPr sz="2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05425" y="3513700"/>
            <a:ext cx="1843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Built the minimum viable version of Lawn Buddy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694939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Measure</a:t>
            </a:r>
            <a:endParaRPr sz="2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610800" y="3513700"/>
            <a:ext cx="19221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Measured customer’s data and translated it into insights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6640891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Learn</a:t>
            </a:r>
            <a:endParaRPr sz="2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Learned about the customer’s needs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6"/>
          <p:cNvCxnSpPr>
            <a:cxnSpLocks/>
            <a:stCxn id="235" idx="2"/>
            <a:endCxn id="240" idx="0"/>
          </p:cNvCxnSpPr>
          <p:nvPr/>
        </p:nvCxnSpPr>
        <p:spPr>
          <a:xfrm flipH="1">
            <a:off x="4571713" y="2556338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>
            <a:stCxn id="236" idx="2"/>
            <a:endCxn id="242" idx="0"/>
          </p:cNvCxnSpPr>
          <p:nvPr/>
        </p:nvCxnSpPr>
        <p:spPr>
          <a:xfrm>
            <a:off x="7517313" y="2556338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6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6"/>
          <p:cNvSpPr txBox="1"/>
          <p:nvPr/>
        </p:nvSpPr>
        <p:spPr>
          <a:xfrm>
            <a:off x="3650113" y="4431838"/>
            <a:ext cx="1843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Build, measure, learn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25" y="287900"/>
            <a:ext cx="886950" cy="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075" y="1988588"/>
            <a:ext cx="373500" cy="3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5563" y="1988606"/>
            <a:ext cx="373500" cy="37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8500" y="1926047"/>
            <a:ext cx="498600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E8F05061-0D44-E895-3722-DDFF9D7A8E1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805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99"/>
    </mc:Choice>
    <mc:Fallback>
      <p:transition spd="slow" advTm="34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34" grpId="0" animBg="1"/>
      <p:bldP spid="235" grpId="0" animBg="1"/>
      <p:bldP spid="236" grpId="0" animBg="1"/>
      <p:bldP spid="238" grpId="0"/>
      <p:bldP spid="239" grpId="0"/>
      <p:bldP spid="240" grpId="0"/>
      <p:bldP spid="241" grpId="0"/>
      <p:bldP spid="242" grpId="0"/>
      <p:bldP spid="243" grpId="0"/>
      <p:bldP spid="2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2.6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7|3.5|5"/>
</p:tagLst>
</file>

<file path=ppt/theme/theme1.xml><?xml version="1.0" encoding="utf-8"?>
<a:theme xmlns:a="http://schemas.openxmlformats.org/drawingml/2006/main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280</Words>
  <Application>Microsoft Macintosh PowerPoint</Application>
  <PresentationFormat>On-screen Show (16:9)</PresentationFormat>
  <Paragraphs>29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PT Sans</vt:lpstr>
      <vt:lpstr>Lato</vt:lpstr>
      <vt:lpstr>Poppins SemiBold</vt:lpstr>
      <vt:lpstr>Open Sans</vt:lpstr>
      <vt:lpstr>Arial</vt:lpstr>
      <vt:lpstr>Elegant, Modern Milky White Company Profile by Slidesgo</vt:lpstr>
      <vt:lpstr>Why Object Recognition?</vt:lpstr>
      <vt:lpstr>Why Object Recognition?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 Buddy “The cutting hedge technology”</dc:title>
  <cp:lastModifiedBy>Ahmed, Gasser</cp:lastModifiedBy>
  <cp:revision>11</cp:revision>
  <dcterms:modified xsi:type="dcterms:W3CDTF">2022-07-05T02:04:51Z</dcterms:modified>
</cp:coreProperties>
</file>