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AB2AA-FED9-42C8-AB97-0B9053AEB7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1F990-0008-4700-809A-E6F3B69B6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89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43D-2989-4565-91B4-62B4D38CBAD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042-9E4E-420E-95AF-6C3A49FC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1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43D-2989-4565-91B4-62B4D38CBAD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042-9E4E-420E-95AF-6C3A49FC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5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43D-2989-4565-91B4-62B4D38CBAD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042-9E4E-420E-95AF-6C3A49FC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5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43D-2989-4565-91B4-62B4D38CBAD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042-9E4E-420E-95AF-6C3A49FC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6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43D-2989-4565-91B4-62B4D38CBAD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042-9E4E-420E-95AF-6C3A49FC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5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43D-2989-4565-91B4-62B4D38CBAD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042-9E4E-420E-95AF-6C3A49FC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43D-2989-4565-91B4-62B4D38CBAD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042-9E4E-420E-95AF-6C3A49FC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3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43D-2989-4565-91B4-62B4D38CBAD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042-9E4E-420E-95AF-6C3A49FC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6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43D-2989-4565-91B4-62B4D38CBAD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042-9E4E-420E-95AF-6C3A49FC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0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43D-2989-4565-91B4-62B4D38CBAD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042-9E4E-420E-95AF-6C3A49FC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8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43D-2989-4565-91B4-62B4D38CBAD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042-9E4E-420E-95AF-6C3A49FC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A543D-2989-4565-91B4-62B4D38CBAD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F5042-9E4E-420E-95AF-6C3A49FC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6E66FC-6F89-45D9-96DC-C6936FFA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Gyroscope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7DB94B-AE3C-4FD8-97DE-FA6A1B57495C}"/>
              </a:ext>
            </a:extLst>
          </p:cNvPr>
          <p:cNvGrpSpPr/>
          <p:nvPr/>
        </p:nvGrpSpPr>
        <p:grpSpPr>
          <a:xfrm>
            <a:off x="4925284" y="4052455"/>
            <a:ext cx="810492" cy="6535881"/>
            <a:chOff x="3345867" y="3566453"/>
            <a:chExt cx="810492" cy="631524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E4F42F4-1F40-4D43-9BA9-958786BC2E65}"/>
                </a:ext>
              </a:extLst>
            </p:cNvPr>
            <p:cNvCxnSpPr>
              <a:cxnSpLocks/>
            </p:cNvCxnSpPr>
            <p:nvPr/>
          </p:nvCxnSpPr>
          <p:spPr>
            <a:xfrm>
              <a:off x="3366650" y="3566453"/>
              <a:ext cx="20784" cy="6315242"/>
            </a:xfrm>
            <a:prstGeom prst="line">
              <a:avLst/>
            </a:prstGeom>
            <a:ln w="177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4394C31-BC90-4FA2-88F4-E0A0126655B8}"/>
                </a:ext>
              </a:extLst>
            </p:cNvPr>
            <p:cNvCxnSpPr>
              <a:cxnSpLocks/>
            </p:cNvCxnSpPr>
            <p:nvPr/>
          </p:nvCxnSpPr>
          <p:spPr>
            <a:xfrm>
              <a:off x="3356259" y="8469744"/>
              <a:ext cx="78970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B01CC0-AB17-4A19-A26E-CDDB706FC6E3}"/>
                </a:ext>
              </a:extLst>
            </p:cNvPr>
            <p:cNvCxnSpPr>
              <a:cxnSpLocks/>
            </p:cNvCxnSpPr>
            <p:nvPr/>
          </p:nvCxnSpPr>
          <p:spPr>
            <a:xfrm>
              <a:off x="3366650" y="7762010"/>
              <a:ext cx="78970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197D70-3610-438E-951C-AD568B4DC781}"/>
                </a:ext>
              </a:extLst>
            </p:cNvPr>
            <p:cNvCxnSpPr>
              <a:cxnSpLocks/>
            </p:cNvCxnSpPr>
            <p:nvPr/>
          </p:nvCxnSpPr>
          <p:spPr>
            <a:xfrm>
              <a:off x="3356259" y="7081401"/>
              <a:ext cx="78970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F94739-687C-4768-A051-80A2B74AADA9}"/>
                </a:ext>
              </a:extLst>
            </p:cNvPr>
            <p:cNvCxnSpPr>
              <a:cxnSpLocks/>
            </p:cNvCxnSpPr>
            <p:nvPr/>
          </p:nvCxnSpPr>
          <p:spPr>
            <a:xfrm>
              <a:off x="3366650" y="6373667"/>
              <a:ext cx="78970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9BFEAC-2C5D-4069-90A4-ADB5A0B14E18}"/>
                </a:ext>
              </a:extLst>
            </p:cNvPr>
            <p:cNvCxnSpPr>
              <a:cxnSpLocks/>
            </p:cNvCxnSpPr>
            <p:nvPr/>
          </p:nvCxnSpPr>
          <p:spPr>
            <a:xfrm>
              <a:off x="3345867" y="5664774"/>
              <a:ext cx="78970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D540AF-00D3-4EB7-8A77-4F9B3DCBD764}"/>
                </a:ext>
              </a:extLst>
            </p:cNvPr>
            <p:cNvCxnSpPr>
              <a:cxnSpLocks/>
            </p:cNvCxnSpPr>
            <p:nvPr/>
          </p:nvCxnSpPr>
          <p:spPr>
            <a:xfrm>
              <a:off x="3356258" y="4957040"/>
              <a:ext cx="78970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F0EC0F8-EFA7-495F-819D-BDBDACFF4B14}"/>
              </a:ext>
            </a:extLst>
          </p:cNvPr>
          <p:cNvGrpSpPr/>
          <p:nvPr/>
        </p:nvGrpSpPr>
        <p:grpSpPr>
          <a:xfrm>
            <a:off x="5320136" y="4831773"/>
            <a:ext cx="5626116" cy="4989944"/>
            <a:chOff x="5320136" y="4249882"/>
            <a:chExt cx="5626116" cy="498994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8E7779-5554-4608-ABA9-D247FF33C897}"/>
                </a:ext>
              </a:extLst>
            </p:cNvPr>
            <p:cNvSpPr/>
            <p:nvPr/>
          </p:nvSpPr>
          <p:spPr>
            <a:xfrm>
              <a:off x="6055019" y="4249882"/>
              <a:ext cx="4145961" cy="4989944"/>
            </a:xfrm>
            <a:prstGeom prst="rect">
              <a:avLst/>
            </a:prstGeom>
            <a:noFill/>
            <a:ln w="177800">
              <a:solidFill>
                <a:srgbClr val="FEB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C7723B8-E7BD-4A41-817B-998F98BE9E41}"/>
                </a:ext>
              </a:extLst>
            </p:cNvPr>
            <p:cNvCxnSpPr>
              <a:cxnSpLocks/>
            </p:cNvCxnSpPr>
            <p:nvPr/>
          </p:nvCxnSpPr>
          <p:spPr>
            <a:xfrm>
              <a:off x="5330530" y="5296476"/>
              <a:ext cx="789709" cy="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1DD8EE-6F98-47FD-B44E-5A6F2C64494C}"/>
                </a:ext>
              </a:extLst>
            </p:cNvPr>
            <p:cNvCxnSpPr>
              <a:cxnSpLocks/>
            </p:cNvCxnSpPr>
            <p:nvPr/>
          </p:nvCxnSpPr>
          <p:spPr>
            <a:xfrm>
              <a:off x="5320138" y="6030767"/>
              <a:ext cx="789709" cy="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3F28279-ABE6-4B92-80FE-FA6B7BB60A33}"/>
                </a:ext>
              </a:extLst>
            </p:cNvPr>
            <p:cNvCxnSpPr>
              <a:cxnSpLocks/>
            </p:cNvCxnSpPr>
            <p:nvPr/>
          </p:nvCxnSpPr>
          <p:spPr>
            <a:xfrm>
              <a:off x="5320136" y="6744854"/>
              <a:ext cx="789709" cy="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F7B66B-DC21-4ADE-8D5F-4A86D1FA0B43}"/>
                </a:ext>
              </a:extLst>
            </p:cNvPr>
            <p:cNvCxnSpPr>
              <a:cxnSpLocks/>
            </p:cNvCxnSpPr>
            <p:nvPr/>
          </p:nvCxnSpPr>
          <p:spPr>
            <a:xfrm>
              <a:off x="5320137" y="7471640"/>
              <a:ext cx="789709" cy="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0A2906-D8AB-49E2-B7AD-C003405DF58F}"/>
                </a:ext>
              </a:extLst>
            </p:cNvPr>
            <p:cNvCxnSpPr>
              <a:cxnSpLocks/>
            </p:cNvCxnSpPr>
            <p:nvPr/>
          </p:nvCxnSpPr>
          <p:spPr>
            <a:xfrm>
              <a:off x="5320138" y="8174759"/>
              <a:ext cx="789709" cy="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DB5D0E-445A-45A9-8593-A2180DFB2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6543" y="5296476"/>
              <a:ext cx="789709" cy="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2055DF7-88B4-4124-8C09-9D55F141F3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6151" y="6030767"/>
              <a:ext cx="789709" cy="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72E46FE-F7FA-4E6B-ADC6-E504B3648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6149" y="6744854"/>
              <a:ext cx="789709" cy="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F8F725F-35B5-4403-9C7E-C56F8D733F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6150" y="7471640"/>
              <a:ext cx="789709" cy="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E69F53-108A-4839-AA5E-74C9922EB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6151" y="8174759"/>
              <a:ext cx="789709" cy="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138AC9-692D-4159-96E4-AE85E585DDA1}"/>
              </a:ext>
            </a:extLst>
          </p:cNvPr>
          <p:cNvGrpSpPr/>
          <p:nvPr/>
        </p:nvGrpSpPr>
        <p:grpSpPr>
          <a:xfrm>
            <a:off x="6739376" y="5527963"/>
            <a:ext cx="2863555" cy="3584863"/>
            <a:chOff x="6740811" y="4946071"/>
            <a:chExt cx="2863555" cy="358486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499F4D-B190-4344-84BE-BCCE7BFDAB33}"/>
                </a:ext>
              </a:extLst>
            </p:cNvPr>
            <p:cNvSpPr/>
            <p:nvPr/>
          </p:nvSpPr>
          <p:spPr>
            <a:xfrm>
              <a:off x="6740811" y="4946071"/>
              <a:ext cx="2774372" cy="3584863"/>
            </a:xfrm>
            <a:prstGeom prst="rect">
              <a:avLst/>
            </a:prstGeom>
            <a:noFill/>
            <a:ln w="1778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ED79E2F-9608-4138-BD84-DC677DA22D20}"/>
                </a:ext>
              </a:extLst>
            </p:cNvPr>
            <p:cNvGrpSpPr/>
            <p:nvPr/>
          </p:nvGrpSpPr>
          <p:grpSpPr>
            <a:xfrm>
              <a:off x="6827617" y="5560224"/>
              <a:ext cx="789712" cy="2356556"/>
              <a:chOff x="1626385" y="4264313"/>
              <a:chExt cx="789712" cy="2878283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19B32E9-43CE-4FAE-B307-A57B84006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6388" y="4264313"/>
                <a:ext cx="789709" cy="0"/>
              </a:xfrm>
              <a:prstGeom prst="line">
                <a:avLst/>
              </a:prstGeom>
              <a:ln w="1270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81D369F-AC48-4EF7-B7D2-31B4B3FBF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6387" y="4998604"/>
                <a:ext cx="789709" cy="0"/>
              </a:xfrm>
              <a:prstGeom prst="line">
                <a:avLst/>
              </a:prstGeom>
              <a:ln w="1270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C5DE143-D6CA-4BA3-BEEA-42388C958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6385" y="5712691"/>
                <a:ext cx="789709" cy="0"/>
              </a:xfrm>
              <a:prstGeom prst="line">
                <a:avLst/>
              </a:prstGeom>
              <a:ln w="1270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B8DCEC2-BF0C-45DB-88BA-66A3DBA84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6386" y="6439477"/>
                <a:ext cx="789709" cy="0"/>
              </a:xfrm>
              <a:prstGeom prst="line">
                <a:avLst/>
              </a:prstGeom>
              <a:ln w="1270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41FA60C-0972-4D4B-95D9-D88243280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6387" y="7142596"/>
                <a:ext cx="789709" cy="0"/>
              </a:xfrm>
              <a:prstGeom prst="line">
                <a:avLst/>
              </a:prstGeom>
              <a:ln w="1270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84D0B6D-FB60-49BD-9CE3-F28D2F0C4511}"/>
                </a:ext>
              </a:extLst>
            </p:cNvPr>
            <p:cNvGrpSpPr/>
            <p:nvPr/>
          </p:nvGrpSpPr>
          <p:grpSpPr>
            <a:xfrm>
              <a:off x="8617240" y="5560224"/>
              <a:ext cx="987126" cy="2356556"/>
              <a:chOff x="1630670" y="4264313"/>
              <a:chExt cx="789712" cy="2878283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0D09FC-6C91-4082-A8EF-CEB104E38C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0673" y="4264313"/>
                <a:ext cx="789709" cy="0"/>
              </a:xfrm>
              <a:prstGeom prst="line">
                <a:avLst/>
              </a:prstGeom>
              <a:ln w="1270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6FB525B-A3AF-4236-B8E2-570B97C12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0672" y="4998604"/>
                <a:ext cx="789709" cy="0"/>
              </a:xfrm>
              <a:prstGeom prst="line">
                <a:avLst/>
              </a:prstGeom>
              <a:ln w="1270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95C0B3-E936-44CE-967C-3DCCFCF07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0670" y="5712691"/>
                <a:ext cx="789709" cy="0"/>
              </a:xfrm>
              <a:prstGeom prst="line">
                <a:avLst/>
              </a:prstGeom>
              <a:ln w="1270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35AE35-B813-4DF0-8388-07B4C4668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0672" y="6439477"/>
                <a:ext cx="789709" cy="0"/>
              </a:xfrm>
              <a:prstGeom prst="line">
                <a:avLst/>
              </a:prstGeom>
              <a:ln w="1270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2285AE9-5842-42BB-8C10-EB41BA419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0672" y="7142596"/>
                <a:ext cx="789709" cy="0"/>
              </a:xfrm>
              <a:prstGeom prst="line">
                <a:avLst/>
              </a:prstGeom>
              <a:ln w="1270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F53BD53-F2D7-4830-B7E2-0BA1C08DEF26}"/>
              </a:ext>
            </a:extLst>
          </p:cNvPr>
          <p:cNvGrpSpPr/>
          <p:nvPr/>
        </p:nvGrpSpPr>
        <p:grpSpPr>
          <a:xfrm flipH="1">
            <a:off x="10551397" y="4052455"/>
            <a:ext cx="816258" cy="6535881"/>
            <a:chOff x="3340101" y="3566453"/>
            <a:chExt cx="816258" cy="6315242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CA8431-B770-47A5-8E3F-1ADE2C73B3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0101" y="3566453"/>
              <a:ext cx="26549" cy="6315242"/>
            </a:xfrm>
            <a:prstGeom prst="line">
              <a:avLst/>
            </a:prstGeom>
            <a:ln w="177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1200A16-D7F7-4493-867B-DD88448017F6}"/>
                </a:ext>
              </a:extLst>
            </p:cNvPr>
            <p:cNvCxnSpPr>
              <a:cxnSpLocks/>
            </p:cNvCxnSpPr>
            <p:nvPr/>
          </p:nvCxnSpPr>
          <p:spPr>
            <a:xfrm>
              <a:off x="3356259" y="8469744"/>
              <a:ext cx="78970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4727E8E-6F19-48D4-96E0-4C91DF67D9A6}"/>
                </a:ext>
              </a:extLst>
            </p:cNvPr>
            <p:cNvCxnSpPr>
              <a:cxnSpLocks/>
            </p:cNvCxnSpPr>
            <p:nvPr/>
          </p:nvCxnSpPr>
          <p:spPr>
            <a:xfrm>
              <a:off x="3366650" y="7762010"/>
              <a:ext cx="78970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1CE633C-F58E-4CBE-B7E1-24F6FC9E4B30}"/>
                </a:ext>
              </a:extLst>
            </p:cNvPr>
            <p:cNvCxnSpPr>
              <a:cxnSpLocks/>
            </p:cNvCxnSpPr>
            <p:nvPr/>
          </p:nvCxnSpPr>
          <p:spPr>
            <a:xfrm>
              <a:off x="3356259" y="7081401"/>
              <a:ext cx="78970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55D6676-5887-435F-B9ED-11E3BC4F5E2C}"/>
                </a:ext>
              </a:extLst>
            </p:cNvPr>
            <p:cNvCxnSpPr>
              <a:cxnSpLocks/>
            </p:cNvCxnSpPr>
            <p:nvPr/>
          </p:nvCxnSpPr>
          <p:spPr>
            <a:xfrm>
              <a:off x="3366650" y="6373667"/>
              <a:ext cx="78970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A9749F8-E728-4482-8190-52EA3865B6E5}"/>
                </a:ext>
              </a:extLst>
            </p:cNvPr>
            <p:cNvCxnSpPr>
              <a:cxnSpLocks/>
            </p:cNvCxnSpPr>
            <p:nvPr/>
          </p:nvCxnSpPr>
          <p:spPr>
            <a:xfrm>
              <a:off x="3345867" y="5664774"/>
              <a:ext cx="78970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E1C0632-50B1-441F-B747-33760291BFD1}"/>
                </a:ext>
              </a:extLst>
            </p:cNvPr>
            <p:cNvCxnSpPr>
              <a:cxnSpLocks/>
            </p:cNvCxnSpPr>
            <p:nvPr/>
          </p:nvCxnSpPr>
          <p:spPr>
            <a:xfrm>
              <a:off x="3356258" y="4957040"/>
              <a:ext cx="78970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05A51AF-D9EB-4596-939B-A78FDA23EE61}"/>
              </a:ext>
            </a:extLst>
          </p:cNvPr>
          <p:cNvGrpSpPr/>
          <p:nvPr/>
        </p:nvGrpSpPr>
        <p:grpSpPr>
          <a:xfrm>
            <a:off x="7010977" y="5878367"/>
            <a:ext cx="2234046" cy="2892714"/>
            <a:chOff x="7010977" y="5296476"/>
            <a:chExt cx="2234046" cy="2892714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AA34079-172C-453F-83BE-2DB11D8FA4E2}"/>
                </a:ext>
              </a:extLst>
            </p:cNvPr>
            <p:cNvCxnSpPr>
              <a:cxnSpLocks/>
            </p:cNvCxnSpPr>
            <p:nvPr/>
          </p:nvCxnSpPr>
          <p:spPr>
            <a:xfrm>
              <a:off x="7010977" y="5296476"/>
              <a:ext cx="2234045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4AFD4E8-57F6-4391-94A2-DC02365869CE}"/>
                </a:ext>
              </a:extLst>
            </p:cNvPr>
            <p:cNvCxnSpPr>
              <a:cxnSpLocks/>
            </p:cNvCxnSpPr>
            <p:nvPr/>
          </p:nvCxnSpPr>
          <p:spPr>
            <a:xfrm>
              <a:off x="7010978" y="8189190"/>
              <a:ext cx="2234045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B9C990C-F34A-4108-8CF5-0D68A16AAC2F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00" y="5327767"/>
              <a:ext cx="0" cy="2846992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53D2A95-6F65-43C3-9DE1-3BE95ECF8F04}"/>
                </a:ext>
              </a:extLst>
            </p:cNvPr>
            <p:cNvCxnSpPr>
              <a:cxnSpLocks/>
            </p:cNvCxnSpPr>
            <p:nvPr/>
          </p:nvCxnSpPr>
          <p:spPr>
            <a:xfrm>
              <a:off x="7010977" y="5864513"/>
              <a:ext cx="2234045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7A22C4D-99EA-44D3-B81B-5927E3BC153F}"/>
                </a:ext>
              </a:extLst>
            </p:cNvPr>
            <p:cNvCxnSpPr>
              <a:cxnSpLocks/>
            </p:cNvCxnSpPr>
            <p:nvPr/>
          </p:nvCxnSpPr>
          <p:spPr>
            <a:xfrm>
              <a:off x="7010977" y="6474113"/>
              <a:ext cx="2234045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E58176-0380-46B5-8E35-54499A76E462}"/>
                </a:ext>
              </a:extLst>
            </p:cNvPr>
            <p:cNvCxnSpPr>
              <a:cxnSpLocks/>
            </p:cNvCxnSpPr>
            <p:nvPr/>
          </p:nvCxnSpPr>
          <p:spPr>
            <a:xfrm>
              <a:off x="7010977" y="7031759"/>
              <a:ext cx="2234045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AC2B279-C761-4D5E-94E4-F2BEBD6BE4B3}"/>
                </a:ext>
              </a:extLst>
            </p:cNvPr>
            <p:cNvCxnSpPr>
              <a:cxnSpLocks/>
            </p:cNvCxnSpPr>
            <p:nvPr/>
          </p:nvCxnSpPr>
          <p:spPr>
            <a:xfrm>
              <a:off x="7010977" y="7630968"/>
              <a:ext cx="2234045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B3441D7-5D70-4424-AA60-4EC6DDA6B6D1}"/>
              </a:ext>
            </a:extLst>
          </p:cNvPr>
          <p:cNvCxnSpPr/>
          <p:nvPr/>
        </p:nvCxnSpPr>
        <p:spPr>
          <a:xfrm>
            <a:off x="5340922" y="4177145"/>
            <a:ext cx="5615721" cy="0"/>
          </a:xfrm>
          <a:prstGeom prst="line">
            <a:avLst/>
          </a:prstGeom>
          <a:ln w="177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6F9A168-7125-4874-A2E3-5F57FCAA7104}"/>
              </a:ext>
            </a:extLst>
          </p:cNvPr>
          <p:cNvCxnSpPr/>
          <p:nvPr/>
        </p:nvCxnSpPr>
        <p:spPr>
          <a:xfrm>
            <a:off x="5340921" y="10491351"/>
            <a:ext cx="5615721" cy="0"/>
          </a:xfrm>
          <a:prstGeom prst="line">
            <a:avLst/>
          </a:prstGeom>
          <a:ln w="177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B0744CD-DA65-46C6-BF01-A70F30D7200A}"/>
              </a:ext>
            </a:extLst>
          </p:cNvPr>
          <p:cNvGrpSpPr/>
          <p:nvPr/>
        </p:nvGrpSpPr>
        <p:grpSpPr>
          <a:xfrm>
            <a:off x="5569527" y="4265685"/>
            <a:ext cx="5116944" cy="6142542"/>
            <a:chOff x="5569527" y="3683794"/>
            <a:chExt cx="5116944" cy="6142542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C654C66-C852-4CA6-9979-DA3052F846B0}"/>
                </a:ext>
              </a:extLst>
            </p:cNvPr>
            <p:cNvGrpSpPr/>
            <p:nvPr/>
          </p:nvGrpSpPr>
          <p:grpSpPr>
            <a:xfrm>
              <a:off x="5569527" y="3683794"/>
              <a:ext cx="397885" cy="753124"/>
              <a:chOff x="5569527" y="3683794"/>
              <a:chExt cx="397885" cy="753124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06D3C86-01D0-488E-8183-313438FB4D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9527" y="3683794"/>
                <a:ext cx="0" cy="753124"/>
              </a:xfrm>
              <a:prstGeom prst="line">
                <a:avLst/>
              </a:prstGeom>
              <a:ln w="101600" cmpd="thickThin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6F61F01-9AEA-4840-A708-5A86F8611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1246" y="4385766"/>
                <a:ext cx="376166" cy="0"/>
              </a:xfrm>
              <a:prstGeom prst="line">
                <a:avLst/>
              </a:prstGeom>
              <a:ln w="101600" cmpd="thickThin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5348DE6-F35D-436E-9017-C1469B196864}"/>
                </a:ext>
              </a:extLst>
            </p:cNvPr>
            <p:cNvGrpSpPr/>
            <p:nvPr/>
          </p:nvGrpSpPr>
          <p:grpSpPr>
            <a:xfrm flipH="1">
              <a:off x="10288586" y="3683794"/>
              <a:ext cx="397885" cy="753124"/>
              <a:chOff x="5569527" y="3683794"/>
              <a:chExt cx="397885" cy="753124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B09CD4F-093A-46B2-9986-774C037909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9527" y="3683794"/>
                <a:ext cx="0" cy="753124"/>
              </a:xfrm>
              <a:prstGeom prst="line">
                <a:avLst/>
              </a:prstGeom>
              <a:ln w="101600" cmpd="thickThin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A74D6EC-6277-4542-99FE-C2BA3749E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1246" y="4385766"/>
                <a:ext cx="376166" cy="0"/>
              </a:xfrm>
              <a:prstGeom prst="line">
                <a:avLst/>
              </a:prstGeom>
              <a:ln w="101600" cmpd="thickThin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462C340-A535-48CF-B1B8-17D5FF2CCE75}"/>
                </a:ext>
              </a:extLst>
            </p:cNvPr>
            <p:cNvGrpSpPr/>
            <p:nvPr/>
          </p:nvGrpSpPr>
          <p:grpSpPr>
            <a:xfrm flipV="1">
              <a:off x="5569527" y="9073212"/>
              <a:ext cx="397885" cy="753124"/>
              <a:chOff x="5569527" y="3683794"/>
              <a:chExt cx="397885" cy="753124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E37F26D-E540-4D5D-B16A-23681892C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9527" y="3683794"/>
                <a:ext cx="0" cy="753124"/>
              </a:xfrm>
              <a:prstGeom prst="line">
                <a:avLst/>
              </a:prstGeom>
              <a:ln w="101600" cmpd="thickThin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1E97304-3A07-421D-8011-7AE048996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1246" y="4385766"/>
                <a:ext cx="376166" cy="0"/>
              </a:xfrm>
              <a:prstGeom prst="line">
                <a:avLst/>
              </a:prstGeom>
              <a:ln w="101600" cmpd="thickThin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55062932-D494-4DD9-BA04-739C35926CB3}"/>
                </a:ext>
              </a:extLst>
            </p:cNvPr>
            <p:cNvGrpSpPr/>
            <p:nvPr/>
          </p:nvGrpSpPr>
          <p:grpSpPr>
            <a:xfrm flipH="1" flipV="1">
              <a:off x="10288586" y="9073212"/>
              <a:ext cx="397885" cy="753124"/>
              <a:chOff x="5569527" y="3683794"/>
              <a:chExt cx="397885" cy="753124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10361955-8A0D-4821-86D4-CCFDEF039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9527" y="3683794"/>
                <a:ext cx="0" cy="753124"/>
              </a:xfrm>
              <a:prstGeom prst="line">
                <a:avLst/>
              </a:prstGeom>
              <a:ln w="101600" cmpd="thickThin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32E65CB-D772-4743-BADD-6AC8C16DE0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1246" y="4385766"/>
                <a:ext cx="376166" cy="0"/>
              </a:xfrm>
              <a:prstGeom prst="line">
                <a:avLst/>
              </a:prstGeom>
              <a:ln w="101600" cmpd="thickThin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EDB3EE01-90D1-4CEF-B484-B006389ED65C}"/>
                </a:ext>
              </a:extLst>
            </p:cNvPr>
            <p:cNvGrpSpPr/>
            <p:nvPr/>
          </p:nvGrpSpPr>
          <p:grpSpPr>
            <a:xfrm rot="5400000" flipV="1">
              <a:off x="6305377" y="4332183"/>
              <a:ext cx="361434" cy="684938"/>
              <a:chOff x="5569527" y="3683794"/>
              <a:chExt cx="397885" cy="753124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B121CCB-5279-45A2-8577-AF74A2653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9527" y="3683794"/>
                <a:ext cx="0" cy="753124"/>
              </a:xfrm>
              <a:prstGeom prst="line">
                <a:avLst/>
              </a:prstGeom>
              <a:ln w="101600" cmpd="thickThin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C5EB2B6-61F8-4549-B005-53E69F6D3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1246" y="4380632"/>
                <a:ext cx="376166" cy="0"/>
              </a:xfrm>
              <a:prstGeom prst="line">
                <a:avLst/>
              </a:prstGeom>
              <a:ln w="101600" cmpd="thickThin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B2BB758-B558-44D5-A4BD-347361FCBE61}"/>
                </a:ext>
              </a:extLst>
            </p:cNvPr>
            <p:cNvGrpSpPr/>
            <p:nvPr/>
          </p:nvGrpSpPr>
          <p:grpSpPr>
            <a:xfrm rot="16200000" flipH="1" flipV="1">
              <a:off x="9589629" y="4332524"/>
              <a:ext cx="361434" cy="684938"/>
              <a:chOff x="5569527" y="3683794"/>
              <a:chExt cx="397885" cy="753124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24D7D292-83B3-49E1-A26F-CA4285268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9527" y="3683794"/>
                <a:ext cx="0" cy="753124"/>
              </a:xfrm>
              <a:prstGeom prst="line">
                <a:avLst/>
              </a:prstGeom>
              <a:ln w="101600" cmpd="thickThin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F29C8D1-451B-47FA-84F3-5A8CD51B1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1246" y="4380632"/>
                <a:ext cx="376166" cy="0"/>
              </a:xfrm>
              <a:prstGeom prst="line">
                <a:avLst/>
              </a:prstGeom>
              <a:ln w="101600" cmpd="thickThin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86BFC88F-EF47-4387-9D71-8DA52C82DC13}"/>
                </a:ext>
              </a:extLst>
            </p:cNvPr>
            <p:cNvGrpSpPr/>
            <p:nvPr/>
          </p:nvGrpSpPr>
          <p:grpSpPr>
            <a:xfrm rot="5400000" flipH="1">
              <a:off x="9589629" y="8458385"/>
              <a:ext cx="361434" cy="684938"/>
              <a:chOff x="5569527" y="3683794"/>
              <a:chExt cx="397885" cy="753124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0557716-F940-4123-83E8-3BA3C7950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9527" y="3683794"/>
                <a:ext cx="0" cy="753124"/>
              </a:xfrm>
              <a:prstGeom prst="line">
                <a:avLst/>
              </a:prstGeom>
              <a:ln w="101600" cmpd="thickThin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380BE875-4BE7-4309-90B9-5543D8279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1246" y="4380632"/>
                <a:ext cx="376166" cy="0"/>
              </a:xfrm>
              <a:prstGeom prst="line">
                <a:avLst/>
              </a:prstGeom>
              <a:ln w="101600" cmpd="thickThin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A98C9B8-0D93-4514-8D83-B0FF7D7F61AB}"/>
                </a:ext>
              </a:extLst>
            </p:cNvPr>
            <p:cNvGrpSpPr/>
            <p:nvPr/>
          </p:nvGrpSpPr>
          <p:grpSpPr>
            <a:xfrm rot="16200000">
              <a:off x="6305432" y="8457932"/>
              <a:ext cx="361434" cy="684938"/>
              <a:chOff x="5569527" y="3683794"/>
              <a:chExt cx="397885" cy="753124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11B48DC9-7F37-4EB2-A9EC-DCFBDB594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9527" y="3683794"/>
                <a:ext cx="0" cy="753124"/>
              </a:xfrm>
              <a:prstGeom prst="line">
                <a:avLst/>
              </a:prstGeom>
              <a:ln w="101600" cmpd="thickThin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5898A538-2446-4FD1-87DA-B8D98726C9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1246" y="4380632"/>
                <a:ext cx="376166" cy="0"/>
              </a:xfrm>
              <a:prstGeom prst="line">
                <a:avLst/>
              </a:prstGeom>
              <a:ln w="101600" cmpd="thickThin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05D1964F-46ED-4CFA-B70E-EAC3D4CFC4AD}"/>
              </a:ext>
            </a:extLst>
          </p:cNvPr>
          <p:cNvSpPr txBox="1"/>
          <p:nvPr/>
        </p:nvSpPr>
        <p:spPr>
          <a:xfrm>
            <a:off x="7268476" y="11091781"/>
            <a:ext cx="176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Driving Direction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3A085F2-8443-4E7B-BC38-454A4646B8AD}"/>
              </a:ext>
            </a:extLst>
          </p:cNvPr>
          <p:cNvCxnSpPr>
            <a:cxnSpLocks/>
          </p:cNvCxnSpPr>
          <p:nvPr/>
        </p:nvCxnSpPr>
        <p:spPr>
          <a:xfrm>
            <a:off x="6612515" y="10983893"/>
            <a:ext cx="3030970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79E9A6F-ED57-44E5-8324-6A2CC36F2777}"/>
              </a:ext>
            </a:extLst>
          </p:cNvPr>
          <p:cNvSpPr txBox="1"/>
          <p:nvPr/>
        </p:nvSpPr>
        <p:spPr>
          <a:xfrm>
            <a:off x="7792258" y="89132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7A1D8CB-041C-43AA-92FC-E62E4BFC424E}"/>
              </a:ext>
            </a:extLst>
          </p:cNvPr>
          <p:cNvCxnSpPr>
            <a:cxnSpLocks/>
          </p:cNvCxnSpPr>
          <p:nvPr/>
        </p:nvCxnSpPr>
        <p:spPr>
          <a:xfrm rot="5400000">
            <a:off x="10873031" y="7312372"/>
            <a:ext cx="3030970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51B97C96-CFBF-45B8-9036-8085426B13B9}"/>
              </a:ext>
            </a:extLst>
          </p:cNvPr>
          <p:cNvSpPr txBox="1"/>
          <p:nvPr/>
        </p:nvSpPr>
        <p:spPr>
          <a:xfrm rot="16200000">
            <a:off x="9916390" y="7041541"/>
            <a:ext cx="391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in capacitance sensing direction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0470525-0DBD-426D-9F98-2658EA3FC6EF}"/>
              </a:ext>
            </a:extLst>
          </p:cNvPr>
          <p:cNvCxnSpPr>
            <a:cxnSpLocks/>
          </p:cNvCxnSpPr>
          <p:nvPr/>
        </p:nvCxnSpPr>
        <p:spPr>
          <a:xfrm>
            <a:off x="8116018" y="2826327"/>
            <a:ext cx="12854" cy="1814086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Arrow: Curved Right 164">
            <a:extLst>
              <a:ext uri="{FF2B5EF4-FFF2-40B4-BE49-F238E27FC236}">
                <a16:creationId xmlns:a16="http://schemas.microsoft.com/office/drawing/2014/main" id="{D7A2AD5E-017E-4A2F-8517-F652747D610F}"/>
              </a:ext>
            </a:extLst>
          </p:cNvPr>
          <p:cNvSpPr/>
          <p:nvPr/>
        </p:nvSpPr>
        <p:spPr>
          <a:xfrm>
            <a:off x="7842249" y="3379726"/>
            <a:ext cx="621988" cy="632956"/>
          </a:xfrm>
          <a:prstGeom prst="curvedRightArrow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D6A9DEA-EC28-4937-94A8-441CB38AAB43}"/>
              </a:ext>
            </a:extLst>
          </p:cNvPr>
          <p:cNvSpPr txBox="1"/>
          <p:nvPr/>
        </p:nvSpPr>
        <p:spPr>
          <a:xfrm>
            <a:off x="8549863" y="3492353"/>
            <a:ext cx="13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 Rate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C858A4B-5628-41E3-B5CD-9DE1152547CC}"/>
              </a:ext>
            </a:extLst>
          </p:cNvPr>
          <p:cNvCxnSpPr/>
          <p:nvPr/>
        </p:nvCxnSpPr>
        <p:spPr>
          <a:xfrm>
            <a:off x="8119347" y="3300558"/>
            <a:ext cx="0" cy="333517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97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11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Gyroscope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Gyroscope</dc:title>
  <dc:creator>Ahmed, Gasser</dc:creator>
  <cp:lastModifiedBy>Ahmed, Gasser</cp:lastModifiedBy>
  <cp:revision>12</cp:revision>
  <dcterms:created xsi:type="dcterms:W3CDTF">2022-04-19T19:04:50Z</dcterms:created>
  <dcterms:modified xsi:type="dcterms:W3CDTF">2022-04-19T20:41:59Z</dcterms:modified>
</cp:coreProperties>
</file>