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4"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Lst>
  <p:sldSz cy="5143500" cx="9144000"/>
  <p:notesSz cx="6858000" cy="9144000"/>
  <p:embeddedFontLst>
    <p:embeddedFont>
      <p:font typeface="Roboto"/>
      <p:regular r:id="rId20"/>
      <p:bold r:id="rId21"/>
      <p:italic r:id="rId22"/>
      <p:boldItalic r:id="rId23"/>
    </p:embeddedFont>
    <p:embeddedFont>
      <p:font typeface="Lato"/>
      <p:regular r:id="rId24"/>
      <p:bold r:id="rId25"/>
      <p:italic r:id="rId26"/>
      <p:boldItalic r:id="rId27"/>
    </p:embeddedFont>
    <p:embeddedFont>
      <p:font typeface="Bungee"/>
      <p:regular r:id="rId28"/>
    </p:embeddedFont>
    <p:embeddedFont>
      <p:font typeface="Poppins SemiBold"/>
      <p:regular r:id="rId29"/>
      <p:bold r:id="rId30"/>
      <p:italic r:id="rId31"/>
      <p:boldItalic r:id="rId32"/>
    </p:embeddedFont>
    <p:embeddedFont>
      <p:font typeface="PT Sans"/>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Roboto-regular.fntdata"/><Relationship Id="rId22" Type="http://schemas.openxmlformats.org/officeDocument/2006/relationships/font" Target="fonts/Roboto-italic.fntdata"/><Relationship Id="rId21" Type="http://schemas.openxmlformats.org/officeDocument/2006/relationships/font" Target="fonts/Roboto-bold.fntdata"/><Relationship Id="rId24" Type="http://schemas.openxmlformats.org/officeDocument/2006/relationships/font" Target="fonts/Lato-regular.fntdata"/><Relationship Id="rId23" Type="http://schemas.openxmlformats.org/officeDocument/2006/relationships/font" Target="fonts/Roboto-bold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Lato-italic.fntdata"/><Relationship Id="rId25" Type="http://schemas.openxmlformats.org/officeDocument/2006/relationships/font" Target="fonts/Lato-bold.fntdata"/><Relationship Id="rId28" Type="http://schemas.openxmlformats.org/officeDocument/2006/relationships/font" Target="fonts/Bungee-regular.fntdata"/><Relationship Id="rId27" Type="http://schemas.openxmlformats.org/officeDocument/2006/relationships/font" Target="fonts/Lato-boldItalic.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PoppinsSemiBold-regular.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PoppinsSemiBold-italic.fntdata"/><Relationship Id="rId30" Type="http://schemas.openxmlformats.org/officeDocument/2006/relationships/font" Target="fonts/PoppinsSemiBold-bold.fntdata"/><Relationship Id="rId11" Type="http://schemas.openxmlformats.org/officeDocument/2006/relationships/slide" Target="slides/slide7.xml"/><Relationship Id="rId33" Type="http://schemas.openxmlformats.org/officeDocument/2006/relationships/font" Target="fonts/PTSans-regular.fntdata"/><Relationship Id="rId10" Type="http://schemas.openxmlformats.org/officeDocument/2006/relationships/slide" Target="slides/slide6.xml"/><Relationship Id="rId32" Type="http://schemas.openxmlformats.org/officeDocument/2006/relationships/font" Target="fonts/PoppinsSemiBold-boldItalic.fntdata"/><Relationship Id="rId13" Type="http://schemas.openxmlformats.org/officeDocument/2006/relationships/slide" Target="slides/slide9.xml"/><Relationship Id="rId35" Type="http://schemas.openxmlformats.org/officeDocument/2006/relationships/font" Target="fonts/PTSans-italic.fntdata"/><Relationship Id="rId12" Type="http://schemas.openxmlformats.org/officeDocument/2006/relationships/slide" Target="slides/slide8.xml"/><Relationship Id="rId34" Type="http://schemas.openxmlformats.org/officeDocument/2006/relationships/font" Target="fonts/PTSans-bold.fntdata"/><Relationship Id="rId15" Type="http://schemas.openxmlformats.org/officeDocument/2006/relationships/slide" Target="slides/slide11.xml"/><Relationship Id="rId14" Type="http://schemas.openxmlformats.org/officeDocument/2006/relationships/slide" Target="slides/slide10.xml"/><Relationship Id="rId36" Type="http://schemas.openxmlformats.org/officeDocument/2006/relationships/font" Target="fonts/PTSans-boldItalic.fntdata"/><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1184233f2bd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1184233f2bd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050">
              <a:solidFill>
                <a:srgbClr val="4472C4"/>
              </a:solidFil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e5c69f57f7_0_1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e5c69f57f7_0_1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131a90a5133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131a90a5133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13181617799_2_2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13181617799_2_2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13181617799_2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13181617799_2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13403699d15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13403699d15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00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e5c69f57f7_0_25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e5c69f57f7_0_25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131a90a5133_1_10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131a90a5133_1_10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12fc0804dff_2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12fc0804dff_2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chemeClr val="dk1"/>
              </a:solidFill>
              <a:latin typeface="Lato"/>
              <a:ea typeface="Lato"/>
              <a:cs typeface="Lato"/>
              <a:sym typeface="Lato"/>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12fc0804dff_2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12fc0804dff_2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000"/>
              </a:spcAft>
              <a:buNone/>
            </a:pPr>
            <a:r>
              <a:t/>
            </a:r>
            <a:endParaRPr sz="1200">
              <a:solidFill>
                <a:srgbClr val="222222"/>
              </a:solidFill>
              <a:highlight>
                <a:schemeClr val="lt1"/>
              </a:highlight>
              <a:latin typeface="Lato"/>
              <a:ea typeface="Lato"/>
              <a:cs typeface="Lato"/>
              <a:sym typeface="Lato"/>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12fc0804dff_2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12fc0804dff_2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00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bd6c00e730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bd6c00e730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13403699d15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13403699d15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rgbClr val="FF0000"/>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13403699d15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13403699d15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rgbClr val="FF0000"/>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13403699d15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13403699d15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rgbClr val="FF0000"/>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653450" y="1767862"/>
            <a:ext cx="3910500" cy="1857300"/>
          </a:xfrm>
          <a:prstGeom prst="rect">
            <a:avLst/>
          </a:prstGeom>
        </p:spPr>
        <p:txBody>
          <a:bodyPr anchorCtr="0" anchor="b" bIns="91425" lIns="91425" spcFirstLastPara="1" rIns="91425" wrap="square" tIns="91425">
            <a:noAutofit/>
          </a:bodyPr>
          <a:lstStyle>
            <a:lvl1pPr lvl="0" algn="r">
              <a:lnSpc>
                <a:spcPct val="95000"/>
              </a:lnSpc>
              <a:spcBef>
                <a:spcPts val="0"/>
              </a:spcBef>
              <a:spcAft>
                <a:spcPts val="0"/>
              </a:spcAft>
              <a:buClr>
                <a:srgbClr val="191919"/>
              </a:buClr>
              <a:buSzPts val="5200"/>
              <a:buNone/>
              <a:defRPr sz="40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p:txBody>
      </p:sp>
      <p:sp>
        <p:nvSpPr>
          <p:cNvPr id="10" name="Google Shape;10;p2"/>
          <p:cNvSpPr txBox="1"/>
          <p:nvPr>
            <p:ph idx="1" type="subTitle"/>
          </p:nvPr>
        </p:nvSpPr>
        <p:spPr>
          <a:xfrm>
            <a:off x="653536" y="3820119"/>
            <a:ext cx="3910500" cy="396600"/>
          </a:xfrm>
          <a:prstGeom prst="rect">
            <a:avLst/>
          </a:prstGeom>
        </p:spPr>
        <p:txBody>
          <a:bodyPr anchorCtr="0" anchor="t" bIns="91425" lIns="91425" spcFirstLastPara="1" rIns="91425" wrap="square" tIns="91425">
            <a:noAutofit/>
          </a:bodyPr>
          <a:lstStyle>
            <a:lvl1pPr lvl="0" algn="r">
              <a:lnSpc>
                <a:spcPct val="100000"/>
              </a:lnSpc>
              <a:spcBef>
                <a:spcPts val="0"/>
              </a:spcBef>
              <a:spcAft>
                <a:spcPts val="0"/>
              </a:spcAft>
              <a:buSzPts val="18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37" name="Shape 37"/>
        <p:cNvGrpSpPr/>
        <p:nvPr/>
      </p:nvGrpSpPr>
      <p:grpSpPr>
        <a:xfrm>
          <a:off x="0" y="0"/>
          <a:ext cx="0" cy="0"/>
          <a:chOff x="0" y="0"/>
          <a:chExt cx="0" cy="0"/>
        </a:xfrm>
      </p:grpSpPr>
      <p:sp>
        <p:nvSpPr>
          <p:cNvPr id="38" name="Google Shape;38;p11"/>
          <p:cNvSpPr/>
          <p:nvPr/>
        </p:nvSpPr>
        <p:spPr>
          <a:xfrm>
            <a:off x="454550" y="1883025"/>
            <a:ext cx="8229600" cy="2865300"/>
          </a:xfrm>
          <a:prstGeom prst="roundRect">
            <a:avLst>
              <a:gd fmla="val 3352" name="adj"/>
            </a:avLst>
          </a:prstGeom>
          <a:gradFill>
            <a:gsLst>
              <a:gs pos="0">
                <a:srgbClr val="000000">
                  <a:alpha val="0"/>
                </a:srgbClr>
              </a:gs>
              <a:gs pos="100000">
                <a:schemeClr val="dk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11"/>
          <p:cNvSpPr txBox="1"/>
          <p:nvPr>
            <p:ph hasCustomPrompt="1" type="title"/>
          </p:nvPr>
        </p:nvSpPr>
        <p:spPr>
          <a:xfrm>
            <a:off x="1577850" y="2300443"/>
            <a:ext cx="5988300" cy="1428600"/>
          </a:xfrm>
          <a:prstGeom prst="rect">
            <a:avLst/>
          </a:prstGeom>
        </p:spPr>
        <p:txBody>
          <a:bodyPr anchorCtr="0" anchor="b" bIns="91425" lIns="91425" spcFirstLastPara="1" rIns="91425" wrap="square" tIns="91425">
            <a:noAutofit/>
          </a:bodyPr>
          <a:lstStyle>
            <a:lvl1pPr lvl="0" algn="ctr">
              <a:spcBef>
                <a:spcPts val="0"/>
              </a:spcBef>
              <a:spcAft>
                <a:spcPts val="0"/>
              </a:spcAft>
              <a:buSzPts val="9600"/>
              <a:buNone/>
              <a:defRPr sz="10000">
                <a:solidFill>
                  <a:schemeClr val="lt1"/>
                </a:solidFill>
              </a:defRPr>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40" name="Google Shape;40;p11"/>
          <p:cNvSpPr txBox="1"/>
          <p:nvPr>
            <p:ph idx="1" type="subTitle"/>
          </p:nvPr>
        </p:nvSpPr>
        <p:spPr>
          <a:xfrm>
            <a:off x="1577850" y="3615825"/>
            <a:ext cx="5988300" cy="497100"/>
          </a:xfrm>
          <a:prstGeom prst="rect">
            <a:avLst/>
          </a:prstGeom>
          <a:noFill/>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900">
                <a:solidFill>
                  <a:schemeClr val="lt1"/>
                </a:solidFill>
              </a:defRPr>
            </a:lvl1pPr>
            <a:lvl2pPr lvl="1" rtl="0" algn="ctr">
              <a:lnSpc>
                <a:spcPct val="100000"/>
              </a:lnSpc>
              <a:spcBef>
                <a:spcPts val="0"/>
              </a:spcBef>
              <a:spcAft>
                <a:spcPts val="0"/>
              </a:spcAft>
              <a:buSzPts val="1600"/>
              <a:buNone/>
              <a:defRPr sz="1600"/>
            </a:lvl2pPr>
            <a:lvl3pPr lvl="2" rtl="0" algn="ctr">
              <a:lnSpc>
                <a:spcPct val="100000"/>
              </a:lnSpc>
              <a:spcBef>
                <a:spcPts val="1600"/>
              </a:spcBef>
              <a:spcAft>
                <a:spcPts val="0"/>
              </a:spcAft>
              <a:buSzPts val="1600"/>
              <a:buNone/>
              <a:defRPr sz="1600"/>
            </a:lvl3pPr>
            <a:lvl4pPr lvl="3" rtl="0" algn="ctr">
              <a:lnSpc>
                <a:spcPct val="100000"/>
              </a:lnSpc>
              <a:spcBef>
                <a:spcPts val="1600"/>
              </a:spcBef>
              <a:spcAft>
                <a:spcPts val="0"/>
              </a:spcAft>
              <a:buSzPts val="1600"/>
              <a:buNone/>
              <a:defRPr sz="1600"/>
            </a:lvl4pPr>
            <a:lvl5pPr lvl="4" rtl="0" algn="ctr">
              <a:lnSpc>
                <a:spcPct val="100000"/>
              </a:lnSpc>
              <a:spcBef>
                <a:spcPts val="1600"/>
              </a:spcBef>
              <a:spcAft>
                <a:spcPts val="0"/>
              </a:spcAft>
              <a:buSzPts val="1600"/>
              <a:buNone/>
              <a:defRPr sz="1600"/>
            </a:lvl5pPr>
            <a:lvl6pPr lvl="5" rtl="0" algn="ctr">
              <a:lnSpc>
                <a:spcPct val="100000"/>
              </a:lnSpc>
              <a:spcBef>
                <a:spcPts val="1600"/>
              </a:spcBef>
              <a:spcAft>
                <a:spcPts val="0"/>
              </a:spcAft>
              <a:buSzPts val="1600"/>
              <a:buNone/>
              <a:defRPr sz="1600"/>
            </a:lvl6pPr>
            <a:lvl7pPr lvl="6" rtl="0" algn="ctr">
              <a:lnSpc>
                <a:spcPct val="100000"/>
              </a:lnSpc>
              <a:spcBef>
                <a:spcPts val="1600"/>
              </a:spcBef>
              <a:spcAft>
                <a:spcPts val="0"/>
              </a:spcAft>
              <a:buSzPts val="1600"/>
              <a:buNone/>
              <a:defRPr sz="1600"/>
            </a:lvl7pPr>
            <a:lvl8pPr lvl="7" rtl="0" algn="ctr">
              <a:lnSpc>
                <a:spcPct val="100000"/>
              </a:lnSpc>
              <a:spcBef>
                <a:spcPts val="1600"/>
              </a:spcBef>
              <a:spcAft>
                <a:spcPts val="0"/>
              </a:spcAft>
              <a:buSzPts val="1600"/>
              <a:buNone/>
              <a:defRPr sz="1600"/>
            </a:lvl8pPr>
            <a:lvl9pPr lvl="8" rtl="0" algn="ctr">
              <a:lnSpc>
                <a:spcPct val="100000"/>
              </a:lnSpc>
              <a:spcBef>
                <a:spcPts val="1600"/>
              </a:spcBef>
              <a:spcAft>
                <a:spcPts val="1600"/>
              </a:spcAft>
              <a:buSzPts val="1600"/>
              <a:buNone/>
              <a:defRPr sz="16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FFFFFF"/>
        </a:solidFill>
      </p:bgPr>
    </p:bg>
    <p:spTree>
      <p:nvGrpSpPr>
        <p:cNvPr id="41" name="Shape 41"/>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
    <p:spTree>
      <p:nvGrpSpPr>
        <p:cNvPr id="42" name="Shape 42"/>
        <p:cNvGrpSpPr/>
        <p:nvPr/>
      </p:nvGrpSpPr>
      <p:grpSpPr>
        <a:xfrm>
          <a:off x="0" y="0"/>
          <a:ext cx="0" cy="0"/>
          <a:chOff x="0" y="0"/>
          <a:chExt cx="0" cy="0"/>
        </a:xfrm>
      </p:grpSpPr>
      <p:sp>
        <p:nvSpPr>
          <p:cNvPr id="43" name="Google Shape;43;p13"/>
          <p:cNvSpPr txBox="1"/>
          <p:nvPr>
            <p:ph type="title"/>
          </p:nvPr>
        </p:nvSpPr>
        <p:spPr>
          <a:xfrm>
            <a:off x="720000" y="445025"/>
            <a:ext cx="7704000" cy="5727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44" name="Google Shape;44;p13"/>
          <p:cNvSpPr txBox="1"/>
          <p:nvPr>
            <p:ph idx="2" type="title"/>
          </p:nvPr>
        </p:nvSpPr>
        <p:spPr>
          <a:xfrm>
            <a:off x="1972675" y="1682850"/>
            <a:ext cx="19854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45" name="Google Shape;45;p13"/>
          <p:cNvSpPr txBox="1"/>
          <p:nvPr>
            <p:ph idx="1" type="subTitle"/>
          </p:nvPr>
        </p:nvSpPr>
        <p:spPr>
          <a:xfrm>
            <a:off x="1972675" y="2315972"/>
            <a:ext cx="2552100" cy="484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None/>
              <a:defRPr sz="1400">
                <a:solidFill>
                  <a:schemeClr val="dk1"/>
                </a:solidFill>
              </a:defRPr>
            </a:lvl1pPr>
            <a:lvl2pPr lvl="1" rtl="0" algn="ctr">
              <a:lnSpc>
                <a:spcPct val="100000"/>
              </a:lnSpc>
              <a:spcBef>
                <a:spcPts val="0"/>
              </a:spcBef>
              <a:spcAft>
                <a:spcPts val="0"/>
              </a:spcAft>
              <a:buClr>
                <a:schemeClr val="dk1"/>
              </a:buClr>
              <a:buSzPts val="1400"/>
              <a:buNone/>
              <a:defRPr>
                <a:solidFill>
                  <a:schemeClr val="dk1"/>
                </a:solidFill>
              </a:defRPr>
            </a:lvl2pPr>
            <a:lvl3pPr lvl="2" rtl="0" algn="ctr">
              <a:lnSpc>
                <a:spcPct val="100000"/>
              </a:lnSpc>
              <a:spcBef>
                <a:spcPts val="1600"/>
              </a:spcBef>
              <a:spcAft>
                <a:spcPts val="0"/>
              </a:spcAft>
              <a:buClr>
                <a:schemeClr val="dk1"/>
              </a:buClr>
              <a:buSzPts val="1400"/>
              <a:buNone/>
              <a:defRPr>
                <a:solidFill>
                  <a:schemeClr val="dk1"/>
                </a:solidFill>
              </a:defRPr>
            </a:lvl3pPr>
            <a:lvl4pPr lvl="3" rtl="0" algn="ctr">
              <a:lnSpc>
                <a:spcPct val="100000"/>
              </a:lnSpc>
              <a:spcBef>
                <a:spcPts val="1600"/>
              </a:spcBef>
              <a:spcAft>
                <a:spcPts val="0"/>
              </a:spcAft>
              <a:buClr>
                <a:schemeClr val="dk1"/>
              </a:buClr>
              <a:buSzPts val="1400"/>
              <a:buNone/>
              <a:defRPr>
                <a:solidFill>
                  <a:schemeClr val="dk1"/>
                </a:solidFill>
              </a:defRPr>
            </a:lvl4pPr>
            <a:lvl5pPr lvl="4" rtl="0" algn="ctr">
              <a:lnSpc>
                <a:spcPct val="100000"/>
              </a:lnSpc>
              <a:spcBef>
                <a:spcPts val="1600"/>
              </a:spcBef>
              <a:spcAft>
                <a:spcPts val="0"/>
              </a:spcAft>
              <a:buClr>
                <a:schemeClr val="dk1"/>
              </a:buClr>
              <a:buSzPts val="1400"/>
              <a:buNone/>
              <a:defRPr>
                <a:solidFill>
                  <a:schemeClr val="dk1"/>
                </a:solidFill>
              </a:defRPr>
            </a:lvl5pPr>
            <a:lvl6pPr lvl="5" rtl="0" algn="ctr">
              <a:lnSpc>
                <a:spcPct val="100000"/>
              </a:lnSpc>
              <a:spcBef>
                <a:spcPts val="1600"/>
              </a:spcBef>
              <a:spcAft>
                <a:spcPts val="0"/>
              </a:spcAft>
              <a:buClr>
                <a:schemeClr val="dk1"/>
              </a:buClr>
              <a:buSzPts val="1400"/>
              <a:buNone/>
              <a:defRPr>
                <a:solidFill>
                  <a:schemeClr val="dk1"/>
                </a:solidFill>
              </a:defRPr>
            </a:lvl6pPr>
            <a:lvl7pPr lvl="6" rtl="0" algn="ctr">
              <a:lnSpc>
                <a:spcPct val="100000"/>
              </a:lnSpc>
              <a:spcBef>
                <a:spcPts val="1600"/>
              </a:spcBef>
              <a:spcAft>
                <a:spcPts val="0"/>
              </a:spcAft>
              <a:buClr>
                <a:schemeClr val="dk1"/>
              </a:buClr>
              <a:buSzPts val="1400"/>
              <a:buNone/>
              <a:defRPr>
                <a:solidFill>
                  <a:schemeClr val="dk1"/>
                </a:solidFill>
              </a:defRPr>
            </a:lvl7pPr>
            <a:lvl8pPr lvl="7" rtl="0" algn="ctr">
              <a:lnSpc>
                <a:spcPct val="100000"/>
              </a:lnSpc>
              <a:spcBef>
                <a:spcPts val="1600"/>
              </a:spcBef>
              <a:spcAft>
                <a:spcPts val="0"/>
              </a:spcAft>
              <a:buClr>
                <a:schemeClr val="dk1"/>
              </a:buClr>
              <a:buSzPts val="1400"/>
              <a:buNone/>
              <a:defRPr>
                <a:solidFill>
                  <a:schemeClr val="dk1"/>
                </a:solidFill>
              </a:defRPr>
            </a:lvl8pPr>
            <a:lvl9pPr lvl="8" rtl="0" algn="ctr">
              <a:lnSpc>
                <a:spcPct val="100000"/>
              </a:lnSpc>
              <a:spcBef>
                <a:spcPts val="1600"/>
              </a:spcBef>
              <a:spcAft>
                <a:spcPts val="1600"/>
              </a:spcAft>
              <a:buClr>
                <a:schemeClr val="dk1"/>
              </a:buClr>
              <a:buSzPts val="1400"/>
              <a:buNone/>
              <a:defRPr>
                <a:solidFill>
                  <a:schemeClr val="dk1"/>
                </a:solidFill>
              </a:defRPr>
            </a:lvl9pPr>
          </a:lstStyle>
          <a:p/>
        </p:txBody>
      </p:sp>
      <p:sp>
        <p:nvSpPr>
          <p:cNvPr id="46" name="Google Shape;46;p13"/>
          <p:cNvSpPr txBox="1"/>
          <p:nvPr>
            <p:ph hasCustomPrompt="1" idx="3" type="title"/>
          </p:nvPr>
        </p:nvSpPr>
        <p:spPr>
          <a:xfrm>
            <a:off x="582650" y="1667500"/>
            <a:ext cx="13899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54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47" name="Google Shape;47;p13"/>
          <p:cNvSpPr txBox="1"/>
          <p:nvPr>
            <p:ph idx="4" type="title"/>
          </p:nvPr>
        </p:nvSpPr>
        <p:spPr>
          <a:xfrm>
            <a:off x="5875350" y="1682850"/>
            <a:ext cx="19854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48" name="Google Shape;48;p13"/>
          <p:cNvSpPr txBox="1"/>
          <p:nvPr>
            <p:ph idx="5" type="subTitle"/>
          </p:nvPr>
        </p:nvSpPr>
        <p:spPr>
          <a:xfrm>
            <a:off x="5875350" y="2315972"/>
            <a:ext cx="2552100" cy="484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None/>
              <a:defRPr sz="1400">
                <a:solidFill>
                  <a:schemeClr val="dk1"/>
                </a:solidFill>
              </a:defRPr>
            </a:lvl1pPr>
            <a:lvl2pPr lvl="1" rtl="0" algn="ctr">
              <a:lnSpc>
                <a:spcPct val="100000"/>
              </a:lnSpc>
              <a:spcBef>
                <a:spcPts val="0"/>
              </a:spcBef>
              <a:spcAft>
                <a:spcPts val="0"/>
              </a:spcAft>
              <a:buClr>
                <a:schemeClr val="dk1"/>
              </a:buClr>
              <a:buSzPts val="1400"/>
              <a:buNone/>
              <a:defRPr>
                <a:solidFill>
                  <a:schemeClr val="dk1"/>
                </a:solidFill>
              </a:defRPr>
            </a:lvl2pPr>
            <a:lvl3pPr lvl="2" rtl="0" algn="ctr">
              <a:lnSpc>
                <a:spcPct val="100000"/>
              </a:lnSpc>
              <a:spcBef>
                <a:spcPts val="1600"/>
              </a:spcBef>
              <a:spcAft>
                <a:spcPts val="0"/>
              </a:spcAft>
              <a:buClr>
                <a:schemeClr val="dk1"/>
              </a:buClr>
              <a:buSzPts val="1400"/>
              <a:buNone/>
              <a:defRPr>
                <a:solidFill>
                  <a:schemeClr val="dk1"/>
                </a:solidFill>
              </a:defRPr>
            </a:lvl3pPr>
            <a:lvl4pPr lvl="3" rtl="0" algn="ctr">
              <a:lnSpc>
                <a:spcPct val="100000"/>
              </a:lnSpc>
              <a:spcBef>
                <a:spcPts val="1600"/>
              </a:spcBef>
              <a:spcAft>
                <a:spcPts val="0"/>
              </a:spcAft>
              <a:buClr>
                <a:schemeClr val="dk1"/>
              </a:buClr>
              <a:buSzPts val="1400"/>
              <a:buNone/>
              <a:defRPr>
                <a:solidFill>
                  <a:schemeClr val="dk1"/>
                </a:solidFill>
              </a:defRPr>
            </a:lvl4pPr>
            <a:lvl5pPr lvl="4" rtl="0" algn="ctr">
              <a:lnSpc>
                <a:spcPct val="100000"/>
              </a:lnSpc>
              <a:spcBef>
                <a:spcPts val="1600"/>
              </a:spcBef>
              <a:spcAft>
                <a:spcPts val="0"/>
              </a:spcAft>
              <a:buClr>
                <a:schemeClr val="dk1"/>
              </a:buClr>
              <a:buSzPts val="1400"/>
              <a:buNone/>
              <a:defRPr>
                <a:solidFill>
                  <a:schemeClr val="dk1"/>
                </a:solidFill>
              </a:defRPr>
            </a:lvl5pPr>
            <a:lvl6pPr lvl="5" rtl="0" algn="ctr">
              <a:lnSpc>
                <a:spcPct val="100000"/>
              </a:lnSpc>
              <a:spcBef>
                <a:spcPts val="1600"/>
              </a:spcBef>
              <a:spcAft>
                <a:spcPts val="0"/>
              </a:spcAft>
              <a:buClr>
                <a:schemeClr val="dk1"/>
              </a:buClr>
              <a:buSzPts val="1400"/>
              <a:buNone/>
              <a:defRPr>
                <a:solidFill>
                  <a:schemeClr val="dk1"/>
                </a:solidFill>
              </a:defRPr>
            </a:lvl6pPr>
            <a:lvl7pPr lvl="6" rtl="0" algn="ctr">
              <a:lnSpc>
                <a:spcPct val="100000"/>
              </a:lnSpc>
              <a:spcBef>
                <a:spcPts val="1600"/>
              </a:spcBef>
              <a:spcAft>
                <a:spcPts val="0"/>
              </a:spcAft>
              <a:buClr>
                <a:schemeClr val="dk1"/>
              </a:buClr>
              <a:buSzPts val="1400"/>
              <a:buNone/>
              <a:defRPr>
                <a:solidFill>
                  <a:schemeClr val="dk1"/>
                </a:solidFill>
              </a:defRPr>
            </a:lvl7pPr>
            <a:lvl8pPr lvl="7" rtl="0" algn="ctr">
              <a:lnSpc>
                <a:spcPct val="100000"/>
              </a:lnSpc>
              <a:spcBef>
                <a:spcPts val="1600"/>
              </a:spcBef>
              <a:spcAft>
                <a:spcPts val="0"/>
              </a:spcAft>
              <a:buClr>
                <a:schemeClr val="dk1"/>
              </a:buClr>
              <a:buSzPts val="1400"/>
              <a:buNone/>
              <a:defRPr>
                <a:solidFill>
                  <a:schemeClr val="dk1"/>
                </a:solidFill>
              </a:defRPr>
            </a:lvl8pPr>
            <a:lvl9pPr lvl="8" rtl="0" algn="ctr">
              <a:lnSpc>
                <a:spcPct val="100000"/>
              </a:lnSpc>
              <a:spcBef>
                <a:spcPts val="1600"/>
              </a:spcBef>
              <a:spcAft>
                <a:spcPts val="1600"/>
              </a:spcAft>
              <a:buClr>
                <a:schemeClr val="dk1"/>
              </a:buClr>
              <a:buSzPts val="1400"/>
              <a:buNone/>
              <a:defRPr>
                <a:solidFill>
                  <a:schemeClr val="dk1"/>
                </a:solidFill>
              </a:defRPr>
            </a:lvl9pPr>
          </a:lstStyle>
          <a:p/>
        </p:txBody>
      </p:sp>
      <p:sp>
        <p:nvSpPr>
          <p:cNvPr id="49" name="Google Shape;49;p13"/>
          <p:cNvSpPr txBox="1"/>
          <p:nvPr>
            <p:ph hasCustomPrompt="1" idx="6" type="title"/>
          </p:nvPr>
        </p:nvSpPr>
        <p:spPr>
          <a:xfrm>
            <a:off x="4485425" y="1667500"/>
            <a:ext cx="13899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54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50" name="Google Shape;50;p13"/>
          <p:cNvSpPr txBox="1"/>
          <p:nvPr>
            <p:ph idx="7" type="title"/>
          </p:nvPr>
        </p:nvSpPr>
        <p:spPr>
          <a:xfrm>
            <a:off x="1972675" y="3314221"/>
            <a:ext cx="19854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51" name="Google Shape;51;p13"/>
          <p:cNvSpPr txBox="1"/>
          <p:nvPr>
            <p:ph idx="8" type="subTitle"/>
          </p:nvPr>
        </p:nvSpPr>
        <p:spPr>
          <a:xfrm>
            <a:off x="1972675" y="3947343"/>
            <a:ext cx="2552100" cy="484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None/>
              <a:defRPr sz="1400">
                <a:solidFill>
                  <a:schemeClr val="dk1"/>
                </a:solidFill>
              </a:defRPr>
            </a:lvl1pPr>
            <a:lvl2pPr lvl="1" rtl="0" algn="ctr">
              <a:lnSpc>
                <a:spcPct val="100000"/>
              </a:lnSpc>
              <a:spcBef>
                <a:spcPts val="0"/>
              </a:spcBef>
              <a:spcAft>
                <a:spcPts val="0"/>
              </a:spcAft>
              <a:buClr>
                <a:schemeClr val="dk1"/>
              </a:buClr>
              <a:buSzPts val="1400"/>
              <a:buNone/>
              <a:defRPr>
                <a:solidFill>
                  <a:schemeClr val="dk1"/>
                </a:solidFill>
              </a:defRPr>
            </a:lvl2pPr>
            <a:lvl3pPr lvl="2" rtl="0" algn="ctr">
              <a:lnSpc>
                <a:spcPct val="100000"/>
              </a:lnSpc>
              <a:spcBef>
                <a:spcPts val="1600"/>
              </a:spcBef>
              <a:spcAft>
                <a:spcPts val="0"/>
              </a:spcAft>
              <a:buClr>
                <a:schemeClr val="dk1"/>
              </a:buClr>
              <a:buSzPts val="1400"/>
              <a:buNone/>
              <a:defRPr>
                <a:solidFill>
                  <a:schemeClr val="dk1"/>
                </a:solidFill>
              </a:defRPr>
            </a:lvl3pPr>
            <a:lvl4pPr lvl="3" rtl="0" algn="ctr">
              <a:lnSpc>
                <a:spcPct val="100000"/>
              </a:lnSpc>
              <a:spcBef>
                <a:spcPts val="1600"/>
              </a:spcBef>
              <a:spcAft>
                <a:spcPts val="0"/>
              </a:spcAft>
              <a:buClr>
                <a:schemeClr val="dk1"/>
              </a:buClr>
              <a:buSzPts val="1400"/>
              <a:buNone/>
              <a:defRPr>
                <a:solidFill>
                  <a:schemeClr val="dk1"/>
                </a:solidFill>
              </a:defRPr>
            </a:lvl4pPr>
            <a:lvl5pPr lvl="4" rtl="0" algn="ctr">
              <a:lnSpc>
                <a:spcPct val="100000"/>
              </a:lnSpc>
              <a:spcBef>
                <a:spcPts val="1600"/>
              </a:spcBef>
              <a:spcAft>
                <a:spcPts val="0"/>
              </a:spcAft>
              <a:buClr>
                <a:schemeClr val="dk1"/>
              </a:buClr>
              <a:buSzPts val="1400"/>
              <a:buNone/>
              <a:defRPr>
                <a:solidFill>
                  <a:schemeClr val="dk1"/>
                </a:solidFill>
              </a:defRPr>
            </a:lvl5pPr>
            <a:lvl6pPr lvl="5" rtl="0" algn="ctr">
              <a:lnSpc>
                <a:spcPct val="100000"/>
              </a:lnSpc>
              <a:spcBef>
                <a:spcPts val="1600"/>
              </a:spcBef>
              <a:spcAft>
                <a:spcPts val="0"/>
              </a:spcAft>
              <a:buClr>
                <a:schemeClr val="dk1"/>
              </a:buClr>
              <a:buSzPts val="1400"/>
              <a:buNone/>
              <a:defRPr>
                <a:solidFill>
                  <a:schemeClr val="dk1"/>
                </a:solidFill>
              </a:defRPr>
            </a:lvl6pPr>
            <a:lvl7pPr lvl="6" rtl="0" algn="ctr">
              <a:lnSpc>
                <a:spcPct val="100000"/>
              </a:lnSpc>
              <a:spcBef>
                <a:spcPts val="1600"/>
              </a:spcBef>
              <a:spcAft>
                <a:spcPts val="0"/>
              </a:spcAft>
              <a:buClr>
                <a:schemeClr val="dk1"/>
              </a:buClr>
              <a:buSzPts val="1400"/>
              <a:buNone/>
              <a:defRPr>
                <a:solidFill>
                  <a:schemeClr val="dk1"/>
                </a:solidFill>
              </a:defRPr>
            </a:lvl7pPr>
            <a:lvl8pPr lvl="7" rtl="0" algn="ctr">
              <a:lnSpc>
                <a:spcPct val="100000"/>
              </a:lnSpc>
              <a:spcBef>
                <a:spcPts val="1600"/>
              </a:spcBef>
              <a:spcAft>
                <a:spcPts val="0"/>
              </a:spcAft>
              <a:buClr>
                <a:schemeClr val="dk1"/>
              </a:buClr>
              <a:buSzPts val="1400"/>
              <a:buNone/>
              <a:defRPr>
                <a:solidFill>
                  <a:schemeClr val="dk1"/>
                </a:solidFill>
              </a:defRPr>
            </a:lvl8pPr>
            <a:lvl9pPr lvl="8" rtl="0" algn="ctr">
              <a:lnSpc>
                <a:spcPct val="100000"/>
              </a:lnSpc>
              <a:spcBef>
                <a:spcPts val="1600"/>
              </a:spcBef>
              <a:spcAft>
                <a:spcPts val="1600"/>
              </a:spcAft>
              <a:buClr>
                <a:schemeClr val="dk1"/>
              </a:buClr>
              <a:buSzPts val="1400"/>
              <a:buNone/>
              <a:defRPr>
                <a:solidFill>
                  <a:schemeClr val="dk1"/>
                </a:solidFill>
              </a:defRPr>
            </a:lvl9pPr>
          </a:lstStyle>
          <a:p/>
        </p:txBody>
      </p:sp>
      <p:sp>
        <p:nvSpPr>
          <p:cNvPr id="52" name="Google Shape;52;p13"/>
          <p:cNvSpPr txBox="1"/>
          <p:nvPr>
            <p:ph hasCustomPrompt="1" idx="9" type="title"/>
          </p:nvPr>
        </p:nvSpPr>
        <p:spPr>
          <a:xfrm>
            <a:off x="582650" y="3298874"/>
            <a:ext cx="13899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54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53" name="Google Shape;53;p13"/>
          <p:cNvSpPr txBox="1"/>
          <p:nvPr>
            <p:ph idx="13" type="title"/>
          </p:nvPr>
        </p:nvSpPr>
        <p:spPr>
          <a:xfrm>
            <a:off x="5875350" y="3314221"/>
            <a:ext cx="19854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54" name="Google Shape;54;p13"/>
          <p:cNvSpPr txBox="1"/>
          <p:nvPr>
            <p:ph idx="14" type="subTitle"/>
          </p:nvPr>
        </p:nvSpPr>
        <p:spPr>
          <a:xfrm>
            <a:off x="5875350" y="3947343"/>
            <a:ext cx="2552100" cy="484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None/>
              <a:defRPr sz="1400">
                <a:solidFill>
                  <a:schemeClr val="dk1"/>
                </a:solidFill>
              </a:defRPr>
            </a:lvl1pPr>
            <a:lvl2pPr lvl="1" rtl="0" algn="ctr">
              <a:lnSpc>
                <a:spcPct val="100000"/>
              </a:lnSpc>
              <a:spcBef>
                <a:spcPts val="0"/>
              </a:spcBef>
              <a:spcAft>
                <a:spcPts val="0"/>
              </a:spcAft>
              <a:buClr>
                <a:schemeClr val="dk1"/>
              </a:buClr>
              <a:buSzPts val="1400"/>
              <a:buNone/>
              <a:defRPr>
                <a:solidFill>
                  <a:schemeClr val="dk1"/>
                </a:solidFill>
              </a:defRPr>
            </a:lvl2pPr>
            <a:lvl3pPr lvl="2" rtl="0" algn="ctr">
              <a:lnSpc>
                <a:spcPct val="100000"/>
              </a:lnSpc>
              <a:spcBef>
                <a:spcPts val="1600"/>
              </a:spcBef>
              <a:spcAft>
                <a:spcPts val="0"/>
              </a:spcAft>
              <a:buClr>
                <a:schemeClr val="dk1"/>
              </a:buClr>
              <a:buSzPts val="1400"/>
              <a:buNone/>
              <a:defRPr>
                <a:solidFill>
                  <a:schemeClr val="dk1"/>
                </a:solidFill>
              </a:defRPr>
            </a:lvl3pPr>
            <a:lvl4pPr lvl="3" rtl="0" algn="ctr">
              <a:lnSpc>
                <a:spcPct val="100000"/>
              </a:lnSpc>
              <a:spcBef>
                <a:spcPts val="1600"/>
              </a:spcBef>
              <a:spcAft>
                <a:spcPts val="0"/>
              </a:spcAft>
              <a:buClr>
                <a:schemeClr val="dk1"/>
              </a:buClr>
              <a:buSzPts val="1400"/>
              <a:buNone/>
              <a:defRPr>
                <a:solidFill>
                  <a:schemeClr val="dk1"/>
                </a:solidFill>
              </a:defRPr>
            </a:lvl4pPr>
            <a:lvl5pPr lvl="4" rtl="0" algn="ctr">
              <a:lnSpc>
                <a:spcPct val="100000"/>
              </a:lnSpc>
              <a:spcBef>
                <a:spcPts val="1600"/>
              </a:spcBef>
              <a:spcAft>
                <a:spcPts val="0"/>
              </a:spcAft>
              <a:buClr>
                <a:schemeClr val="dk1"/>
              </a:buClr>
              <a:buSzPts val="1400"/>
              <a:buNone/>
              <a:defRPr>
                <a:solidFill>
                  <a:schemeClr val="dk1"/>
                </a:solidFill>
              </a:defRPr>
            </a:lvl5pPr>
            <a:lvl6pPr lvl="5" rtl="0" algn="ctr">
              <a:lnSpc>
                <a:spcPct val="100000"/>
              </a:lnSpc>
              <a:spcBef>
                <a:spcPts val="1600"/>
              </a:spcBef>
              <a:spcAft>
                <a:spcPts val="0"/>
              </a:spcAft>
              <a:buClr>
                <a:schemeClr val="dk1"/>
              </a:buClr>
              <a:buSzPts val="1400"/>
              <a:buNone/>
              <a:defRPr>
                <a:solidFill>
                  <a:schemeClr val="dk1"/>
                </a:solidFill>
              </a:defRPr>
            </a:lvl6pPr>
            <a:lvl7pPr lvl="6" rtl="0" algn="ctr">
              <a:lnSpc>
                <a:spcPct val="100000"/>
              </a:lnSpc>
              <a:spcBef>
                <a:spcPts val="1600"/>
              </a:spcBef>
              <a:spcAft>
                <a:spcPts val="0"/>
              </a:spcAft>
              <a:buClr>
                <a:schemeClr val="dk1"/>
              </a:buClr>
              <a:buSzPts val="1400"/>
              <a:buNone/>
              <a:defRPr>
                <a:solidFill>
                  <a:schemeClr val="dk1"/>
                </a:solidFill>
              </a:defRPr>
            </a:lvl7pPr>
            <a:lvl8pPr lvl="7" rtl="0" algn="ctr">
              <a:lnSpc>
                <a:spcPct val="100000"/>
              </a:lnSpc>
              <a:spcBef>
                <a:spcPts val="1600"/>
              </a:spcBef>
              <a:spcAft>
                <a:spcPts val="0"/>
              </a:spcAft>
              <a:buClr>
                <a:schemeClr val="dk1"/>
              </a:buClr>
              <a:buSzPts val="1400"/>
              <a:buNone/>
              <a:defRPr>
                <a:solidFill>
                  <a:schemeClr val="dk1"/>
                </a:solidFill>
              </a:defRPr>
            </a:lvl8pPr>
            <a:lvl9pPr lvl="8" rtl="0" algn="ctr">
              <a:lnSpc>
                <a:spcPct val="100000"/>
              </a:lnSpc>
              <a:spcBef>
                <a:spcPts val="1600"/>
              </a:spcBef>
              <a:spcAft>
                <a:spcPts val="1600"/>
              </a:spcAft>
              <a:buClr>
                <a:schemeClr val="dk1"/>
              </a:buClr>
              <a:buSzPts val="1400"/>
              <a:buNone/>
              <a:defRPr>
                <a:solidFill>
                  <a:schemeClr val="dk1"/>
                </a:solidFill>
              </a:defRPr>
            </a:lvl9pPr>
          </a:lstStyle>
          <a:p/>
        </p:txBody>
      </p:sp>
      <p:sp>
        <p:nvSpPr>
          <p:cNvPr id="55" name="Google Shape;55;p13"/>
          <p:cNvSpPr txBox="1"/>
          <p:nvPr>
            <p:ph hasCustomPrompt="1" idx="15" type="title"/>
          </p:nvPr>
        </p:nvSpPr>
        <p:spPr>
          <a:xfrm>
            <a:off x="4485425" y="3298874"/>
            <a:ext cx="13899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54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title">
  <p:cSld name="CUSTOM_1">
    <p:spTree>
      <p:nvGrpSpPr>
        <p:cNvPr id="56" name="Shape 56"/>
        <p:cNvGrpSpPr/>
        <p:nvPr/>
      </p:nvGrpSpPr>
      <p:grpSpPr>
        <a:xfrm>
          <a:off x="0" y="0"/>
          <a:ext cx="0" cy="0"/>
          <a:chOff x="0" y="0"/>
          <a:chExt cx="0" cy="0"/>
        </a:xfrm>
      </p:grpSpPr>
      <p:sp>
        <p:nvSpPr>
          <p:cNvPr id="57" name="Google Shape;57;p14"/>
          <p:cNvSpPr/>
          <p:nvPr/>
        </p:nvSpPr>
        <p:spPr>
          <a:xfrm>
            <a:off x="454550" y="1883025"/>
            <a:ext cx="8278800" cy="2865300"/>
          </a:xfrm>
          <a:prstGeom prst="roundRect">
            <a:avLst>
              <a:gd fmla="val 3352" name="adj"/>
            </a:avLst>
          </a:prstGeom>
          <a:gradFill>
            <a:gsLst>
              <a:gs pos="0">
                <a:srgbClr val="000000">
                  <a:alpha val="0"/>
                </a:srgbClr>
              </a:gs>
              <a:gs pos="100000">
                <a:schemeClr val="dk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4"/>
          <p:cNvSpPr txBox="1"/>
          <p:nvPr>
            <p:ph type="title"/>
          </p:nvPr>
        </p:nvSpPr>
        <p:spPr>
          <a:xfrm>
            <a:off x="2716300" y="2095925"/>
            <a:ext cx="4992900" cy="13698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11000">
                <a:solidFill>
                  <a:schemeClr val="lt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59" name="Google Shape;59;p14"/>
          <p:cNvSpPr txBox="1"/>
          <p:nvPr>
            <p:ph idx="1" type="subTitle"/>
          </p:nvPr>
        </p:nvSpPr>
        <p:spPr>
          <a:xfrm>
            <a:off x="1643400" y="3541275"/>
            <a:ext cx="5857200" cy="729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a:solidFill>
                  <a:schemeClr val="lt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60" name="Shape 60"/>
        <p:cNvGrpSpPr/>
        <p:nvPr/>
      </p:nvGrpSpPr>
      <p:grpSpPr>
        <a:xfrm>
          <a:off x="0" y="0"/>
          <a:ext cx="0" cy="0"/>
          <a:chOff x="0" y="0"/>
          <a:chExt cx="0" cy="0"/>
        </a:xfrm>
      </p:grpSpPr>
      <p:sp>
        <p:nvSpPr>
          <p:cNvPr id="61" name="Google Shape;61;p15"/>
          <p:cNvSpPr txBox="1"/>
          <p:nvPr>
            <p:ph type="title"/>
          </p:nvPr>
        </p:nvSpPr>
        <p:spPr>
          <a:xfrm>
            <a:off x="1753050" y="3294944"/>
            <a:ext cx="5637900" cy="292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62" name="Google Shape;62;p15"/>
          <p:cNvSpPr txBox="1"/>
          <p:nvPr>
            <p:ph idx="1" type="subTitle"/>
          </p:nvPr>
        </p:nvSpPr>
        <p:spPr>
          <a:xfrm>
            <a:off x="1379550" y="1703638"/>
            <a:ext cx="6384900" cy="1476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sz="25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2">
    <p:spTree>
      <p:nvGrpSpPr>
        <p:cNvPr id="63" name="Shape 63"/>
        <p:cNvGrpSpPr/>
        <p:nvPr/>
      </p:nvGrpSpPr>
      <p:grpSpPr>
        <a:xfrm>
          <a:off x="0" y="0"/>
          <a:ext cx="0" cy="0"/>
          <a:chOff x="0" y="0"/>
          <a:chExt cx="0" cy="0"/>
        </a:xfrm>
      </p:grpSpPr>
      <p:sp>
        <p:nvSpPr>
          <p:cNvPr id="64" name="Google Shape;64;p16"/>
          <p:cNvSpPr txBox="1"/>
          <p:nvPr>
            <p:ph idx="1" type="body"/>
          </p:nvPr>
        </p:nvSpPr>
        <p:spPr>
          <a:xfrm>
            <a:off x="719900" y="1228725"/>
            <a:ext cx="7704000" cy="3403500"/>
          </a:xfrm>
          <a:prstGeom prst="rect">
            <a:avLst/>
          </a:prstGeom>
        </p:spPr>
        <p:txBody>
          <a:bodyPr anchorCtr="0" anchor="t" bIns="91425" lIns="91425" spcFirstLastPara="1" rIns="91425" wrap="square" tIns="91425">
            <a:noAutofit/>
          </a:bodyPr>
          <a:lstStyle>
            <a:lvl1pPr indent="-342900" lvl="0" marL="457200" rtl="0">
              <a:lnSpc>
                <a:spcPct val="100000"/>
              </a:lnSpc>
              <a:spcBef>
                <a:spcPts val="0"/>
              </a:spcBef>
              <a:spcAft>
                <a:spcPts val="0"/>
              </a:spcAft>
              <a:buSzPts val="1800"/>
              <a:buChar char="●"/>
              <a:defRPr/>
            </a:lvl1pPr>
            <a:lvl2pPr indent="-317500" lvl="1" marL="914400" rtl="0">
              <a:lnSpc>
                <a:spcPct val="115000"/>
              </a:lnSpc>
              <a:spcBef>
                <a:spcPts val="1000"/>
              </a:spcBef>
              <a:spcAft>
                <a:spcPts val="0"/>
              </a:spcAft>
              <a:buSzPts val="1400"/>
              <a:buChar char="○"/>
              <a:defRPr/>
            </a:lvl2pPr>
            <a:lvl3pPr indent="-317500" lvl="2" marL="1371600" rtl="0">
              <a:lnSpc>
                <a:spcPct val="115000"/>
              </a:lnSpc>
              <a:spcBef>
                <a:spcPts val="1600"/>
              </a:spcBef>
              <a:spcAft>
                <a:spcPts val="0"/>
              </a:spcAft>
              <a:buSzPts val="1400"/>
              <a:buChar char="■"/>
              <a:defRPr/>
            </a:lvl3pPr>
            <a:lvl4pPr indent="-317500" lvl="3" marL="1828800" rtl="0">
              <a:lnSpc>
                <a:spcPct val="115000"/>
              </a:lnSpc>
              <a:spcBef>
                <a:spcPts val="1600"/>
              </a:spcBef>
              <a:spcAft>
                <a:spcPts val="0"/>
              </a:spcAft>
              <a:buSzPts val="1400"/>
              <a:buChar char="●"/>
              <a:defRPr/>
            </a:lvl4pPr>
            <a:lvl5pPr indent="-317500" lvl="4" marL="2286000" rtl="0">
              <a:lnSpc>
                <a:spcPct val="115000"/>
              </a:lnSpc>
              <a:spcBef>
                <a:spcPts val="1600"/>
              </a:spcBef>
              <a:spcAft>
                <a:spcPts val="0"/>
              </a:spcAft>
              <a:buSzPts val="1400"/>
              <a:buChar char="○"/>
              <a:defRPr/>
            </a:lvl5pPr>
            <a:lvl6pPr indent="-317500" lvl="5" marL="2743200" rtl="0">
              <a:lnSpc>
                <a:spcPct val="115000"/>
              </a:lnSpc>
              <a:spcBef>
                <a:spcPts val="1600"/>
              </a:spcBef>
              <a:spcAft>
                <a:spcPts val="0"/>
              </a:spcAft>
              <a:buSzPts val="1400"/>
              <a:buChar char="■"/>
              <a:defRPr/>
            </a:lvl6pPr>
            <a:lvl7pPr indent="-317500" lvl="6" marL="3200400" rtl="0">
              <a:lnSpc>
                <a:spcPct val="115000"/>
              </a:lnSpc>
              <a:spcBef>
                <a:spcPts val="1600"/>
              </a:spcBef>
              <a:spcAft>
                <a:spcPts val="0"/>
              </a:spcAft>
              <a:buSzPts val="1400"/>
              <a:buChar char="●"/>
              <a:defRPr/>
            </a:lvl7pPr>
            <a:lvl8pPr indent="-317500" lvl="7" marL="3657600" rtl="0">
              <a:lnSpc>
                <a:spcPct val="115000"/>
              </a:lnSpc>
              <a:spcBef>
                <a:spcPts val="1600"/>
              </a:spcBef>
              <a:spcAft>
                <a:spcPts val="0"/>
              </a:spcAft>
              <a:buSzPts val="1400"/>
              <a:buChar char="○"/>
              <a:defRPr/>
            </a:lvl8pPr>
            <a:lvl9pPr indent="-317500" lvl="8" marL="4114800" rtl="0">
              <a:lnSpc>
                <a:spcPct val="115000"/>
              </a:lnSpc>
              <a:spcBef>
                <a:spcPts val="1600"/>
              </a:spcBef>
              <a:spcAft>
                <a:spcPts val="1600"/>
              </a:spcAft>
              <a:buSzPts val="1400"/>
              <a:buChar char="■"/>
              <a:defRPr/>
            </a:lvl9pPr>
          </a:lstStyle>
          <a:p/>
        </p:txBody>
      </p:sp>
      <p:sp>
        <p:nvSpPr>
          <p:cNvPr id="65" name="Google Shape;65;p16"/>
          <p:cNvSpPr txBox="1"/>
          <p:nvPr>
            <p:ph type="title"/>
          </p:nvPr>
        </p:nvSpPr>
        <p:spPr>
          <a:xfrm>
            <a:off x="720000" y="445025"/>
            <a:ext cx="7704000" cy="5727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4">
    <p:spTree>
      <p:nvGrpSpPr>
        <p:cNvPr id="66" name="Shape 66"/>
        <p:cNvGrpSpPr/>
        <p:nvPr/>
      </p:nvGrpSpPr>
      <p:grpSpPr>
        <a:xfrm>
          <a:off x="0" y="0"/>
          <a:ext cx="0" cy="0"/>
          <a:chOff x="0" y="0"/>
          <a:chExt cx="0" cy="0"/>
        </a:xfrm>
      </p:grpSpPr>
      <p:sp>
        <p:nvSpPr>
          <p:cNvPr id="67" name="Google Shape;67;p17"/>
          <p:cNvSpPr txBox="1"/>
          <p:nvPr>
            <p:ph idx="1" type="subTitle"/>
          </p:nvPr>
        </p:nvSpPr>
        <p:spPr>
          <a:xfrm flipH="1">
            <a:off x="4836750" y="1917675"/>
            <a:ext cx="3222300" cy="1258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6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68" name="Google Shape;68;p17"/>
          <p:cNvSpPr txBox="1"/>
          <p:nvPr>
            <p:ph type="title"/>
          </p:nvPr>
        </p:nvSpPr>
        <p:spPr>
          <a:xfrm>
            <a:off x="720000" y="445025"/>
            <a:ext cx="7704000" cy="5727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s">
  <p:cSld name="CUSTOM_6">
    <p:spTree>
      <p:nvGrpSpPr>
        <p:cNvPr id="69" name="Shape 69"/>
        <p:cNvGrpSpPr/>
        <p:nvPr/>
      </p:nvGrpSpPr>
      <p:grpSpPr>
        <a:xfrm>
          <a:off x="0" y="0"/>
          <a:ext cx="0" cy="0"/>
          <a:chOff x="0" y="0"/>
          <a:chExt cx="0" cy="0"/>
        </a:xfrm>
      </p:grpSpPr>
      <p:sp>
        <p:nvSpPr>
          <p:cNvPr id="70" name="Google Shape;70;p18"/>
          <p:cNvSpPr txBox="1"/>
          <p:nvPr>
            <p:ph type="title"/>
          </p:nvPr>
        </p:nvSpPr>
        <p:spPr>
          <a:xfrm>
            <a:off x="937700" y="2448576"/>
            <a:ext cx="21753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5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71" name="Google Shape;71;p18"/>
          <p:cNvSpPr txBox="1"/>
          <p:nvPr>
            <p:ph idx="1" type="subTitle"/>
          </p:nvPr>
        </p:nvSpPr>
        <p:spPr>
          <a:xfrm>
            <a:off x="855500" y="3204050"/>
            <a:ext cx="2339700" cy="1165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72" name="Google Shape;72;p18"/>
          <p:cNvSpPr txBox="1"/>
          <p:nvPr>
            <p:ph idx="2" type="title"/>
          </p:nvPr>
        </p:nvSpPr>
        <p:spPr>
          <a:xfrm>
            <a:off x="3484420" y="2448576"/>
            <a:ext cx="21753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5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73" name="Google Shape;73;p18"/>
          <p:cNvSpPr txBox="1"/>
          <p:nvPr>
            <p:ph idx="3" type="subTitle"/>
          </p:nvPr>
        </p:nvSpPr>
        <p:spPr>
          <a:xfrm>
            <a:off x="3402225" y="3204050"/>
            <a:ext cx="2339700" cy="1165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74" name="Google Shape;74;p18"/>
          <p:cNvSpPr txBox="1"/>
          <p:nvPr>
            <p:ph idx="4" type="title"/>
          </p:nvPr>
        </p:nvSpPr>
        <p:spPr>
          <a:xfrm>
            <a:off x="6031147" y="2448576"/>
            <a:ext cx="21753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5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75" name="Google Shape;75;p18"/>
          <p:cNvSpPr txBox="1"/>
          <p:nvPr>
            <p:ph idx="5" type="subTitle"/>
          </p:nvPr>
        </p:nvSpPr>
        <p:spPr>
          <a:xfrm>
            <a:off x="5949000" y="3204050"/>
            <a:ext cx="2339700" cy="1165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76" name="Google Shape;76;p18"/>
          <p:cNvSpPr txBox="1"/>
          <p:nvPr>
            <p:ph idx="6" type="title"/>
          </p:nvPr>
        </p:nvSpPr>
        <p:spPr>
          <a:xfrm>
            <a:off x="720000" y="445025"/>
            <a:ext cx="7704000" cy="5727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s 2">
  <p:cSld name="CUSTOM_6_2">
    <p:spTree>
      <p:nvGrpSpPr>
        <p:cNvPr id="77" name="Shape 77"/>
        <p:cNvGrpSpPr/>
        <p:nvPr/>
      </p:nvGrpSpPr>
      <p:grpSpPr>
        <a:xfrm>
          <a:off x="0" y="0"/>
          <a:ext cx="0" cy="0"/>
          <a:chOff x="0" y="0"/>
          <a:chExt cx="0" cy="0"/>
        </a:xfrm>
      </p:grpSpPr>
      <p:sp>
        <p:nvSpPr>
          <p:cNvPr id="78" name="Google Shape;78;p19"/>
          <p:cNvSpPr txBox="1"/>
          <p:nvPr>
            <p:ph type="title"/>
          </p:nvPr>
        </p:nvSpPr>
        <p:spPr>
          <a:xfrm>
            <a:off x="879900" y="2651156"/>
            <a:ext cx="2175300" cy="405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5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79" name="Google Shape;79;p19"/>
          <p:cNvSpPr txBox="1"/>
          <p:nvPr>
            <p:ph idx="1" type="subTitle"/>
          </p:nvPr>
        </p:nvSpPr>
        <p:spPr>
          <a:xfrm>
            <a:off x="879900" y="3063621"/>
            <a:ext cx="2175300" cy="613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80" name="Google Shape;80;p19"/>
          <p:cNvSpPr txBox="1"/>
          <p:nvPr>
            <p:ph idx="2" type="title"/>
          </p:nvPr>
        </p:nvSpPr>
        <p:spPr>
          <a:xfrm>
            <a:off x="3484350" y="2651156"/>
            <a:ext cx="2175300" cy="405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5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81" name="Google Shape;81;p19"/>
          <p:cNvSpPr txBox="1"/>
          <p:nvPr>
            <p:ph idx="3" type="subTitle"/>
          </p:nvPr>
        </p:nvSpPr>
        <p:spPr>
          <a:xfrm>
            <a:off x="3484350" y="3063621"/>
            <a:ext cx="2175300" cy="613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82" name="Google Shape;82;p19"/>
          <p:cNvSpPr txBox="1"/>
          <p:nvPr>
            <p:ph idx="4" type="title"/>
          </p:nvPr>
        </p:nvSpPr>
        <p:spPr>
          <a:xfrm>
            <a:off x="6088800" y="2651156"/>
            <a:ext cx="2175300" cy="405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5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83" name="Google Shape;83;p19"/>
          <p:cNvSpPr txBox="1"/>
          <p:nvPr>
            <p:ph idx="5" type="subTitle"/>
          </p:nvPr>
        </p:nvSpPr>
        <p:spPr>
          <a:xfrm>
            <a:off x="6088800" y="3063621"/>
            <a:ext cx="2175300" cy="613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84" name="Google Shape;84;p19"/>
          <p:cNvSpPr txBox="1"/>
          <p:nvPr>
            <p:ph idx="6" type="title"/>
          </p:nvPr>
        </p:nvSpPr>
        <p:spPr>
          <a:xfrm>
            <a:off x="720000" y="445025"/>
            <a:ext cx="7704000" cy="5727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s 1">
  <p:cSld name="CUSTOM_6_1">
    <p:spTree>
      <p:nvGrpSpPr>
        <p:cNvPr id="85" name="Shape 85"/>
        <p:cNvGrpSpPr/>
        <p:nvPr/>
      </p:nvGrpSpPr>
      <p:grpSpPr>
        <a:xfrm>
          <a:off x="0" y="0"/>
          <a:ext cx="0" cy="0"/>
          <a:chOff x="0" y="0"/>
          <a:chExt cx="0" cy="0"/>
        </a:xfrm>
      </p:grpSpPr>
      <p:sp>
        <p:nvSpPr>
          <p:cNvPr id="86" name="Google Shape;86;p20"/>
          <p:cNvSpPr txBox="1"/>
          <p:nvPr>
            <p:ph type="title"/>
          </p:nvPr>
        </p:nvSpPr>
        <p:spPr>
          <a:xfrm>
            <a:off x="833150" y="1445850"/>
            <a:ext cx="23844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5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87" name="Google Shape;87;p20"/>
          <p:cNvSpPr txBox="1"/>
          <p:nvPr>
            <p:ph idx="1" type="subTitle"/>
          </p:nvPr>
        </p:nvSpPr>
        <p:spPr>
          <a:xfrm>
            <a:off x="937700" y="3630525"/>
            <a:ext cx="2175300" cy="613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88" name="Google Shape;88;p20"/>
          <p:cNvSpPr txBox="1"/>
          <p:nvPr>
            <p:ph idx="2" type="title"/>
          </p:nvPr>
        </p:nvSpPr>
        <p:spPr>
          <a:xfrm>
            <a:off x="3379875" y="1445850"/>
            <a:ext cx="23844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5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89" name="Google Shape;89;p20"/>
          <p:cNvSpPr txBox="1"/>
          <p:nvPr>
            <p:ph idx="3" type="subTitle"/>
          </p:nvPr>
        </p:nvSpPr>
        <p:spPr>
          <a:xfrm>
            <a:off x="3484425" y="3630525"/>
            <a:ext cx="2175300" cy="613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90" name="Google Shape;90;p20"/>
          <p:cNvSpPr txBox="1"/>
          <p:nvPr>
            <p:ph idx="4" type="title"/>
          </p:nvPr>
        </p:nvSpPr>
        <p:spPr>
          <a:xfrm>
            <a:off x="5926600" y="1445850"/>
            <a:ext cx="23844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5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91" name="Google Shape;91;p20"/>
          <p:cNvSpPr txBox="1"/>
          <p:nvPr>
            <p:ph idx="5" type="subTitle"/>
          </p:nvPr>
        </p:nvSpPr>
        <p:spPr>
          <a:xfrm>
            <a:off x="6031150" y="3630525"/>
            <a:ext cx="2175300" cy="613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92" name="Google Shape;92;p20"/>
          <p:cNvSpPr txBox="1"/>
          <p:nvPr>
            <p:ph idx="6" type="title"/>
          </p:nvPr>
        </p:nvSpPr>
        <p:spPr>
          <a:xfrm>
            <a:off x="720000" y="445025"/>
            <a:ext cx="7704000" cy="5727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1" name="Shape 11"/>
        <p:cNvGrpSpPr/>
        <p:nvPr/>
      </p:nvGrpSpPr>
      <p:grpSpPr>
        <a:xfrm>
          <a:off x="0" y="0"/>
          <a:ext cx="0" cy="0"/>
          <a:chOff x="0" y="0"/>
          <a:chExt cx="0" cy="0"/>
        </a:xfrm>
      </p:grpSpPr>
      <p:sp>
        <p:nvSpPr>
          <p:cNvPr id="12" name="Google Shape;12;p3"/>
          <p:cNvSpPr txBox="1"/>
          <p:nvPr>
            <p:ph type="title"/>
          </p:nvPr>
        </p:nvSpPr>
        <p:spPr>
          <a:xfrm>
            <a:off x="3983400" y="2489600"/>
            <a:ext cx="4440600" cy="1330800"/>
          </a:xfrm>
          <a:prstGeom prst="rect">
            <a:avLst/>
          </a:prstGeom>
        </p:spPr>
        <p:txBody>
          <a:bodyPr anchorCtr="0" anchor="ctr" bIns="91425" lIns="91425" spcFirstLastPara="1" rIns="91425" wrap="square" tIns="91425">
            <a:noAutofit/>
          </a:bodyPr>
          <a:lstStyle>
            <a:lvl1pPr lvl="0">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3" name="Google Shape;13;p3"/>
          <p:cNvSpPr txBox="1"/>
          <p:nvPr>
            <p:ph hasCustomPrompt="1" idx="2" type="title"/>
          </p:nvPr>
        </p:nvSpPr>
        <p:spPr>
          <a:xfrm>
            <a:off x="3983400" y="524625"/>
            <a:ext cx="4440600" cy="1406100"/>
          </a:xfrm>
          <a:prstGeom prst="rect">
            <a:avLst/>
          </a:prstGeom>
        </p:spPr>
        <p:txBody>
          <a:bodyPr anchorCtr="0" anchor="b" bIns="91425" lIns="91425" spcFirstLastPara="1" rIns="91425" wrap="square" tIns="91425">
            <a:noAutofit/>
          </a:bodyPr>
          <a:lstStyle>
            <a:lvl1pPr lvl="0" rtl="0">
              <a:spcBef>
                <a:spcPts val="0"/>
              </a:spcBef>
              <a:spcAft>
                <a:spcPts val="0"/>
              </a:spcAft>
              <a:buSzPts val="6000"/>
              <a:buNone/>
              <a:defRPr sz="94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4" name="Google Shape;14;p3"/>
          <p:cNvSpPr txBox="1"/>
          <p:nvPr>
            <p:ph idx="1" type="subTitle"/>
          </p:nvPr>
        </p:nvSpPr>
        <p:spPr>
          <a:xfrm>
            <a:off x="3983400" y="3903600"/>
            <a:ext cx="3174600" cy="71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6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s">
  <p:cSld name="CUSTOM_5">
    <p:spTree>
      <p:nvGrpSpPr>
        <p:cNvPr id="93" name="Shape 93"/>
        <p:cNvGrpSpPr/>
        <p:nvPr/>
      </p:nvGrpSpPr>
      <p:grpSpPr>
        <a:xfrm>
          <a:off x="0" y="0"/>
          <a:ext cx="0" cy="0"/>
          <a:chOff x="0" y="0"/>
          <a:chExt cx="0" cy="0"/>
        </a:xfrm>
      </p:grpSpPr>
      <p:sp>
        <p:nvSpPr>
          <p:cNvPr id="94" name="Google Shape;94;p21"/>
          <p:cNvSpPr txBox="1"/>
          <p:nvPr>
            <p:ph type="title"/>
          </p:nvPr>
        </p:nvSpPr>
        <p:spPr>
          <a:xfrm>
            <a:off x="698619" y="1546925"/>
            <a:ext cx="2412600" cy="5277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2400"/>
              <a:buNone/>
              <a:defRPr sz="25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95" name="Google Shape;95;p21"/>
          <p:cNvSpPr txBox="1"/>
          <p:nvPr>
            <p:ph idx="1" type="subTitle"/>
          </p:nvPr>
        </p:nvSpPr>
        <p:spPr>
          <a:xfrm>
            <a:off x="1003719" y="2015038"/>
            <a:ext cx="2107500" cy="665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96" name="Google Shape;96;p21"/>
          <p:cNvSpPr txBox="1"/>
          <p:nvPr>
            <p:ph idx="2" type="title"/>
          </p:nvPr>
        </p:nvSpPr>
        <p:spPr>
          <a:xfrm>
            <a:off x="6008706" y="1546925"/>
            <a:ext cx="24153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5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97" name="Google Shape;97;p21"/>
          <p:cNvSpPr txBox="1"/>
          <p:nvPr>
            <p:ph idx="3" type="subTitle"/>
          </p:nvPr>
        </p:nvSpPr>
        <p:spPr>
          <a:xfrm>
            <a:off x="6008706" y="2015038"/>
            <a:ext cx="2107500" cy="665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98" name="Google Shape;98;p21"/>
          <p:cNvSpPr txBox="1"/>
          <p:nvPr>
            <p:ph idx="4" type="title"/>
          </p:nvPr>
        </p:nvSpPr>
        <p:spPr>
          <a:xfrm>
            <a:off x="698619" y="3076650"/>
            <a:ext cx="2412600" cy="5277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2400"/>
              <a:buNone/>
              <a:defRPr sz="25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99" name="Google Shape;99;p21"/>
          <p:cNvSpPr txBox="1"/>
          <p:nvPr>
            <p:ph idx="5" type="subTitle"/>
          </p:nvPr>
        </p:nvSpPr>
        <p:spPr>
          <a:xfrm>
            <a:off x="1003719" y="3544763"/>
            <a:ext cx="2107500" cy="665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00" name="Google Shape;100;p21"/>
          <p:cNvSpPr txBox="1"/>
          <p:nvPr>
            <p:ph idx="6" type="title"/>
          </p:nvPr>
        </p:nvSpPr>
        <p:spPr>
          <a:xfrm>
            <a:off x="6008706" y="3076650"/>
            <a:ext cx="24153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5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01" name="Google Shape;101;p21"/>
          <p:cNvSpPr txBox="1"/>
          <p:nvPr>
            <p:ph idx="7" type="subTitle"/>
          </p:nvPr>
        </p:nvSpPr>
        <p:spPr>
          <a:xfrm>
            <a:off x="6008706" y="3544763"/>
            <a:ext cx="2107500" cy="665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02" name="Google Shape;102;p21"/>
          <p:cNvSpPr txBox="1"/>
          <p:nvPr>
            <p:ph idx="8" type="title"/>
          </p:nvPr>
        </p:nvSpPr>
        <p:spPr>
          <a:xfrm>
            <a:off x="720000" y="445025"/>
            <a:ext cx="7704000" cy="5727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s 1">
  <p:cSld name="CUSTOM_5_1">
    <p:spTree>
      <p:nvGrpSpPr>
        <p:cNvPr id="103" name="Shape 103"/>
        <p:cNvGrpSpPr/>
        <p:nvPr/>
      </p:nvGrpSpPr>
      <p:grpSpPr>
        <a:xfrm>
          <a:off x="0" y="0"/>
          <a:ext cx="0" cy="0"/>
          <a:chOff x="0" y="0"/>
          <a:chExt cx="0" cy="0"/>
        </a:xfrm>
      </p:grpSpPr>
      <p:sp>
        <p:nvSpPr>
          <p:cNvPr id="104" name="Google Shape;104;p22"/>
          <p:cNvSpPr txBox="1"/>
          <p:nvPr>
            <p:ph type="title"/>
          </p:nvPr>
        </p:nvSpPr>
        <p:spPr>
          <a:xfrm>
            <a:off x="1633805" y="1598700"/>
            <a:ext cx="26622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5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05" name="Google Shape;105;p22"/>
          <p:cNvSpPr txBox="1"/>
          <p:nvPr>
            <p:ph idx="1" type="subTitle"/>
          </p:nvPr>
        </p:nvSpPr>
        <p:spPr>
          <a:xfrm>
            <a:off x="1633799" y="2032825"/>
            <a:ext cx="2662200" cy="665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06" name="Google Shape;106;p22"/>
          <p:cNvSpPr txBox="1"/>
          <p:nvPr>
            <p:ph idx="2" type="title"/>
          </p:nvPr>
        </p:nvSpPr>
        <p:spPr>
          <a:xfrm>
            <a:off x="5645780" y="1598700"/>
            <a:ext cx="26622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5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07" name="Google Shape;107;p22"/>
          <p:cNvSpPr txBox="1"/>
          <p:nvPr>
            <p:ph idx="3" type="subTitle"/>
          </p:nvPr>
        </p:nvSpPr>
        <p:spPr>
          <a:xfrm>
            <a:off x="5645774" y="2032825"/>
            <a:ext cx="2662200" cy="665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08" name="Google Shape;108;p22"/>
          <p:cNvSpPr txBox="1"/>
          <p:nvPr>
            <p:ph idx="4" type="title"/>
          </p:nvPr>
        </p:nvSpPr>
        <p:spPr>
          <a:xfrm>
            <a:off x="1633805" y="3260700"/>
            <a:ext cx="26622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5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09" name="Google Shape;109;p22"/>
          <p:cNvSpPr txBox="1"/>
          <p:nvPr>
            <p:ph idx="5" type="subTitle"/>
          </p:nvPr>
        </p:nvSpPr>
        <p:spPr>
          <a:xfrm>
            <a:off x="1633799" y="3694825"/>
            <a:ext cx="2662200" cy="665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10" name="Google Shape;110;p22"/>
          <p:cNvSpPr txBox="1"/>
          <p:nvPr>
            <p:ph idx="6" type="title"/>
          </p:nvPr>
        </p:nvSpPr>
        <p:spPr>
          <a:xfrm>
            <a:off x="5645780" y="3260700"/>
            <a:ext cx="26622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5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11" name="Google Shape;111;p22"/>
          <p:cNvSpPr txBox="1"/>
          <p:nvPr>
            <p:ph idx="7" type="subTitle"/>
          </p:nvPr>
        </p:nvSpPr>
        <p:spPr>
          <a:xfrm>
            <a:off x="5645774" y="3694825"/>
            <a:ext cx="2662200" cy="665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12" name="Google Shape;112;p22"/>
          <p:cNvSpPr txBox="1"/>
          <p:nvPr>
            <p:ph idx="8" type="title"/>
          </p:nvPr>
        </p:nvSpPr>
        <p:spPr>
          <a:xfrm>
            <a:off x="720000" y="445025"/>
            <a:ext cx="7704000" cy="5727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
    <p:spTree>
      <p:nvGrpSpPr>
        <p:cNvPr id="113" name="Shape 113"/>
        <p:cNvGrpSpPr/>
        <p:nvPr/>
      </p:nvGrpSpPr>
      <p:grpSpPr>
        <a:xfrm>
          <a:off x="0" y="0"/>
          <a:ext cx="0" cy="0"/>
          <a:chOff x="0" y="0"/>
          <a:chExt cx="0" cy="0"/>
        </a:xfrm>
      </p:grpSpPr>
      <p:sp>
        <p:nvSpPr>
          <p:cNvPr id="114" name="Google Shape;114;p23"/>
          <p:cNvSpPr txBox="1"/>
          <p:nvPr>
            <p:ph type="title"/>
          </p:nvPr>
        </p:nvSpPr>
        <p:spPr>
          <a:xfrm>
            <a:off x="861799" y="1837437"/>
            <a:ext cx="19860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5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15" name="Google Shape;115;p23"/>
          <p:cNvSpPr txBox="1"/>
          <p:nvPr>
            <p:ph idx="1" type="subTitle"/>
          </p:nvPr>
        </p:nvSpPr>
        <p:spPr>
          <a:xfrm>
            <a:off x="861799" y="2280035"/>
            <a:ext cx="19860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rgbClr val="242424"/>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16" name="Google Shape;116;p23"/>
          <p:cNvSpPr txBox="1"/>
          <p:nvPr>
            <p:ph idx="2" type="title"/>
          </p:nvPr>
        </p:nvSpPr>
        <p:spPr>
          <a:xfrm>
            <a:off x="3579012" y="1837437"/>
            <a:ext cx="19860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5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17" name="Google Shape;117;p23"/>
          <p:cNvSpPr txBox="1"/>
          <p:nvPr>
            <p:ph idx="3" type="subTitle"/>
          </p:nvPr>
        </p:nvSpPr>
        <p:spPr>
          <a:xfrm>
            <a:off x="3579012" y="2280035"/>
            <a:ext cx="19860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rgbClr val="242424"/>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18" name="Google Shape;118;p23"/>
          <p:cNvSpPr txBox="1"/>
          <p:nvPr>
            <p:ph idx="4" type="title"/>
          </p:nvPr>
        </p:nvSpPr>
        <p:spPr>
          <a:xfrm>
            <a:off x="861799" y="3664437"/>
            <a:ext cx="19860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5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19" name="Google Shape;119;p23"/>
          <p:cNvSpPr txBox="1"/>
          <p:nvPr>
            <p:ph idx="5" type="subTitle"/>
          </p:nvPr>
        </p:nvSpPr>
        <p:spPr>
          <a:xfrm>
            <a:off x="861799" y="4100948"/>
            <a:ext cx="19860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rgbClr val="242424"/>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20" name="Google Shape;120;p23"/>
          <p:cNvSpPr txBox="1"/>
          <p:nvPr>
            <p:ph idx="6" type="title"/>
          </p:nvPr>
        </p:nvSpPr>
        <p:spPr>
          <a:xfrm>
            <a:off x="3579012" y="3664437"/>
            <a:ext cx="19860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5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21" name="Google Shape;121;p23"/>
          <p:cNvSpPr txBox="1"/>
          <p:nvPr>
            <p:ph idx="7" type="subTitle"/>
          </p:nvPr>
        </p:nvSpPr>
        <p:spPr>
          <a:xfrm>
            <a:off x="3579012" y="4100948"/>
            <a:ext cx="19860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rgbClr val="242424"/>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22" name="Google Shape;122;p23"/>
          <p:cNvSpPr txBox="1"/>
          <p:nvPr>
            <p:ph idx="8" type="title"/>
          </p:nvPr>
        </p:nvSpPr>
        <p:spPr>
          <a:xfrm>
            <a:off x="6281400" y="1837437"/>
            <a:ext cx="19860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5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23" name="Google Shape;123;p23"/>
          <p:cNvSpPr txBox="1"/>
          <p:nvPr>
            <p:ph idx="9" type="subTitle"/>
          </p:nvPr>
        </p:nvSpPr>
        <p:spPr>
          <a:xfrm>
            <a:off x="6281400" y="2280043"/>
            <a:ext cx="19860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rgbClr val="242424"/>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24" name="Google Shape;124;p23"/>
          <p:cNvSpPr txBox="1"/>
          <p:nvPr>
            <p:ph idx="13" type="title"/>
          </p:nvPr>
        </p:nvSpPr>
        <p:spPr>
          <a:xfrm>
            <a:off x="6281400" y="3664438"/>
            <a:ext cx="19860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5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25" name="Google Shape;125;p23"/>
          <p:cNvSpPr txBox="1"/>
          <p:nvPr>
            <p:ph idx="14" type="subTitle"/>
          </p:nvPr>
        </p:nvSpPr>
        <p:spPr>
          <a:xfrm>
            <a:off x="6281400" y="4100957"/>
            <a:ext cx="19860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rgbClr val="242424"/>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26" name="Google Shape;126;p23"/>
          <p:cNvSpPr txBox="1"/>
          <p:nvPr>
            <p:ph idx="15" type="title"/>
          </p:nvPr>
        </p:nvSpPr>
        <p:spPr>
          <a:xfrm>
            <a:off x="720000" y="445025"/>
            <a:ext cx="7704000" cy="5727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7_1">
    <p:spTree>
      <p:nvGrpSpPr>
        <p:cNvPr id="127" name="Shape 127"/>
        <p:cNvGrpSpPr/>
        <p:nvPr/>
      </p:nvGrpSpPr>
      <p:grpSpPr>
        <a:xfrm>
          <a:off x="0" y="0"/>
          <a:ext cx="0" cy="0"/>
          <a:chOff x="0" y="0"/>
          <a:chExt cx="0" cy="0"/>
        </a:xfrm>
      </p:grpSpPr>
      <p:sp>
        <p:nvSpPr>
          <p:cNvPr id="128" name="Google Shape;128;p24"/>
          <p:cNvSpPr txBox="1"/>
          <p:nvPr>
            <p:ph type="title"/>
          </p:nvPr>
        </p:nvSpPr>
        <p:spPr>
          <a:xfrm>
            <a:off x="720000" y="445025"/>
            <a:ext cx="7704000" cy="5727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29" name="Google Shape;129;p24"/>
          <p:cNvSpPr txBox="1"/>
          <p:nvPr>
            <p:ph hasCustomPrompt="1" idx="2" type="title"/>
          </p:nvPr>
        </p:nvSpPr>
        <p:spPr>
          <a:xfrm>
            <a:off x="1026251" y="1339388"/>
            <a:ext cx="2950200" cy="598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45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30" name="Google Shape;130;p24"/>
          <p:cNvSpPr txBox="1"/>
          <p:nvPr>
            <p:ph idx="1" type="subTitle"/>
          </p:nvPr>
        </p:nvSpPr>
        <p:spPr>
          <a:xfrm>
            <a:off x="1235725" y="2168303"/>
            <a:ext cx="2531400" cy="523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PT Sans"/>
              <a:buNone/>
              <a:defRPr sz="1400">
                <a:solidFill>
                  <a:srgbClr val="242424"/>
                </a:solidFill>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131" name="Google Shape;131;p24"/>
          <p:cNvSpPr txBox="1"/>
          <p:nvPr>
            <p:ph hasCustomPrompt="1" idx="3" type="title"/>
          </p:nvPr>
        </p:nvSpPr>
        <p:spPr>
          <a:xfrm>
            <a:off x="5167463" y="1339388"/>
            <a:ext cx="2950200" cy="598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45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32" name="Google Shape;132;p24"/>
          <p:cNvSpPr txBox="1"/>
          <p:nvPr>
            <p:ph idx="4" type="subTitle"/>
          </p:nvPr>
        </p:nvSpPr>
        <p:spPr>
          <a:xfrm>
            <a:off x="5376976" y="2168303"/>
            <a:ext cx="2531400" cy="523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PT Sans"/>
              <a:buNone/>
              <a:defRPr sz="1400">
                <a:solidFill>
                  <a:srgbClr val="242424"/>
                </a:solidFill>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133" name="Google Shape;133;p24"/>
          <p:cNvSpPr txBox="1"/>
          <p:nvPr>
            <p:ph hasCustomPrompt="1" idx="5" type="title"/>
          </p:nvPr>
        </p:nvSpPr>
        <p:spPr>
          <a:xfrm>
            <a:off x="1026251" y="3136425"/>
            <a:ext cx="2950200" cy="598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45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34" name="Google Shape;134;p24"/>
          <p:cNvSpPr txBox="1"/>
          <p:nvPr>
            <p:ph idx="6" type="subTitle"/>
          </p:nvPr>
        </p:nvSpPr>
        <p:spPr>
          <a:xfrm>
            <a:off x="1235725" y="3947153"/>
            <a:ext cx="2531400" cy="523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PT Sans"/>
              <a:buNone/>
              <a:defRPr sz="1400">
                <a:solidFill>
                  <a:srgbClr val="242424"/>
                </a:solidFill>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135" name="Google Shape;135;p24"/>
          <p:cNvSpPr txBox="1"/>
          <p:nvPr>
            <p:ph hasCustomPrompt="1" idx="7" type="title"/>
          </p:nvPr>
        </p:nvSpPr>
        <p:spPr>
          <a:xfrm>
            <a:off x="5167463" y="3136425"/>
            <a:ext cx="2950200" cy="598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45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36" name="Google Shape;136;p24"/>
          <p:cNvSpPr txBox="1"/>
          <p:nvPr>
            <p:ph idx="8" type="subTitle"/>
          </p:nvPr>
        </p:nvSpPr>
        <p:spPr>
          <a:xfrm>
            <a:off x="5376912" y="3947153"/>
            <a:ext cx="2531400" cy="523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PT Sans"/>
              <a:buNone/>
              <a:defRPr sz="1400">
                <a:solidFill>
                  <a:srgbClr val="242424"/>
                </a:solidFill>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Tree>
  </p:cSld>
  <p:clrMapOvr>
    <a:masterClrMapping/>
  </p:clrMapOvr>
  <p:extLst>
    <p:ext uri="{DCECCB84-F9BA-43D5-87BE-67443E8EF086}">
      <p15:sldGuideLst>
        <p15:guide id="1" orient="horz" pos="144">
          <p15:clr>
            <a:srgbClr val="FA7B17"/>
          </p15:clr>
        </p15:guide>
      </p15:sldGuideLst>
    </p:ext>
  </p:extLst>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ONE_COLUMN_TEXT_1">
    <p:spTree>
      <p:nvGrpSpPr>
        <p:cNvPr id="137" name="Shape 137"/>
        <p:cNvGrpSpPr/>
        <p:nvPr/>
      </p:nvGrpSpPr>
      <p:grpSpPr>
        <a:xfrm>
          <a:off x="0" y="0"/>
          <a:ext cx="0" cy="0"/>
          <a:chOff x="0" y="0"/>
          <a:chExt cx="0" cy="0"/>
        </a:xfrm>
      </p:grpSpPr>
      <p:sp>
        <p:nvSpPr>
          <p:cNvPr id="138" name="Google Shape;138;p25"/>
          <p:cNvSpPr txBox="1"/>
          <p:nvPr>
            <p:ph idx="1" type="subTitle"/>
          </p:nvPr>
        </p:nvSpPr>
        <p:spPr>
          <a:xfrm>
            <a:off x="720000" y="1308275"/>
            <a:ext cx="6606000" cy="18540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999999"/>
              </a:buClr>
              <a:buSzPts val="800"/>
              <a:buFont typeface="Open Sans"/>
              <a:buAutoNum type="arabicPeriod"/>
              <a:defRPr sz="1400"/>
            </a:lvl1pPr>
            <a:lvl2pPr lvl="1" rtl="0" algn="ctr">
              <a:lnSpc>
                <a:spcPct val="100000"/>
              </a:lnSpc>
              <a:spcBef>
                <a:spcPts val="0"/>
              </a:spcBef>
              <a:spcAft>
                <a:spcPts val="0"/>
              </a:spcAft>
              <a:buClr>
                <a:srgbClr val="999999"/>
              </a:buClr>
              <a:buSzPts val="800"/>
              <a:buFont typeface="Open Sans"/>
              <a:buAutoNum type="alphaLcPeriod"/>
              <a:defRPr/>
            </a:lvl2pPr>
            <a:lvl3pPr lvl="2" rtl="0" algn="ctr">
              <a:lnSpc>
                <a:spcPct val="100000"/>
              </a:lnSpc>
              <a:spcBef>
                <a:spcPts val="1600"/>
              </a:spcBef>
              <a:spcAft>
                <a:spcPts val="0"/>
              </a:spcAft>
              <a:buClr>
                <a:srgbClr val="999999"/>
              </a:buClr>
              <a:buSzPts val="800"/>
              <a:buFont typeface="Open Sans"/>
              <a:buAutoNum type="romanLcPeriod"/>
              <a:defRPr/>
            </a:lvl3pPr>
            <a:lvl4pPr lvl="3" rtl="0" algn="ctr">
              <a:lnSpc>
                <a:spcPct val="100000"/>
              </a:lnSpc>
              <a:spcBef>
                <a:spcPts val="1600"/>
              </a:spcBef>
              <a:spcAft>
                <a:spcPts val="0"/>
              </a:spcAft>
              <a:buClr>
                <a:srgbClr val="999999"/>
              </a:buClr>
              <a:buSzPts val="800"/>
              <a:buFont typeface="Open Sans"/>
              <a:buAutoNum type="arabicPeriod"/>
              <a:defRPr/>
            </a:lvl4pPr>
            <a:lvl5pPr lvl="4" rtl="0" algn="ctr">
              <a:lnSpc>
                <a:spcPct val="100000"/>
              </a:lnSpc>
              <a:spcBef>
                <a:spcPts val="1600"/>
              </a:spcBef>
              <a:spcAft>
                <a:spcPts val="0"/>
              </a:spcAft>
              <a:buClr>
                <a:srgbClr val="999999"/>
              </a:buClr>
              <a:buSzPts val="1200"/>
              <a:buFont typeface="Open Sans"/>
              <a:buAutoNum type="alphaLcPeriod"/>
              <a:defRPr/>
            </a:lvl5pPr>
            <a:lvl6pPr lvl="5" rtl="0" algn="ctr">
              <a:lnSpc>
                <a:spcPct val="100000"/>
              </a:lnSpc>
              <a:spcBef>
                <a:spcPts val="1600"/>
              </a:spcBef>
              <a:spcAft>
                <a:spcPts val="0"/>
              </a:spcAft>
              <a:buClr>
                <a:srgbClr val="999999"/>
              </a:buClr>
              <a:buSzPts val="1200"/>
              <a:buFont typeface="Open Sans"/>
              <a:buAutoNum type="romanLcPeriod"/>
              <a:defRPr/>
            </a:lvl6pPr>
            <a:lvl7pPr lvl="6" rtl="0" algn="ctr">
              <a:lnSpc>
                <a:spcPct val="100000"/>
              </a:lnSpc>
              <a:spcBef>
                <a:spcPts val="1600"/>
              </a:spcBef>
              <a:spcAft>
                <a:spcPts val="0"/>
              </a:spcAft>
              <a:buClr>
                <a:srgbClr val="999999"/>
              </a:buClr>
              <a:buSzPts val="700"/>
              <a:buFont typeface="Open Sans"/>
              <a:buAutoNum type="arabicPeriod"/>
              <a:defRPr/>
            </a:lvl7pPr>
            <a:lvl8pPr lvl="7" rtl="0" algn="ctr">
              <a:lnSpc>
                <a:spcPct val="100000"/>
              </a:lnSpc>
              <a:spcBef>
                <a:spcPts val="1600"/>
              </a:spcBef>
              <a:spcAft>
                <a:spcPts val="0"/>
              </a:spcAft>
              <a:buClr>
                <a:srgbClr val="999999"/>
              </a:buClr>
              <a:buSzPts val="700"/>
              <a:buFont typeface="Open Sans"/>
              <a:buAutoNum type="alphaLcPeriod"/>
              <a:defRPr/>
            </a:lvl8pPr>
            <a:lvl9pPr lvl="8" rtl="0" algn="ctr">
              <a:lnSpc>
                <a:spcPct val="100000"/>
              </a:lnSpc>
              <a:spcBef>
                <a:spcPts val="1600"/>
              </a:spcBef>
              <a:spcAft>
                <a:spcPts val="1600"/>
              </a:spcAft>
              <a:buClr>
                <a:srgbClr val="999999"/>
              </a:buClr>
              <a:buSzPts val="600"/>
              <a:buFont typeface="Open Sans"/>
              <a:buAutoNum type="romanLcPeriod"/>
              <a:defRPr/>
            </a:lvl9pPr>
          </a:lstStyle>
          <a:p/>
        </p:txBody>
      </p:sp>
      <p:sp>
        <p:nvSpPr>
          <p:cNvPr id="139" name="Google Shape;139;p25"/>
          <p:cNvSpPr txBox="1"/>
          <p:nvPr>
            <p:ph type="title"/>
          </p:nvPr>
        </p:nvSpPr>
        <p:spPr>
          <a:xfrm>
            <a:off x="720000" y="445025"/>
            <a:ext cx="7704000" cy="5727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
    <p:spTree>
      <p:nvGrpSpPr>
        <p:cNvPr id="140" name="Shape 140"/>
        <p:cNvGrpSpPr/>
        <p:nvPr/>
      </p:nvGrpSpPr>
      <p:grpSpPr>
        <a:xfrm>
          <a:off x="0" y="0"/>
          <a:ext cx="0" cy="0"/>
          <a:chOff x="0" y="0"/>
          <a:chExt cx="0" cy="0"/>
        </a:xfrm>
      </p:grpSpPr>
      <p:sp>
        <p:nvSpPr>
          <p:cNvPr id="141" name="Google Shape;141;p26"/>
          <p:cNvSpPr txBox="1"/>
          <p:nvPr>
            <p:ph type="title"/>
          </p:nvPr>
        </p:nvSpPr>
        <p:spPr>
          <a:xfrm>
            <a:off x="2424600" y="507223"/>
            <a:ext cx="4294800" cy="1051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sz="7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42" name="Google Shape;142;p26"/>
          <p:cNvSpPr txBox="1"/>
          <p:nvPr>
            <p:ph idx="1" type="subTitle"/>
          </p:nvPr>
        </p:nvSpPr>
        <p:spPr>
          <a:xfrm>
            <a:off x="2854650" y="1558696"/>
            <a:ext cx="3434700" cy="1319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6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43" name="Google Shape;143;p26"/>
          <p:cNvSpPr txBox="1"/>
          <p:nvPr/>
        </p:nvSpPr>
        <p:spPr>
          <a:xfrm>
            <a:off x="2378550" y="3566516"/>
            <a:ext cx="4386900" cy="615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300"/>
              </a:spcBef>
              <a:spcAft>
                <a:spcPts val="0"/>
              </a:spcAft>
              <a:buNone/>
            </a:pPr>
            <a:r>
              <a:rPr lang="en" sz="1000">
                <a:solidFill>
                  <a:schemeClr val="dk1"/>
                </a:solidFill>
                <a:latin typeface="Lato"/>
                <a:ea typeface="Lato"/>
                <a:cs typeface="Lato"/>
                <a:sym typeface="Lato"/>
              </a:rPr>
              <a:t>CREDITS: This presentation template was created by </a:t>
            </a:r>
            <a:r>
              <a:rPr lang="en" sz="1000">
                <a:solidFill>
                  <a:schemeClr val="dk1"/>
                </a:solidFill>
                <a:uFill>
                  <a:noFill/>
                </a:uFill>
                <a:latin typeface="Lato"/>
                <a:ea typeface="Lato"/>
                <a:cs typeface="Lato"/>
                <a:sym typeface="Lato"/>
                <a:hlinkClick r:id="rId2">
                  <a:extLst>
                    <a:ext uri="{A12FA001-AC4F-418D-AE19-62706E023703}">
                      <ahyp:hlinkClr val="tx"/>
                    </a:ext>
                  </a:extLst>
                </a:hlinkClick>
              </a:rPr>
              <a:t>Slidesgo</a:t>
            </a:r>
            <a:r>
              <a:rPr lang="en" sz="1000">
                <a:solidFill>
                  <a:schemeClr val="dk1"/>
                </a:solidFill>
                <a:latin typeface="Lato"/>
                <a:ea typeface="Lato"/>
                <a:cs typeface="Lato"/>
                <a:sym typeface="Lato"/>
              </a:rPr>
              <a:t>, including icons by </a:t>
            </a:r>
            <a:r>
              <a:rPr lang="en" sz="1000">
                <a:solidFill>
                  <a:schemeClr val="dk1"/>
                </a:solidFill>
                <a:uFill>
                  <a:noFill/>
                </a:uFill>
                <a:latin typeface="Lato"/>
                <a:ea typeface="Lato"/>
                <a:cs typeface="Lato"/>
                <a:sym typeface="Lato"/>
                <a:hlinkClick r:id="rId3">
                  <a:extLst>
                    <a:ext uri="{A12FA001-AC4F-418D-AE19-62706E023703}">
                      <ahyp:hlinkClr val="tx"/>
                    </a:ext>
                  </a:extLst>
                </a:hlinkClick>
              </a:rPr>
              <a:t>Flaticon</a:t>
            </a:r>
            <a:r>
              <a:rPr lang="en" sz="1000">
                <a:solidFill>
                  <a:schemeClr val="dk1"/>
                </a:solidFill>
                <a:latin typeface="Lato"/>
                <a:ea typeface="Lato"/>
                <a:cs typeface="Lato"/>
                <a:sym typeface="Lato"/>
              </a:rPr>
              <a:t> and infographics &amp; images by </a:t>
            </a:r>
            <a:r>
              <a:rPr lang="en" sz="1000">
                <a:solidFill>
                  <a:schemeClr val="dk1"/>
                </a:solidFill>
                <a:uFill>
                  <a:noFill/>
                </a:uFill>
                <a:latin typeface="Lato"/>
                <a:ea typeface="Lato"/>
                <a:cs typeface="Lato"/>
                <a:sym typeface="Lato"/>
                <a:hlinkClick r:id="rId4">
                  <a:extLst>
                    <a:ext uri="{A12FA001-AC4F-418D-AE19-62706E023703}">
                      <ahyp:hlinkClr val="tx"/>
                    </a:ext>
                  </a:extLst>
                </a:hlinkClick>
              </a:rPr>
              <a:t>Freepik</a:t>
            </a:r>
            <a:endParaRPr sz="1000">
              <a:solidFill>
                <a:schemeClr val="dk1"/>
              </a:solidFill>
              <a:latin typeface="Lato"/>
              <a:ea typeface="Lato"/>
              <a:cs typeface="Lato"/>
              <a:sym typeface="Lato"/>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3_1">
    <p:spTree>
      <p:nvGrpSpPr>
        <p:cNvPr id="144" name="Shape 144"/>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5" name="Shape 15"/>
        <p:cNvGrpSpPr/>
        <p:nvPr/>
      </p:nvGrpSpPr>
      <p:grpSpPr>
        <a:xfrm>
          <a:off x="0" y="0"/>
          <a:ext cx="0" cy="0"/>
          <a:chOff x="0" y="0"/>
          <a:chExt cx="0" cy="0"/>
        </a:xfrm>
      </p:grpSpPr>
      <p:sp>
        <p:nvSpPr>
          <p:cNvPr id="16" name="Google Shape;16;p4"/>
          <p:cNvSpPr txBox="1"/>
          <p:nvPr>
            <p:ph type="title"/>
          </p:nvPr>
        </p:nvSpPr>
        <p:spPr>
          <a:xfrm>
            <a:off x="720000" y="445025"/>
            <a:ext cx="7704000" cy="5727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7" name="Google Shape;17;p4"/>
          <p:cNvSpPr txBox="1"/>
          <p:nvPr>
            <p:ph idx="1" type="body"/>
          </p:nvPr>
        </p:nvSpPr>
        <p:spPr>
          <a:xfrm>
            <a:off x="720000" y="1287725"/>
            <a:ext cx="7704000" cy="3344400"/>
          </a:xfrm>
          <a:prstGeom prst="rect">
            <a:avLst/>
          </a:prstGeom>
        </p:spPr>
        <p:txBody>
          <a:bodyPr anchorCtr="0" anchor="t" bIns="91425" lIns="91425" spcFirstLastPara="1" rIns="91425" wrap="square" tIns="91425">
            <a:noAutofit/>
          </a:bodyPr>
          <a:lstStyle>
            <a:lvl1pPr indent="-304800" lvl="0" marL="457200" rtl="0">
              <a:lnSpc>
                <a:spcPct val="100000"/>
              </a:lnSpc>
              <a:spcBef>
                <a:spcPts val="0"/>
              </a:spcBef>
              <a:spcAft>
                <a:spcPts val="0"/>
              </a:spcAft>
              <a:buSzPts val="1200"/>
              <a:buAutoNum type="arabicPeriod"/>
              <a:defRPr sz="1200"/>
            </a:lvl1pPr>
            <a:lvl2pPr indent="-304800" lvl="1" marL="914400" rtl="0">
              <a:lnSpc>
                <a:spcPct val="115000"/>
              </a:lnSpc>
              <a:spcBef>
                <a:spcPts val="1600"/>
              </a:spcBef>
              <a:spcAft>
                <a:spcPts val="0"/>
              </a:spcAft>
              <a:buSzPts val="1200"/>
              <a:buFont typeface="Roboto Condensed Light"/>
              <a:buAutoNum type="alphaLcPeriod"/>
              <a:defRPr/>
            </a:lvl2pPr>
            <a:lvl3pPr indent="-304800" lvl="2" marL="1371600" rtl="0">
              <a:lnSpc>
                <a:spcPct val="115000"/>
              </a:lnSpc>
              <a:spcBef>
                <a:spcPts val="1600"/>
              </a:spcBef>
              <a:spcAft>
                <a:spcPts val="0"/>
              </a:spcAft>
              <a:buSzPts val="1200"/>
              <a:buFont typeface="Roboto Condensed Light"/>
              <a:buAutoNum type="romanLcPeriod"/>
              <a:defRPr/>
            </a:lvl3pPr>
            <a:lvl4pPr indent="-304800" lvl="3" marL="1828800" rtl="0">
              <a:lnSpc>
                <a:spcPct val="115000"/>
              </a:lnSpc>
              <a:spcBef>
                <a:spcPts val="1600"/>
              </a:spcBef>
              <a:spcAft>
                <a:spcPts val="0"/>
              </a:spcAft>
              <a:buSzPts val="1200"/>
              <a:buFont typeface="Roboto Condensed Light"/>
              <a:buAutoNum type="arabicPeriod"/>
              <a:defRPr/>
            </a:lvl4pPr>
            <a:lvl5pPr indent="-304800" lvl="4" marL="2286000" rtl="0">
              <a:lnSpc>
                <a:spcPct val="115000"/>
              </a:lnSpc>
              <a:spcBef>
                <a:spcPts val="1600"/>
              </a:spcBef>
              <a:spcAft>
                <a:spcPts val="0"/>
              </a:spcAft>
              <a:buSzPts val="1200"/>
              <a:buFont typeface="Roboto Condensed Light"/>
              <a:buAutoNum type="alphaLcPeriod"/>
              <a:defRPr/>
            </a:lvl5pPr>
            <a:lvl6pPr indent="-304800" lvl="5" marL="2743200" rtl="0">
              <a:lnSpc>
                <a:spcPct val="115000"/>
              </a:lnSpc>
              <a:spcBef>
                <a:spcPts val="1600"/>
              </a:spcBef>
              <a:spcAft>
                <a:spcPts val="0"/>
              </a:spcAft>
              <a:buSzPts val="1200"/>
              <a:buFont typeface="Roboto Condensed Light"/>
              <a:buAutoNum type="romanLcPeriod"/>
              <a:defRPr/>
            </a:lvl6pPr>
            <a:lvl7pPr indent="-304800" lvl="6" marL="3200400" rtl="0">
              <a:lnSpc>
                <a:spcPct val="115000"/>
              </a:lnSpc>
              <a:spcBef>
                <a:spcPts val="1600"/>
              </a:spcBef>
              <a:spcAft>
                <a:spcPts val="0"/>
              </a:spcAft>
              <a:buSzPts val="1200"/>
              <a:buFont typeface="Roboto Condensed Light"/>
              <a:buAutoNum type="arabicPeriod"/>
              <a:defRPr/>
            </a:lvl7pPr>
            <a:lvl8pPr indent="-304800" lvl="7" marL="3657600" rtl="0">
              <a:lnSpc>
                <a:spcPct val="115000"/>
              </a:lnSpc>
              <a:spcBef>
                <a:spcPts val="1600"/>
              </a:spcBef>
              <a:spcAft>
                <a:spcPts val="0"/>
              </a:spcAft>
              <a:buSzPts val="1200"/>
              <a:buFont typeface="Roboto Condensed Light"/>
              <a:buAutoNum type="alphaLcPeriod"/>
              <a:defRPr/>
            </a:lvl8pPr>
            <a:lvl9pPr indent="-304800" lvl="8" marL="4114800" rtl="0">
              <a:lnSpc>
                <a:spcPct val="115000"/>
              </a:lnSpc>
              <a:spcBef>
                <a:spcPts val="1600"/>
              </a:spcBef>
              <a:spcAft>
                <a:spcPts val="1600"/>
              </a:spcAft>
              <a:buSzPts val="1200"/>
              <a:buFont typeface="Roboto Condensed Light"/>
              <a:buAutoNum type="romanLcPeriod"/>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8" name="Shape 18"/>
        <p:cNvGrpSpPr/>
        <p:nvPr/>
      </p:nvGrpSpPr>
      <p:grpSpPr>
        <a:xfrm>
          <a:off x="0" y="0"/>
          <a:ext cx="0" cy="0"/>
          <a:chOff x="0" y="0"/>
          <a:chExt cx="0" cy="0"/>
        </a:xfrm>
      </p:grpSpPr>
      <p:sp>
        <p:nvSpPr>
          <p:cNvPr id="19" name="Google Shape;19;p5"/>
          <p:cNvSpPr txBox="1"/>
          <p:nvPr>
            <p:ph idx="1" type="subTitle"/>
          </p:nvPr>
        </p:nvSpPr>
        <p:spPr>
          <a:xfrm>
            <a:off x="4990513" y="2464352"/>
            <a:ext cx="3246600" cy="4659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500"/>
              <a:buFont typeface="Bungee"/>
              <a:buNone/>
              <a:defRPr sz="2500">
                <a:latin typeface="Poppins SemiBold"/>
                <a:ea typeface="Poppins SemiBold"/>
                <a:cs typeface="Poppins SemiBold"/>
                <a:sym typeface="Poppins SemiBold"/>
              </a:defRPr>
            </a:lvl1pPr>
            <a:lvl2pPr lvl="1" rtl="0" algn="ctr">
              <a:lnSpc>
                <a:spcPct val="100000"/>
              </a:lnSpc>
              <a:spcBef>
                <a:spcPts val="0"/>
              </a:spcBef>
              <a:spcAft>
                <a:spcPts val="0"/>
              </a:spcAft>
              <a:buSzPts val="2500"/>
              <a:buFont typeface="Bungee"/>
              <a:buNone/>
              <a:defRPr sz="2500">
                <a:latin typeface="Bungee"/>
                <a:ea typeface="Bungee"/>
                <a:cs typeface="Bungee"/>
                <a:sym typeface="Bungee"/>
              </a:defRPr>
            </a:lvl2pPr>
            <a:lvl3pPr lvl="2" rtl="0" algn="ctr">
              <a:lnSpc>
                <a:spcPct val="100000"/>
              </a:lnSpc>
              <a:spcBef>
                <a:spcPts val="0"/>
              </a:spcBef>
              <a:spcAft>
                <a:spcPts val="0"/>
              </a:spcAft>
              <a:buSzPts val="2500"/>
              <a:buFont typeface="Bungee"/>
              <a:buNone/>
              <a:defRPr sz="2500">
                <a:latin typeface="Bungee"/>
                <a:ea typeface="Bungee"/>
                <a:cs typeface="Bungee"/>
                <a:sym typeface="Bungee"/>
              </a:defRPr>
            </a:lvl3pPr>
            <a:lvl4pPr lvl="3" rtl="0" algn="ctr">
              <a:lnSpc>
                <a:spcPct val="100000"/>
              </a:lnSpc>
              <a:spcBef>
                <a:spcPts val="0"/>
              </a:spcBef>
              <a:spcAft>
                <a:spcPts val="0"/>
              </a:spcAft>
              <a:buSzPts val="2500"/>
              <a:buFont typeface="Bungee"/>
              <a:buNone/>
              <a:defRPr sz="2500">
                <a:latin typeface="Bungee"/>
                <a:ea typeface="Bungee"/>
                <a:cs typeface="Bungee"/>
                <a:sym typeface="Bungee"/>
              </a:defRPr>
            </a:lvl4pPr>
            <a:lvl5pPr lvl="4" rtl="0" algn="ctr">
              <a:lnSpc>
                <a:spcPct val="100000"/>
              </a:lnSpc>
              <a:spcBef>
                <a:spcPts val="0"/>
              </a:spcBef>
              <a:spcAft>
                <a:spcPts val="0"/>
              </a:spcAft>
              <a:buSzPts val="2500"/>
              <a:buFont typeface="Bungee"/>
              <a:buNone/>
              <a:defRPr sz="2500">
                <a:latin typeface="Bungee"/>
                <a:ea typeface="Bungee"/>
                <a:cs typeface="Bungee"/>
                <a:sym typeface="Bungee"/>
              </a:defRPr>
            </a:lvl5pPr>
            <a:lvl6pPr lvl="5" rtl="0" algn="ctr">
              <a:lnSpc>
                <a:spcPct val="100000"/>
              </a:lnSpc>
              <a:spcBef>
                <a:spcPts val="0"/>
              </a:spcBef>
              <a:spcAft>
                <a:spcPts val="0"/>
              </a:spcAft>
              <a:buSzPts val="2500"/>
              <a:buFont typeface="Bungee"/>
              <a:buNone/>
              <a:defRPr sz="2500">
                <a:latin typeface="Bungee"/>
                <a:ea typeface="Bungee"/>
                <a:cs typeface="Bungee"/>
                <a:sym typeface="Bungee"/>
              </a:defRPr>
            </a:lvl6pPr>
            <a:lvl7pPr lvl="6" rtl="0" algn="ctr">
              <a:lnSpc>
                <a:spcPct val="100000"/>
              </a:lnSpc>
              <a:spcBef>
                <a:spcPts val="0"/>
              </a:spcBef>
              <a:spcAft>
                <a:spcPts val="0"/>
              </a:spcAft>
              <a:buSzPts val="2500"/>
              <a:buFont typeface="Bungee"/>
              <a:buNone/>
              <a:defRPr sz="2500">
                <a:latin typeface="Bungee"/>
                <a:ea typeface="Bungee"/>
                <a:cs typeface="Bungee"/>
                <a:sym typeface="Bungee"/>
              </a:defRPr>
            </a:lvl7pPr>
            <a:lvl8pPr lvl="7" rtl="0" algn="ctr">
              <a:lnSpc>
                <a:spcPct val="100000"/>
              </a:lnSpc>
              <a:spcBef>
                <a:spcPts val="0"/>
              </a:spcBef>
              <a:spcAft>
                <a:spcPts val="0"/>
              </a:spcAft>
              <a:buSzPts val="2500"/>
              <a:buFont typeface="Bungee"/>
              <a:buNone/>
              <a:defRPr sz="2500">
                <a:latin typeface="Bungee"/>
                <a:ea typeface="Bungee"/>
                <a:cs typeface="Bungee"/>
                <a:sym typeface="Bungee"/>
              </a:defRPr>
            </a:lvl8pPr>
            <a:lvl9pPr lvl="8" rtl="0" algn="ctr">
              <a:lnSpc>
                <a:spcPct val="100000"/>
              </a:lnSpc>
              <a:spcBef>
                <a:spcPts val="0"/>
              </a:spcBef>
              <a:spcAft>
                <a:spcPts val="0"/>
              </a:spcAft>
              <a:buSzPts val="2500"/>
              <a:buFont typeface="Bungee"/>
              <a:buNone/>
              <a:defRPr sz="2500">
                <a:latin typeface="Bungee"/>
                <a:ea typeface="Bungee"/>
                <a:cs typeface="Bungee"/>
                <a:sym typeface="Bungee"/>
              </a:defRPr>
            </a:lvl9pPr>
          </a:lstStyle>
          <a:p/>
        </p:txBody>
      </p:sp>
      <p:sp>
        <p:nvSpPr>
          <p:cNvPr id="20" name="Google Shape;20;p5"/>
          <p:cNvSpPr txBox="1"/>
          <p:nvPr>
            <p:ph idx="2" type="subTitle"/>
          </p:nvPr>
        </p:nvSpPr>
        <p:spPr>
          <a:xfrm>
            <a:off x="4990513" y="2916450"/>
            <a:ext cx="3246600" cy="953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1" name="Google Shape;21;p5"/>
          <p:cNvSpPr txBox="1"/>
          <p:nvPr>
            <p:ph idx="3" type="subTitle"/>
          </p:nvPr>
        </p:nvSpPr>
        <p:spPr>
          <a:xfrm flipH="1">
            <a:off x="906888" y="2464352"/>
            <a:ext cx="3246600" cy="4659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500"/>
              <a:buFont typeface="Bungee"/>
              <a:buNone/>
              <a:defRPr sz="2500">
                <a:latin typeface="Poppins SemiBold"/>
                <a:ea typeface="Poppins SemiBold"/>
                <a:cs typeface="Poppins SemiBold"/>
                <a:sym typeface="Poppins SemiBold"/>
              </a:defRPr>
            </a:lvl1pPr>
            <a:lvl2pPr lvl="1" rtl="0" algn="ctr">
              <a:lnSpc>
                <a:spcPct val="100000"/>
              </a:lnSpc>
              <a:spcBef>
                <a:spcPts val="0"/>
              </a:spcBef>
              <a:spcAft>
                <a:spcPts val="0"/>
              </a:spcAft>
              <a:buSzPts val="2500"/>
              <a:buFont typeface="Bungee"/>
              <a:buNone/>
              <a:defRPr sz="2500">
                <a:latin typeface="Bungee"/>
                <a:ea typeface="Bungee"/>
                <a:cs typeface="Bungee"/>
                <a:sym typeface="Bungee"/>
              </a:defRPr>
            </a:lvl2pPr>
            <a:lvl3pPr lvl="2" rtl="0" algn="ctr">
              <a:lnSpc>
                <a:spcPct val="100000"/>
              </a:lnSpc>
              <a:spcBef>
                <a:spcPts val="0"/>
              </a:spcBef>
              <a:spcAft>
                <a:spcPts val="0"/>
              </a:spcAft>
              <a:buSzPts val="2500"/>
              <a:buFont typeface="Bungee"/>
              <a:buNone/>
              <a:defRPr sz="2500">
                <a:latin typeface="Bungee"/>
                <a:ea typeface="Bungee"/>
                <a:cs typeface="Bungee"/>
                <a:sym typeface="Bungee"/>
              </a:defRPr>
            </a:lvl3pPr>
            <a:lvl4pPr lvl="3" rtl="0" algn="ctr">
              <a:lnSpc>
                <a:spcPct val="100000"/>
              </a:lnSpc>
              <a:spcBef>
                <a:spcPts val="0"/>
              </a:spcBef>
              <a:spcAft>
                <a:spcPts val="0"/>
              </a:spcAft>
              <a:buSzPts val="2500"/>
              <a:buFont typeface="Bungee"/>
              <a:buNone/>
              <a:defRPr sz="2500">
                <a:latin typeface="Bungee"/>
                <a:ea typeface="Bungee"/>
                <a:cs typeface="Bungee"/>
                <a:sym typeface="Bungee"/>
              </a:defRPr>
            </a:lvl4pPr>
            <a:lvl5pPr lvl="4" rtl="0" algn="ctr">
              <a:lnSpc>
                <a:spcPct val="100000"/>
              </a:lnSpc>
              <a:spcBef>
                <a:spcPts val="0"/>
              </a:spcBef>
              <a:spcAft>
                <a:spcPts val="0"/>
              </a:spcAft>
              <a:buSzPts val="2500"/>
              <a:buFont typeface="Bungee"/>
              <a:buNone/>
              <a:defRPr sz="2500">
                <a:latin typeface="Bungee"/>
                <a:ea typeface="Bungee"/>
                <a:cs typeface="Bungee"/>
                <a:sym typeface="Bungee"/>
              </a:defRPr>
            </a:lvl5pPr>
            <a:lvl6pPr lvl="5" rtl="0" algn="ctr">
              <a:lnSpc>
                <a:spcPct val="100000"/>
              </a:lnSpc>
              <a:spcBef>
                <a:spcPts val="0"/>
              </a:spcBef>
              <a:spcAft>
                <a:spcPts val="0"/>
              </a:spcAft>
              <a:buSzPts val="2500"/>
              <a:buFont typeface="Bungee"/>
              <a:buNone/>
              <a:defRPr sz="2500">
                <a:latin typeface="Bungee"/>
                <a:ea typeface="Bungee"/>
                <a:cs typeface="Bungee"/>
                <a:sym typeface="Bungee"/>
              </a:defRPr>
            </a:lvl6pPr>
            <a:lvl7pPr lvl="6" rtl="0" algn="ctr">
              <a:lnSpc>
                <a:spcPct val="100000"/>
              </a:lnSpc>
              <a:spcBef>
                <a:spcPts val="0"/>
              </a:spcBef>
              <a:spcAft>
                <a:spcPts val="0"/>
              </a:spcAft>
              <a:buSzPts val="2500"/>
              <a:buFont typeface="Bungee"/>
              <a:buNone/>
              <a:defRPr sz="2500">
                <a:latin typeface="Bungee"/>
                <a:ea typeface="Bungee"/>
                <a:cs typeface="Bungee"/>
                <a:sym typeface="Bungee"/>
              </a:defRPr>
            </a:lvl7pPr>
            <a:lvl8pPr lvl="7" rtl="0" algn="ctr">
              <a:lnSpc>
                <a:spcPct val="100000"/>
              </a:lnSpc>
              <a:spcBef>
                <a:spcPts val="0"/>
              </a:spcBef>
              <a:spcAft>
                <a:spcPts val="0"/>
              </a:spcAft>
              <a:buSzPts val="2500"/>
              <a:buFont typeface="Bungee"/>
              <a:buNone/>
              <a:defRPr sz="2500">
                <a:latin typeface="Bungee"/>
                <a:ea typeface="Bungee"/>
                <a:cs typeface="Bungee"/>
                <a:sym typeface="Bungee"/>
              </a:defRPr>
            </a:lvl8pPr>
            <a:lvl9pPr lvl="8" rtl="0" algn="ctr">
              <a:lnSpc>
                <a:spcPct val="100000"/>
              </a:lnSpc>
              <a:spcBef>
                <a:spcPts val="0"/>
              </a:spcBef>
              <a:spcAft>
                <a:spcPts val="0"/>
              </a:spcAft>
              <a:buSzPts val="2500"/>
              <a:buFont typeface="Bungee"/>
              <a:buNone/>
              <a:defRPr sz="2500">
                <a:latin typeface="Bungee"/>
                <a:ea typeface="Bungee"/>
                <a:cs typeface="Bungee"/>
                <a:sym typeface="Bungee"/>
              </a:defRPr>
            </a:lvl9pPr>
          </a:lstStyle>
          <a:p/>
        </p:txBody>
      </p:sp>
      <p:sp>
        <p:nvSpPr>
          <p:cNvPr id="22" name="Google Shape;22;p5"/>
          <p:cNvSpPr txBox="1"/>
          <p:nvPr>
            <p:ph idx="4" type="subTitle"/>
          </p:nvPr>
        </p:nvSpPr>
        <p:spPr>
          <a:xfrm flipH="1">
            <a:off x="906888" y="2916450"/>
            <a:ext cx="3246600" cy="953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3" name="Google Shape;23;p5"/>
          <p:cNvSpPr txBox="1"/>
          <p:nvPr>
            <p:ph type="title"/>
          </p:nvPr>
        </p:nvSpPr>
        <p:spPr>
          <a:xfrm>
            <a:off x="720000" y="445025"/>
            <a:ext cx="7704000" cy="5727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4" name="Shape 24"/>
        <p:cNvGrpSpPr/>
        <p:nvPr/>
      </p:nvGrpSpPr>
      <p:grpSpPr>
        <a:xfrm>
          <a:off x="0" y="0"/>
          <a:ext cx="0" cy="0"/>
          <a:chOff x="0" y="0"/>
          <a:chExt cx="0" cy="0"/>
        </a:xfrm>
      </p:grpSpPr>
      <p:sp>
        <p:nvSpPr>
          <p:cNvPr id="25" name="Google Shape;25;p6"/>
          <p:cNvSpPr txBox="1"/>
          <p:nvPr>
            <p:ph type="title"/>
          </p:nvPr>
        </p:nvSpPr>
        <p:spPr>
          <a:xfrm>
            <a:off x="720000" y="445025"/>
            <a:ext cx="7704000" cy="5727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6" name="Shape 26"/>
        <p:cNvGrpSpPr/>
        <p:nvPr/>
      </p:nvGrpSpPr>
      <p:grpSpPr>
        <a:xfrm>
          <a:off x="0" y="0"/>
          <a:ext cx="0" cy="0"/>
          <a:chOff x="0" y="0"/>
          <a:chExt cx="0" cy="0"/>
        </a:xfrm>
      </p:grpSpPr>
      <p:sp>
        <p:nvSpPr>
          <p:cNvPr id="27" name="Google Shape;27;p7"/>
          <p:cNvSpPr txBox="1"/>
          <p:nvPr>
            <p:ph idx="1" type="subTitle"/>
          </p:nvPr>
        </p:nvSpPr>
        <p:spPr>
          <a:xfrm>
            <a:off x="720000" y="1308275"/>
            <a:ext cx="6606000" cy="18540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999999"/>
              </a:buClr>
              <a:buSzPts val="800"/>
              <a:buFont typeface="Open Sans"/>
              <a:buAutoNum type="arabicPeriod"/>
              <a:defRPr sz="1400"/>
            </a:lvl1pPr>
            <a:lvl2pPr lvl="1" rtl="0" algn="ctr">
              <a:lnSpc>
                <a:spcPct val="100000"/>
              </a:lnSpc>
              <a:spcBef>
                <a:spcPts val="0"/>
              </a:spcBef>
              <a:spcAft>
                <a:spcPts val="0"/>
              </a:spcAft>
              <a:buClr>
                <a:srgbClr val="999999"/>
              </a:buClr>
              <a:buSzPts val="800"/>
              <a:buFont typeface="Open Sans"/>
              <a:buAutoNum type="alphaLcPeriod"/>
              <a:defRPr/>
            </a:lvl2pPr>
            <a:lvl3pPr lvl="2" rtl="0" algn="ctr">
              <a:lnSpc>
                <a:spcPct val="100000"/>
              </a:lnSpc>
              <a:spcBef>
                <a:spcPts val="1600"/>
              </a:spcBef>
              <a:spcAft>
                <a:spcPts val="0"/>
              </a:spcAft>
              <a:buClr>
                <a:srgbClr val="999999"/>
              </a:buClr>
              <a:buSzPts val="800"/>
              <a:buFont typeface="Open Sans"/>
              <a:buAutoNum type="romanLcPeriod"/>
              <a:defRPr/>
            </a:lvl3pPr>
            <a:lvl4pPr lvl="3" rtl="0" algn="ctr">
              <a:lnSpc>
                <a:spcPct val="100000"/>
              </a:lnSpc>
              <a:spcBef>
                <a:spcPts val="1600"/>
              </a:spcBef>
              <a:spcAft>
                <a:spcPts val="0"/>
              </a:spcAft>
              <a:buClr>
                <a:srgbClr val="999999"/>
              </a:buClr>
              <a:buSzPts val="800"/>
              <a:buFont typeface="Open Sans"/>
              <a:buAutoNum type="arabicPeriod"/>
              <a:defRPr/>
            </a:lvl4pPr>
            <a:lvl5pPr lvl="4" rtl="0" algn="ctr">
              <a:lnSpc>
                <a:spcPct val="100000"/>
              </a:lnSpc>
              <a:spcBef>
                <a:spcPts val="1600"/>
              </a:spcBef>
              <a:spcAft>
                <a:spcPts val="0"/>
              </a:spcAft>
              <a:buClr>
                <a:srgbClr val="999999"/>
              </a:buClr>
              <a:buSzPts val="1200"/>
              <a:buFont typeface="Open Sans"/>
              <a:buAutoNum type="alphaLcPeriod"/>
              <a:defRPr/>
            </a:lvl5pPr>
            <a:lvl6pPr lvl="5" rtl="0" algn="ctr">
              <a:lnSpc>
                <a:spcPct val="100000"/>
              </a:lnSpc>
              <a:spcBef>
                <a:spcPts val="1600"/>
              </a:spcBef>
              <a:spcAft>
                <a:spcPts val="0"/>
              </a:spcAft>
              <a:buClr>
                <a:srgbClr val="999999"/>
              </a:buClr>
              <a:buSzPts val="1200"/>
              <a:buFont typeface="Open Sans"/>
              <a:buAutoNum type="romanLcPeriod"/>
              <a:defRPr/>
            </a:lvl6pPr>
            <a:lvl7pPr lvl="6" rtl="0" algn="ctr">
              <a:lnSpc>
                <a:spcPct val="100000"/>
              </a:lnSpc>
              <a:spcBef>
                <a:spcPts val="1600"/>
              </a:spcBef>
              <a:spcAft>
                <a:spcPts val="0"/>
              </a:spcAft>
              <a:buClr>
                <a:srgbClr val="999999"/>
              </a:buClr>
              <a:buSzPts val="700"/>
              <a:buFont typeface="Open Sans"/>
              <a:buAutoNum type="arabicPeriod"/>
              <a:defRPr/>
            </a:lvl7pPr>
            <a:lvl8pPr lvl="7" rtl="0" algn="ctr">
              <a:lnSpc>
                <a:spcPct val="100000"/>
              </a:lnSpc>
              <a:spcBef>
                <a:spcPts val="1600"/>
              </a:spcBef>
              <a:spcAft>
                <a:spcPts val="0"/>
              </a:spcAft>
              <a:buClr>
                <a:srgbClr val="999999"/>
              </a:buClr>
              <a:buSzPts val="700"/>
              <a:buFont typeface="Open Sans"/>
              <a:buAutoNum type="alphaLcPeriod"/>
              <a:defRPr/>
            </a:lvl8pPr>
            <a:lvl9pPr lvl="8" rtl="0" algn="ctr">
              <a:lnSpc>
                <a:spcPct val="100000"/>
              </a:lnSpc>
              <a:spcBef>
                <a:spcPts val="1600"/>
              </a:spcBef>
              <a:spcAft>
                <a:spcPts val="1600"/>
              </a:spcAft>
              <a:buClr>
                <a:srgbClr val="999999"/>
              </a:buClr>
              <a:buSzPts val="600"/>
              <a:buFont typeface="Open Sans"/>
              <a:buAutoNum type="romanLcPeriod"/>
              <a:defRPr/>
            </a:lvl9pPr>
          </a:lstStyle>
          <a:p/>
        </p:txBody>
      </p:sp>
      <p:sp>
        <p:nvSpPr>
          <p:cNvPr id="28" name="Google Shape;28;p7"/>
          <p:cNvSpPr txBox="1"/>
          <p:nvPr>
            <p:ph type="title"/>
          </p:nvPr>
        </p:nvSpPr>
        <p:spPr>
          <a:xfrm>
            <a:off x="720000" y="445025"/>
            <a:ext cx="7704000" cy="5727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29" name="Shape 29"/>
        <p:cNvGrpSpPr/>
        <p:nvPr/>
      </p:nvGrpSpPr>
      <p:grpSpPr>
        <a:xfrm>
          <a:off x="0" y="0"/>
          <a:ext cx="0" cy="0"/>
          <a:chOff x="0" y="0"/>
          <a:chExt cx="0" cy="0"/>
        </a:xfrm>
      </p:grpSpPr>
      <p:sp>
        <p:nvSpPr>
          <p:cNvPr id="30" name="Google Shape;30;p8"/>
          <p:cNvSpPr/>
          <p:nvPr/>
        </p:nvSpPr>
        <p:spPr>
          <a:xfrm>
            <a:off x="454550" y="1883025"/>
            <a:ext cx="8255100" cy="2865300"/>
          </a:xfrm>
          <a:prstGeom prst="roundRect">
            <a:avLst>
              <a:gd fmla="val 3352" name="adj"/>
            </a:avLst>
          </a:prstGeom>
          <a:gradFill>
            <a:gsLst>
              <a:gs pos="0">
                <a:srgbClr val="000000">
                  <a:alpha val="0"/>
                </a:srgbClr>
              </a:gs>
              <a:gs pos="100000">
                <a:schemeClr val="dk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8"/>
          <p:cNvSpPr txBox="1"/>
          <p:nvPr>
            <p:ph type="title"/>
          </p:nvPr>
        </p:nvSpPr>
        <p:spPr>
          <a:xfrm flipH="1">
            <a:off x="2348238" y="2691005"/>
            <a:ext cx="4447500" cy="1926000"/>
          </a:xfrm>
          <a:prstGeom prst="rect">
            <a:avLst/>
          </a:prstGeom>
        </p:spPr>
        <p:txBody>
          <a:bodyPr anchorCtr="0" anchor="ctr" bIns="91425" lIns="91425" spcFirstLastPara="1" rIns="91425" wrap="square" tIns="91425">
            <a:noAutofit/>
          </a:bodyPr>
          <a:lstStyle>
            <a:lvl1pPr lvl="0" algn="ctr">
              <a:lnSpc>
                <a:spcPct val="80000"/>
              </a:lnSpc>
              <a:spcBef>
                <a:spcPts val="0"/>
              </a:spcBef>
              <a:spcAft>
                <a:spcPts val="0"/>
              </a:spcAft>
              <a:buClr>
                <a:schemeClr val="lt1"/>
              </a:buClr>
              <a:buSzPts val="4800"/>
              <a:buNone/>
              <a:defRPr sz="8000">
                <a:solidFill>
                  <a:schemeClr val="lt1"/>
                </a:solidFill>
              </a:defRPr>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2" name="Shape 32"/>
        <p:cNvGrpSpPr/>
        <p:nvPr/>
      </p:nvGrpSpPr>
      <p:grpSpPr>
        <a:xfrm>
          <a:off x="0" y="0"/>
          <a:ext cx="0" cy="0"/>
          <a:chOff x="0" y="0"/>
          <a:chExt cx="0" cy="0"/>
        </a:xfrm>
      </p:grpSpPr>
      <p:sp>
        <p:nvSpPr>
          <p:cNvPr id="33" name="Google Shape;33;p9"/>
          <p:cNvSpPr txBox="1"/>
          <p:nvPr>
            <p:ph type="title"/>
          </p:nvPr>
        </p:nvSpPr>
        <p:spPr>
          <a:xfrm>
            <a:off x="720000" y="1221150"/>
            <a:ext cx="4268100" cy="8418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600"/>
              <a:buNone/>
              <a:defRPr sz="5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34" name="Google Shape;34;p9"/>
          <p:cNvSpPr txBox="1"/>
          <p:nvPr>
            <p:ph idx="1" type="subTitle"/>
          </p:nvPr>
        </p:nvSpPr>
        <p:spPr>
          <a:xfrm>
            <a:off x="720000" y="2240565"/>
            <a:ext cx="4268100" cy="16818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8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5" name="Shape 35"/>
        <p:cNvGrpSpPr/>
        <p:nvPr/>
      </p:nvGrpSpPr>
      <p:grpSpPr>
        <a:xfrm>
          <a:off x="0" y="0"/>
          <a:ext cx="0" cy="0"/>
          <a:chOff x="0" y="0"/>
          <a:chExt cx="0" cy="0"/>
        </a:xfrm>
      </p:grpSpPr>
      <p:sp>
        <p:nvSpPr>
          <p:cNvPr id="36" name="Google Shape;36;p10"/>
          <p:cNvSpPr txBox="1"/>
          <p:nvPr>
            <p:ph type="title"/>
          </p:nvPr>
        </p:nvSpPr>
        <p:spPr>
          <a:xfrm>
            <a:off x="720000" y="1174050"/>
            <a:ext cx="4460400" cy="1016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7"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3000"/>
              <a:buFont typeface="Poppins SemiBold"/>
              <a:buNone/>
              <a:defRPr sz="3000">
                <a:solidFill>
                  <a:schemeClr val="dk1"/>
                </a:solidFill>
                <a:latin typeface="Poppins SemiBold"/>
                <a:ea typeface="Poppins SemiBold"/>
                <a:cs typeface="Poppins SemiBold"/>
                <a:sym typeface="Poppins SemiBold"/>
              </a:defRPr>
            </a:lvl1pPr>
            <a:lvl2pPr lvl="1" rtl="0">
              <a:spcBef>
                <a:spcPts val="0"/>
              </a:spcBef>
              <a:spcAft>
                <a:spcPts val="0"/>
              </a:spcAft>
              <a:buClr>
                <a:schemeClr val="dk1"/>
              </a:buClr>
              <a:buSzPts val="3000"/>
              <a:buFont typeface="Poppins SemiBold"/>
              <a:buNone/>
              <a:defRPr sz="3000">
                <a:solidFill>
                  <a:schemeClr val="dk1"/>
                </a:solidFill>
                <a:latin typeface="Poppins SemiBold"/>
                <a:ea typeface="Poppins SemiBold"/>
                <a:cs typeface="Poppins SemiBold"/>
                <a:sym typeface="Poppins SemiBold"/>
              </a:defRPr>
            </a:lvl2pPr>
            <a:lvl3pPr lvl="2" rtl="0">
              <a:spcBef>
                <a:spcPts val="0"/>
              </a:spcBef>
              <a:spcAft>
                <a:spcPts val="0"/>
              </a:spcAft>
              <a:buClr>
                <a:schemeClr val="dk1"/>
              </a:buClr>
              <a:buSzPts val="3000"/>
              <a:buFont typeface="Poppins SemiBold"/>
              <a:buNone/>
              <a:defRPr sz="3000">
                <a:solidFill>
                  <a:schemeClr val="dk1"/>
                </a:solidFill>
                <a:latin typeface="Poppins SemiBold"/>
                <a:ea typeface="Poppins SemiBold"/>
                <a:cs typeface="Poppins SemiBold"/>
                <a:sym typeface="Poppins SemiBold"/>
              </a:defRPr>
            </a:lvl3pPr>
            <a:lvl4pPr lvl="3" rtl="0">
              <a:spcBef>
                <a:spcPts val="0"/>
              </a:spcBef>
              <a:spcAft>
                <a:spcPts val="0"/>
              </a:spcAft>
              <a:buClr>
                <a:schemeClr val="dk1"/>
              </a:buClr>
              <a:buSzPts val="3000"/>
              <a:buFont typeface="Poppins SemiBold"/>
              <a:buNone/>
              <a:defRPr sz="3000">
                <a:solidFill>
                  <a:schemeClr val="dk1"/>
                </a:solidFill>
                <a:latin typeface="Poppins SemiBold"/>
                <a:ea typeface="Poppins SemiBold"/>
                <a:cs typeface="Poppins SemiBold"/>
                <a:sym typeface="Poppins SemiBold"/>
              </a:defRPr>
            </a:lvl4pPr>
            <a:lvl5pPr lvl="4" rtl="0">
              <a:spcBef>
                <a:spcPts val="0"/>
              </a:spcBef>
              <a:spcAft>
                <a:spcPts val="0"/>
              </a:spcAft>
              <a:buClr>
                <a:schemeClr val="dk1"/>
              </a:buClr>
              <a:buSzPts val="3000"/>
              <a:buFont typeface="Poppins SemiBold"/>
              <a:buNone/>
              <a:defRPr sz="3000">
                <a:solidFill>
                  <a:schemeClr val="dk1"/>
                </a:solidFill>
                <a:latin typeface="Poppins SemiBold"/>
                <a:ea typeface="Poppins SemiBold"/>
                <a:cs typeface="Poppins SemiBold"/>
                <a:sym typeface="Poppins SemiBold"/>
              </a:defRPr>
            </a:lvl5pPr>
            <a:lvl6pPr lvl="5" rtl="0">
              <a:spcBef>
                <a:spcPts val="0"/>
              </a:spcBef>
              <a:spcAft>
                <a:spcPts val="0"/>
              </a:spcAft>
              <a:buClr>
                <a:schemeClr val="dk1"/>
              </a:buClr>
              <a:buSzPts val="3000"/>
              <a:buFont typeface="Poppins SemiBold"/>
              <a:buNone/>
              <a:defRPr sz="3000">
                <a:solidFill>
                  <a:schemeClr val="dk1"/>
                </a:solidFill>
                <a:latin typeface="Poppins SemiBold"/>
                <a:ea typeface="Poppins SemiBold"/>
                <a:cs typeface="Poppins SemiBold"/>
                <a:sym typeface="Poppins SemiBold"/>
              </a:defRPr>
            </a:lvl6pPr>
            <a:lvl7pPr lvl="6" rtl="0">
              <a:spcBef>
                <a:spcPts val="0"/>
              </a:spcBef>
              <a:spcAft>
                <a:spcPts val="0"/>
              </a:spcAft>
              <a:buClr>
                <a:schemeClr val="dk1"/>
              </a:buClr>
              <a:buSzPts val="3000"/>
              <a:buFont typeface="Poppins SemiBold"/>
              <a:buNone/>
              <a:defRPr sz="3000">
                <a:solidFill>
                  <a:schemeClr val="dk1"/>
                </a:solidFill>
                <a:latin typeface="Poppins SemiBold"/>
                <a:ea typeface="Poppins SemiBold"/>
                <a:cs typeface="Poppins SemiBold"/>
                <a:sym typeface="Poppins SemiBold"/>
              </a:defRPr>
            </a:lvl7pPr>
            <a:lvl8pPr lvl="7" rtl="0">
              <a:spcBef>
                <a:spcPts val="0"/>
              </a:spcBef>
              <a:spcAft>
                <a:spcPts val="0"/>
              </a:spcAft>
              <a:buClr>
                <a:schemeClr val="dk1"/>
              </a:buClr>
              <a:buSzPts val="3000"/>
              <a:buFont typeface="Poppins SemiBold"/>
              <a:buNone/>
              <a:defRPr sz="3000">
                <a:solidFill>
                  <a:schemeClr val="dk1"/>
                </a:solidFill>
                <a:latin typeface="Poppins SemiBold"/>
                <a:ea typeface="Poppins SemiBold"/>
                <a:cs typeface="Poppins SemiBold"/>
                <a:sym typeface="Poppins SemiBold"/>
              </a:defRPr>
            </a:lvl8pPr>
            <a:lvl9pPr lvl="8" rtl="0">
              <a:spcBef>
                <a:spcPts val="0"/>
              </a:spcBef>
              <a:spcAft>
                <a:spcPts val="0"/>
              </a:spcAft>
              <a:buClr>
                <a:schemeClr val="dk1"/>
              </a:buClr>
              <a:buSzPts val="3000"/>
              <a:buFont typeface="Poppins SemiBold"/>
              <a:buNone/>
              <a:defRPr sz="3000">
                <a:solidFill>
                  <a:schemeClr val="dk1"/>
                </a:solidFill>
                <a:latin typeface="Poppins SemiBold"/>
                <a:ea typeface="Poppins SemiBold"/>
                <a:cs typeface="Poppins SemiBold"/>
                <a:sym typeface="Poppins SemiBo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Lato"/>
              <a:buChar char="●"/>
              <a:defRPr sz="1800">
                <a:solidFill>
                  <a:schemeClr val="dk1"/>
                </a:solidFill>
                <a:latin typeface="Lato"/>
                <a:ea typeface="Lato"/>
                <a:cs typeface="Lato"/>
                <a:sym typeface="Lato"/>
              </a:defRPr>
            </a:lvl1pPr>
            <a:lvl2pPr indent="-317500" lvl="1" marL="9144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2pPr>
            <a:lvl3pPr indent="-317500" lvl="2" marL="13716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3pPr>
            <a:lvl4pPr indent="-317500" lvl="3" marL="18288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4pPr>
            <a:lvl5pPr indent="-317500" lvl="4" marL="22860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5pPr>
            <a:lvl6pPr indent="-317500" lvl="5" marL="27432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6pPr>
            <a:lvl7pPr indent="-317500" lvl="6" marL="32004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7pPr>
            <a:lvl8pPr indent="-317500" lvl="7" marL="36576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8pPr>
            <a:lvl9pPr indent="-317500" lvl="8" marL="4114800">
              <a:lnSpc>
                <a:spcPct val="115000"/>
              </a:lnSpc>
              <a:spcBef>
                <a:spcPts val="1600"/>
              </a:spcBef>
              <a:spcAft>
                <a:spcPts val="1600"/>
              </a:spcAft>
              <a:buClr>
                <a:schemeClr val="dk1"/>
              </a:buClr>
              <a:buSzPts val="1400"/>
              <a:buFont typeface="Lato"/>
              <a:buChar char="■"/>
              <a:defRPr>
                <a:solidFill>
                  <a:schemeClr val="dk1"/>
                </a:solidFill>
                <a:latin typeface="Lato"/>
                <a:ea typeface="Lato"/>
                <a:cs typeface="Lato"/>
                <a:sym typeface="Lat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5.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0.xml"/><Relationship Id="rId3" Type="http://schemas.openxmlformats.org/officeDocument/2006/relationships/image" Target="../media/image15.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10.png"/><Relationship Id="rId4" Type="http://schemas.openxmlformats.org/officeDocument/2006/relationships/image" Target="../media/image11.png"/><Relationship Id="rId5" Type="http://schemas.openxmlformats.org/officeDocument/2006/relationships/image" Target="../media/image15.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hyperlink" Target="http://www.youtube.com/watch?v=C6OTB1kk18U" TargetMode="External"/><Relationship Id="rId4" Type="http://schemas.openxmlformats.org/officeDocument/2006/relationships/image" Target="../media/image13.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3.xml"/><Relationship Id="rId3" Type="http://schemas.openxmlformats.org/officeDocument/2006/relationships/image" Target="../media/image12.png"/><Relationship Id="rId4" Type="http://schemas.openxmlformats.org/officeDocument/2006/relationships/image" Target="../media/image16.png"/><Relationship Id="rId5" Type="http://schemas.openxmlformats.org/officeDocument/2006/relationships/image" Target="../media/image17.png"/><Relationship Id="rId6" Type="http://schemas.openxmlformats.org/officeDocument/2006/relationships/image" Target="../media/image18.png"/><Relationship Id="rId7" Type="http://schemas.openxmlformats.org/officeDocument/2006/relationships/image" Target="../media/image15.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5.jpg"/><Relationship Id="rId4" Type="http://schemas.openxmlformats.org/officeDocument/2006/relationships/image" Target="../media/image21.png"/><Relationship Id="rId5" Type="http://schemas.openxmlformats.org/officeDocument/2006/relationships/image" Target="../media/image20.png"/><Relationship Id="rId6" Type="http://schemas.openxmlformats.org/officeDocument/2006/relationships/image" Target="../media/image1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 Id="rId3" Type="http://schemas.openxmlformats.org/officeDocument/2006/relationships/hyperlink" Target="https://www.homewyse.com/services/cost_to_mow_lawn.html" TargetMode="External"/><Relationship Id="rId4" Type="http://schemas.openxmlformats.org/officeDocument/2006/relationships/hyperlink" Target="https://www.thedroidsonroids.com/blog/quality-assurance-mobile-web-app-development-process" TargetMode="External"/><Relationship Id="rId9" Type="http://schemas.openxmlformats.org/officeDocument/2006/relationships/hyperlink" Target="https://krify.co/ultimate-guide-to-design-and-develop-a-web-or-mobile-minimum-viable-product/" TargetMode="External"/><Relationship Id="rId5" Type="http://schemas.openxmlformats.org/officeDocument/2006/relationships/hyperlink" Target="https://spdload.com/blog/app-development-cost/" TargetMode="External"/><Relationship Id="rId6" Type="http://schemas.openxmlformats.org/officeDocument/2006/relationships/hyperlink" Target="https://www.usertesting.com/blog/how-to-implement-the-lean-startup-at-large-organizations#:~:text=Leap%2Dof%2Dfaith%20assumptions%20are,share%20it%20with%20their%20friends" TargetMode="External"/><Relationship Id="rId7" Type="http://schemas.openxmlformats.org/officeDocument/2006/relationships/hyperlink" Target="https://krify.co/ultimate-guide-to-design-and-develop-a-web-or-mobile-minimum-viable-product/" TargetMode="External"/><Relationship Id="rId8" Type="http://schemas.openxmlformats.org/officeDocument/2006/relationships/hyperlink" Target="https://www.usertesting.com/blog/how-to-implement-the-lean-startup-at-large-organizations#:~:text=Leap%2Dof%2Dfaith%20assumptions%20are,share%20it%20with%20their%20friends" TargetMode="External"/><Relationship Id="rId11" Type="http://schemas.openxmlformats.org/officeDocument/2006/relationships/hyperlink" Target="https://hbr.org/2014/11/7-marketing-technologies-every-company-must-use" TargetMode="External"/><Relationship Id="rId10" Type="http://schemas.openxmlformats.org/officeDocument/2006/relationships/hyperlink" Target="https://dev.to/theme_selection/best-web-development-stack-2jpe" TargetMode="External"/><Relationship Id="rId13" Type="http://schemas.openxmlformats.org/officeDocument/2006/relationships/image" Target="../media/image15.jpg"/><Relationship Id="rId12" Type="http://schemas.openxmlformats.org/officeDocument/2006/relationships/hyperlink" Target="https://www.method.me/blog/lawn-care-industry-stat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image" Target="../media/image15.jpg"/><Relationship Id="rId4" Type="http://schemas.openxmlformats.org/officeDocument/2006/relationships/image" Target="../media/image2.png"/><Relationship Id="rId9" Type="http://schemas.openxmlformats.org/officeDocument/2006/relationships/image" Target="../media/image4.png"/><Relationship Id="rId5" Type="http://schemas.openxmlformats.org/officeDocument/2006/relationships/image" Target="../media/image3.png"/><Relationship Id="rId6" Type="http://schemas.openxmlformats.org/officeDocument/2006/relationships/image" Target="../media/image1.png"/><Relationship Id="rId7" Type="http://schemas.openxmlformats.org/officeDocument/2006/relationships/image" Target="../media/image5.png"/><Relationship Id="rId8" Type="http://schemas.openxmlformats.org/officeDocument/2006/relationships/image" Target="../media/image6.png"/><Relationship Id="rId10"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5.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5.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5.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6.xml"/><Relationship Id="rId3" Type="http://schemas.openxmlformats.org/officeDocument/2006/relationships/image" Target="../media/image15.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7.xml"/><Relationship Id="rId3" Type="http://schemas.openxmlformats.org/officeDocument/2006/relationships/image" Target="../media/image7.png"/><Relationship Id="rId4" Type="http://schemas.openxmlformats.org/officeDocument/2006/relationships/image" Target="../media/image15.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8.xml"/><Relationship Id="rId3" Type="http://schemas.openxmlformats.org/officeDocument/2006/relationships/image" Target="../media/image9.png"/><Relationship Id="rId4" Type="http://schemas.openxmlformats.org/officeDocument/2006/relationships/image" Target="../media/image15.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9.xml"/><Relationship Id="rId3" Type="http://schemas.openxmlformats.org/officeDocument/2006/relationships/image" Target="../media/image14.png"/><Relationship Id="rId4" Type="http://schemas.openxmlformats.org/officeDocument/2006/relationships/image" Target="../media/image15.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8"/>
          <p:cNvSpPr txBox="1"/>
          <p:nvPr>
            <p:ph type="ctrTitle"/>
          </p:nvPr>
        </p:nvSpPr>
        <p:spPr>
          <a:xfrm>
            <a:off x="370800" y="789437"/>
            <a:ext cx="3910500" cy="1857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100"/>
              <a:t>Lawn Buddy</a:t>
            </a:r>
            <a:endParaRPr sz="4100"/>
          </a:p>
          <a:p>
            <a:pPr indent="0" lvl="0" marL="0" rtl="0" algn="ctr">
              <a:spcBef>
                <a:spcPts val="0"/>
              </a:spcBef>
              <a:spcAft>
                <a:spcPts val="0"/>
              </a:spcAft>
              <a:buNone/>
            </a:pPr>
            <a:r>
              <a:rPr i="1" lang="en" sz="1000">
                <a:solidFill>
                  <a:srgbClr val="38761D"/>
                </a:solidFill>
              </a:rPr>
              <a:t>“The cutting hedge technology”</a:t>
            </a:r>
            <a:endParaRPr i="1" sz="1000">
              <a:solidFill>
                <a:srgbClr val="38761D"/>
              </a:solidFill>
            </a:endParaRPr>
          </a:p>
        </p:txBody>
      </p:sp>
      <p:sp>
        <p:nvSpPr>
          <p:cNvPr id="150" name="Google Shape;150;p28"/>
          <p:cNvSpPr txBox="1"/>
          <p:nvPr>
            <p:ph idx="1" type="subTitle"/>
          </p:nvPr>
        </p:nvSpPr>
        <p:spPr>
          <a:xfrm>
            <a:off x="264449" y="3820125"/>
            <a:ext cx="4123200" cy="396600"/>
          </a:xfrm>
          <a:prstGeom prst="rect">
            <a:avLst/>
          </a:prstGeom>
        </p:spPr>
        <p:txBody>
          <a:bodyPr anchorCtr="0" anchor="t" bIns="91425" lIns="91425" spcFirstLastPara="1" rIns="91425" wrap="square" tIns="91425">
            <a:noAutofit/>
          </a:bodyPr>
          <a:lstStyle/>
          <a:p>
            <a:pPr indent="0" lvl="0" marL="0" rtl="0" algn="ctr">
              <a:lnSpc>
                <a:spcPct val="150000"/>
              </a:lnSpc>
              <a:spcBef>
                <a:spcPts val="0"/>
              </a:spcBef>
              <a:spcAft>
                <a:spcPts val="0"/>
              </a:spcAft>
              <a:buNone/>
            </a:pPr>
            <a:r>
              <a:rPr lang="en" sz="1500"/>
              <a:t>Enaas Ahmad, Gasser Ahmed, Hamnah Rizwan</a:t>
            </a:r>
            <a:endParaRPr sz="1500"/>
          </a:p>
          <a:p>
            <a:pPr indent="0" lvl="0" marL="0" rtl="0" algn="ctr">
              <a:lnSpc>
                <a:spcPct val="150000"/>
              </a:lnSpc>
              <a:spcBef>
                <a:spcPts val="0"/>
              </a:spcBef>
              <a:spcAft>
                <a:spcPts val="0"/>
              </a:spcAft>
              <a:buNone/>
            </a:pPr>
            <a:r>
              <a:rPr lang="en" sz="1500"/>
              <a:t>BIT 5594</a:t>
            </a:r>
            <a:endParaRPr sz="1500"/>
          </a:p>
          <a:p>
            <a:pPr indent="0" lvl="0" marL="0" rtl="0" algn="ctr">
              <a:lnSpc>
                <a:spcPct val="150000"/>
              </a:lnSpc>
              <a:spcBef>
                <a:spcPts val="0"/>
              </a:spcBef>
              <a:spcAft>
                <a:spcPts val="0"/>
              </a:spcAft>
              <a:buNone/>
            </a:pPr>
            <a:r>
              <a:rPr lang="en" sz="1500"/>
              <a:t>5/30/2022</a:t>
            </a:r>
            <a:endParaRPr sz="1500"/>
          </a:p>
        </p:txBody>
      </p:sp>
      <p:pic>
        <p:nvPicPr>
          <p:cNvPr id="151" name="Google Shape;151;p28"/>
          <p:cNvPicPr preferRelativeResize="0"/>
          <p:nvPr/>
        </p:nvPicPr>
        <p:blipFill>
          <a:blip r:embed="rId3">
            <a:alphaModFix/>
          </a:blip>
          <a:stretch>
            <a:fillRect/>
          </a:stretch>
        </p:blipFill>
        <p:spPr>
          <a:xfrm>
            <a:off x="4604124" y="400775"/>
            <a:ext cx="4275302" cy="4275302"/>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37"/>
          <p:cNvSpPr/>
          <p:nvPr/>
        </p:nvSpPr>
        <p:spPr>
          <a:xfrm>
            <a:off x="1362875" y="1261598"/>
            <a:ext cx="639300" cy="6198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37"/>
          <p:cNvSpPr/>
          <p:nvPr/>
        </p:nvSpPr>
        <p:spPr>
          <a:xfrm>
            <a:off x="6811750" y="1285138"/>
            <a:ext cx="578700" cy="5727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37"/>
          <p:cNvSpPr/>
          <p:nvPr/>
        </p:nvSpPr>
        <p:spPr>
          <a:xfrm>
            <a:off x="3998513" y="1261600"/>
            <a:ext cx="639300" cy="6198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37"/>
          <p:cNvSpPr txBox="1"/>
          <p:nvPr>
            <p:ph idx="5" type="subTitle"/>
          </p:nvPr>
        </p:nvSpPr>
        <p:spPr>
          <a:xfrm>
            <a:off x="3317112" y="2465413"/>
            <a:ext cx="2662200" cy="6654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en" sz="1200"/>
              <a:t>Social Media</a:t>
            </a:r>
            <a:endParaRPr sz="1200"/>
          </a:p>
          <a:p>
            <a:pPr indent="-304800" lvl="0" marL="457200" rtl="0" algn="l">
              <a:spcBef>
                <a:spcPts val="0"/>
              </a:spcBef>
              <a:spcAft>
                <a:spcPts val="0"/>
              </a:spcAft>
              <a:buSzPts val="1200"/>
              <a:buChar char="●"/>
            </a:pPr>
            <a:r>
              <a:rPr lang="en" sz="1200"/>
              <a:t>Google Analytics</a:t>
            </a:r>
            <a:endParaRPr sz="1200"/>
          </a:p>
          <a:p>
            <a:pPr indent="-304800" lvl="0" marL="457200" rtl="0" algn="l">
              <a:spcBef>
                <a:spcPts val="0"/>
              </a:spcBef>
              <a:spcAft>
                <a:spcPts val="0"/>
              </a:spcAft>
              <a:buSzPts val="1200"/>
              <a:buChar char="●"/>
            </a:pPr>
            <a:r>
              <a:rPr lang="en" sz="1200"/>
              <a:t>Automation</a:t>
            </a:r>
            <a:endParaRPr sz="1200"/>
          </a:p>
          <a:p>
            <a:pPr indent="-304800" lvl="0" marL="457200" rtl="0" algn="l">
              <a:spcBef>
                <a:spcPts val="0"/>
              </a:spcBef>
              <a:spcAft>
                <a:spcPts val="0"/>
              </a:spcAft>
              <a:buSzPts val="1200"/>
              <a:buChar char="●"/>
            </a:pPr>
            <a:r>
              <a:rPr lang="en" sz="1200"/>
              <a:t>User Reviews</a:t>
            </a:r>
            <a:endParaRPr sz="1200"/>
          </a:p>
        </p:txBody>
      </p:sp>
      <p:sp>
        <p:nvSpPr>
          <p:cNvPr id="271" name="Google Shape;271;p37"/>
          <p:cNvSpPr txBox="1"/>
          <p:nvPr>
            <p:ph type="title"/>
          </p:nvPr>
        </p:nvSpPr>
        <p:spPr>
          <a:xfrm>
            <a:off x="607023" y="1921300"/>
            <a:ext cx="2151000" cy="527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400"/>
              <a:t>Leap of Faith Assumptions</a:t>
            </a:r>
            <a:endParaRPr sz="1400"/>
          </a:p>
        </p:txBody>
      </p:sp>
      <p:sp>
        <p:nvSpPr>
          <p:cNvPr id="272" name="Google Shape;272;p37"/>
          <p:cNvSpPr txBox="1"/>
          <p:nvPr>
            <p:ph idx="1" type="subTitle"/>
          </p:nvPr>
        </p:nvSpPr>
        <p:spPr>
          <a:xfrm>
            <a:off x="429882" y="2498104"/>
            <a:ext cx="2505300" cy="14325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en" sz="1200"/>
              <a:t>Customers will use an app specialized in finding lawn mowing services </a:t>
            </a:r>
            <a:endParaRPr sz="1200"/>
          </a:p>
          <a:p>
            <a:pPr indent="-304800" lvl="0" marL="457200" rtl="0" algn="l">
              <a:spcBef>
                <a:spcPts val="0"/>
              </a:spcBef>
              <a:spcAft>
                <a:spcPts val="0"/>
              </a:spcAft>
              <a:buSzPts val="1200"/>
              <a:buChar char="●"/>
            </a:pPr>
            <a:r>
              <a:rPr lang="en" sz="1200"/>
              <a:t>Contractors</a:t>
            </a:r>
            <a:r>
              <a:rPr lang="en" sz="1200"/>
              <a:t> will want to pay to be listed on our platform</a:t>
            </a:r>
            <a:endParaRPr sz="1200"/>
          </a:p>
          <a:p>
            <a:pPr indent="-304800" lvl="0" marL="457200" rtl="0" algn="l">
              <a:spcBef>
                <a:spcPts val="0"/>
              </a:spcBef>
              <a:spcAft>
                <a:spcPts val="0"/>
              </a:spcAft>
              <a:buSzPts val="1200"/>
              <a:buChar char="●"/>
            </a:pPr>
            <a:r>
              <a:rPr lang="en" sz="1200"/>
              <a:t>Customers will share our app through contacts and social media</a:t>
            </a:r>
            <a:endParaRPr sz="1200"/>
          </a:p>
        </p:txBody>
      </p:sp>
      <p:sp>
        <p:nvSpPr>
          <p:cNvPr id="273" name="Google Shape;273;p37"/>
          <p:cNvSpPr txBox="1"/>
          <p:nvPr>
            <p:ph idx="2" type="title"/>
          </p:nvPr>
        </p:nvSpPr>
        <p:spPr>
          <a:xfrm>
            <a:off x="5743380" y="1894188"/>
            <a:ext cx="2662200" cy="527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400"/>
              <a:t>Minimum Viable Product</a:t>
            </a:r>
            <a:endParaRPr sz="1400"/>
          </a:p>
        </p:txBody>
      </p:sp>
      <p:sp>
        <p:nvSpPr>
          <p:cNvPr id="274" name="Google Shape;274;p37"/>
          <p:cNvSpPr txBox="1"/>
          <p:nvPr>
            <p:ph idx="3" type="subTitle"/>
          </p:nvPr>
        </p:nvSpPr>
        <p:spPr>
          <a:xfrm>
            <a:off x="5838000" y="2421903"/>
            <a:ext cx="2662200" cy="2098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Lawn buddy provides a </a:t>
            </a:r>
            <a:r>
              <a:rPr lang="en" sz="1200"/>
              <a:t>minimal viable product—providing lawn services from your phone with a touch of a button</a:t>
            </a:r>
            <a:endParaRPr sz="1200"/>
          </a:p>
          <a:p>
            <a:pPr indent="-304800" lvl="0" marL="457200" rtl="0" algn="l">
              <a:spcBef>
                <a:spcPts val="0"/>
              </a:spcBef>
              <a:spcAft>
                <a:spcPts val="0"/>
              </a:spcAft>
              <a:buSzPts val="1200"/>
              <a:buChar char="●"/>
            </a:pPr>
            <a:r>
              <a:rPr lang="en" sz="1200"/>
              <a:t>Login into Lawn Buddy</a:t>
            </a:r>
            <a:endParaRPr sz="1200"/>
          </a:p>
          <a:p>
            <a:pPr indent="-304800" lvl="0" marL="457200" rtl="0" algn="l">
              <a:spcBef>
                <a:spcPts val="0"/>
              </a:spcBef>
              <a:spcAft>
                <a:spcPts val="0"/>
              </a:spcAft>
              <a:buSzPts val="1200"/>
              <a:buChar char="●"/>
            </a:pPr>
            <a:r>
              <a:rPr lang="en" sz="1200"/>
              <a:t>Find a lawn professional near you</a:t>
            </a:r>
            <a:endParaRPr sz="1200"/>
          </a:p>
          <a:p>
            <a:pPr indent="-304800" lvl="0" marL="457200" rtl="0" algn="l">
              <a:spcBef>
                <a:spcPts val="0"/>
              </a:spcBef>
              <a:spcAft>
                <a:spcPts val="0"/>
              </a:spcAft>
              <a:buSzPts val="1200"/>
              <a:buChar char="●"/>
            </a:pPr>
            <a:r>
              <a:rPr lang="en" sz="1200"/>
              <a:t>Enjoy your fresh cut grass</a:t>
            </a:r>
            <a:endParaRPr sz="1200"/>
          </a:p>
        </p:txBody>
      </p:sp>
      <p:sp>
        <p:nvSpPr>
          <p:cNvPr id="275" name="Google Shape;275;p37"/>
          <p:cNvSpPr txBox="1"/>
          <p:nvPr>
            <p:ph idx="4" type="title"/>
          </p:nvPr>
        </p:nvSpPr>
        <p:spPr>
          <a:xfrm>
            <a:off x="2919592" y="1905625"/>
            <a:ext cx="2662200" cy="527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400"/>
              <a:t>Metrics</a:t>
            </a:r>
            <a:endParaRPr sz="1400"/>
          </a:p>
        </p:txBody>
      </p:sp>
      <p:grpSp>
        <p:nvGrpSpPr>
          <p:cNvPr id="276" name="Google Shape;276;p37"/>
          <p:cNvGrpSpPr/>
          <p:nvPr/>
        </p:nvGrpSpPr>
        <p:grpSpPr>
          <a:xfrm>
            <a:off x="6971958" y="1444017"/>
            <a:ext cx="258747" cy="254995"/>
            <a:chOff x="5049725" y="1435050"/>
            <a:chExt cx="486550" cy="481850"/>
          </a:xfrm>
        </p:grpSpPr>
        <p:sp>
          <p:nvSpPr>
            <p:cNvPr id="277" name="Google Shape;277;p37"/>
            <p:cNvSpPr/>
            <p:nvPr/>
          </p:nvSpPr>
          <p:spPr>
            <a:xfrm>
              <a:off x="5136300" y="1519775"/>
              <a:ext cx="310550" cy="310550"/>
            </a:xfrm>
            <a:custGeom>
              <a:rect b="b" l="l" r="r" t="t"/>
              <a:pathLst>
                <a:path extrusionOk="0" h="12422" w="12422">
                  <a:moveTo>
                    <a:pt x="6209" y="1"/>
                  </a:moveTo>
                  <a:cubicBezTo>
                    <a:pt x="2786" y="1"/>
                    <a:pt x="0" y="2786"/>
                    <a:pt x="0" y="6213"/>
                  </a:cubicBezTo>
                  <a:cubicBezTo>
                    <a:pt x="0" y="9637"/>
                    <a:pt x="2786" y="12422"/>
                    <a:pt x="6209" y="12422"/>
                  </a:cubicBezTo>
                  <a:cubicBezTo>
                    <a:pt x="9636" y="12422"/>
                    <a:pt x="12422" y="9637"/>
                    <a:pt x="12422" y="6213"/>
                  </a:cubicBezTo>
                  <a:cubicBezTo>
                    <a:pt x="12422" y="5219"/>
                    <a:pt x="12160" y="4258"/>
                    <a:pt x="11711" y="3388"/>
                  </a:cubicBezTo>
                  <a:lnTo>
                    <a:pt x="11428" y="3388"/>
                  </a:lnTo>
                  <a:lnTo>
                    <a:pt x="10780" y="4036"/>
                  </a:lnTo>
                  <a:cubicBezTo>
                    <a:pt x="11112" y="4713"/>
                    <a:pt x="11286" y="5457"/>
                    <a:pt x="11292" y="6213"/>
                  </a:cubicBezTo>
                  <a:cubicBezTo>
                    <a:pt x="11292" y="9013"/>
                    <a:pt x="9010" y="11293"/>
                    <a:pt x="6209" y="11293"/>
                  </a:cubicBezTo>
                  <a:cubicBezTo>
                    <a:pt x="3409" y="11293"/>
                    <a:pt x="1129" y="9013"/>
                    <a:pt x="1129" y="6213"/>
                  </a:cubicBezTo>
                  <a:cubicBezTo>
                    <a:pt x="1129" y="3409"/>
                    <a:pt x="3409" y="1130"/>
                    <a:pt x="6209" y="1130"/>
                  </a:cubicBezTo>
                  <a:cubicBezTo>
                    <a:pt x="6965" y="1133"/>
                    <a:pt x="7709" y="1307"/>
                    <a:pt x="8387" y="1639"/>
                  </a:cubicBezTo>
                  <a:lnTo>
                    <a:pt x="9034" y="994"/>
                  </a:lnTo>
                  <a:lnTo>
                    <a:pt x="9034" y="708"/>
                  </a:lnTo>
                  <a:cubicBezTo>
                    <a:pt x="8164" y="260"/>
                    <a:pt x="7203" y="1"/>
                    <a:pt x="620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278" name="Google Shape;278;p37"/>
            <p:cNvSpPr/>
            <p:nvPr/>
          </p:nvSpPr>
          <p:spPr>
            <a:xfrm>
              <a:off x="5184925" y="1576250"/>
              <a:ext cx="205475" cy="197625"/>
            </a:xfrm>
            <a:custGeom>
              <a:rect b="b" l="l" r="r" t="t"/>
              <a:pathLst>
                <a:path extrusionOk="0" h="7905" w="8219">
                  <a:moveTo>
                    <a:pt x="4264" y="0"/>
                  </a:moveTo>
                  <a:cubicBezTo>
                    <a:pt x="2665" y="0"/>
                    <a:pt x="1226" y="964"/>
                    <a:pt x="612" y="2439"/>
                  </a:cubicBezTo>
                  <a:cubicBezTo>
                    <a:pt x="0" y="3918"/>
                    <a:pt x="341" y="5616"/>
                    <a:pt x="1470" y="6748"/>
                  </a:cubicBezTo>
                  <a:cubicBezTo>
                    <a:pt x="2225" y="7503"/>
                    <a:pt x="3236" y="7904"/>
                    <a:pt x="4264" y="7904"/>
                  </a:cubicBezTo>
                  <a:cubicBezTo>
                    <a:pt x="4774" y="7904"/>
                    <a:pt x="5287" y="7806"/>
                    <a:pt x="5776" y="7603"/>
                  </a:cubicBezTo>
                  <a:cubicBezTo>
                    <a:pt x="7255" y="6992"/>
                    <a:pt x="8218" y="5550"/>
                    <a:pt x="8218" y="3954"/>
                  </a:cubicBezTo>
                  <a:cubicBezTo>
                    <a:pt x="8212" y="3502"/>
                    <a:pt x="8131" y="3059"/>
                    <a:pt x="7974" y="2638"/>
                  </a:cubicBezTo>
                  <a:lnTo>
                    <a:pt x="7050" y="3565"/>
                  </a:lnTo>
                  <a:cubicBezTo>
                    <a:pt x="7071" y="3692"/>
                    <a:pt x="7083" y="3821"/>
                    <a:pt x="7089" y="3954"/>
                  </a:cubicBezTo>
                  <a:cubicBezTo>
                    <a:pt x="7089" y="5095"/>
                    <a:pt x="6399" y="6125"/>
                    <a:pt x="5345" y="6562"/>
                  </a:cubicBezTo>
                  <a:cubicBezTo>
                    <a:pt x="4996" y="6706"/>
                    <a:pt x="4629" y="6776"/>
                    <a:pt x="4265" y="6776"/>
                  </a:cubicBezTo>
                  <a:cubicBezTo>
                    <a:pt x="3530" y="6776"/>
                    <a:pt x="2808" y="6489"/>
                    <a:pt x="2268" y="5947"/>
                  </a:cubicBezTo>
                  <a:cubicBezTo>
                    <a:pt x="1461" y="5140"/>
                    <a:pt x="1220" y="3927"/>
                    <a:pt x="1657" y="2873"/>
                  </a:cubicBezTo>
                  <a:cubicBezTo>
                    <a:pt x="2093" y="1816"/>
                    <a:pt x="3123" y="1129"/>
                    <a:pt x="4264" y="1129"/>
                  </a:cubicBezTo>
                  <a:cubicBezTo>
                    <a:pt x="4394" y="1132"/>
                    <a:pt x="4523" y="1144"/>
                    <a:pt x="4653" y="1168"/>
                  </a:cubicBezTo>
                  <a:lnTo>
                    <a:pt x="5580" y="241"/>
                  </a:lnTo>
                  <a:cubicBezTo>
                    <a:pt x="5159" y="84"/>
                    <a:pt x="4713" y="3"/>
                    <a:pt x="426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279" name="Google Shape;279;p37"/>
            <p:cNvSpPr/>
            <p:nvPr/>
          </p:nvSpPr>
          <p:spPr>
            <a:xfrm>
              <a:off x="5049725" y="1435075"/>
              <a:ext cx="481825" cy="481825"/>
            </a:xfrm>
            <a:custGeom>
              <a:rect b="b" l="l" r="r" t="t"/>
              <a:pathLst>
                <a:path extrusionOk="0" h="19273" w="19273">
                  <a:moveTo>
                    <a:pt x="9672" y="1"/>
                  </a:moveTo>
                  <a:cubicBezTo>
                    <a:pt x="4379" y="1"/>
                    <a:pt x="0" y="4307"/>
                    <a:pt x="0" y="9601"/>
                  </a:cubicBezTo>
                  <a:cubicBezTo>
                    <a:pt x="0" y="14892"/>
                    <a:pt x="4379" y="19273"/>
                    <a:pt x="9672" y="19273"/>
                  </a:cubicBezTo>
                  <a:cubicBezTo>
                    <a:pt x="14966" y="19273"/>
                    <a:pt x="19272" y="14892"/>
                    <a:pt x="19272" y="9601"/>
                  </a:cubicBezTo>
                  <a:cubicBezTo>
                    <a:pt x="19269" y="8204"/>
                    <a:pt x="18962" y="6821"/>
                    <a:pt x="18369" y="5557"/>
                  </a:cubicBezTo>
                  <a:lnTo>
                    <a:pt x="17646" y="6279"/>
                  </a:lnTo>
                  <a:cubicBezTo>
                    <a:pt x="17327" y="6599"/>
                    <a:pt x="16896" y="6776"/>
                    <a:pt x="16448" y="6776"/>
                  </a:cubicBezTo>
                  <a:lnTo>
                    <a:pt x="16430" y="6776"/>
                  </a:lnTo>
                  <a:cubicBezTo>
                    <a:pt x="16809" y="7671"/>
                    <a:pt x="17008" y="8628"/>
                    <a:pt x="17014" y="9601"/>
                  </a:cubicBezTo>
                  <a:cubicBezTo>
                    <a:pt x="17014" y="13648"/>
                    <a:pt x="13720" y="16939"/>
                    <a:pt x="9672" y="16939"/>
                  </a:cubicBezTo>
                  <a:cubicBezTo>
                    <a:pt x="5625" y="16939"/>
                    <a:pt x="2334" y="13648"/>
                    <a:pt x="2334" y="9601"/>
                  </a:cubicBezTo>
                  <a:cubicBezTo>
                    <a:pt x="2334" y="5554"/>
                    <a:pt x="5625" y="2259"/>
                    <a:pt x="9672" y="2259"/>
                  </a:cubicBezTo>
                  <a:cubicBezTo>
                    <a:pt x="10642" y="2265"/>
                    <a:pt x="11603" y="2464"/>
                    <a:pt x="12497" y="2844"/>
                  </a:cubicBezTo>
                  <a:lnTo>
                    <a:pt x="12497" y="2825"/>
                  </a:lnTo>
                  <a:cubicBezTo>
                    <a:pt x="12494" y="2374"/>
                    <a:pt x="12672" y="1943"/>
                    <a:pt x="12991" y="1627"/>
                  </a:cubicBezTo>
                  <a:lnTo>
                    <a:pt x="13713" y="904"/>
                  </a:lnTo>
                  <a:cubicBezTo>
                    <a:pt x="12449" y="311"/>
                    <a:pt x="11070" y="4"/>
                    <a:pt x="96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280" name="Google Shape;280;p37"/>
            <p:cNvSpPr/>
            <p:nvPr/>
          </p:nvSpPr>
          <p:spPr>
            <a:xfrm>
              <a:off x="5245825" y="1435050"/>
              <a:ext cx="290450" cy="282350"/>
            </a:xfrm>
            <a:custGeom>
              <a:rect b="b" l="l" r="r" t="t"/>
              <a:pathLst>
                <a:path extrusionOk="0" h="11294" w="11618">
                  <a:moveTo>
                    <a:pt x="8601" y="1"/>
                  </a:moveTo>
                  <a:cubicBezTo>
                    <a:pt x="8461" y="1"/>
                    <a:pt x="8319" y="52"/>
                    <a:pt x="8203" y="168"/>
                  </a:cubicBezTo>
                  <a:lnTo>
                    <a:pt x="5945" y="2426"/>
                  </a:lnTo>
                  <a:cubicBezTo>
                    <a:pt x="5839" y="2531"/>
                    <a:pt x="5779" y="2676"/>
                    <a:pt x="5782" y="2826"/>
                  </a:cubicBezTo>
                  <a:lnTo>
                    <a:pt x="5782" y="4850"/>
                  </a:lnTo>
                  <a:lnTo>
                    <a:pt x="2554" y="8075"/>
                  </a:lnTo>
                  <a:cubicBezTo>
                    <a:pt x="2328" y="7967"/>
                    <a:pt x="2081" y="7906"/>
                    <a:pt x="1828" y="7906"/>
                  </a:cubicBezTo>
                  <a:cubicBezTo>
                    <a:pt x="1142" y="7906"/>
                    <a:pt x="525" y="8319"/>
                    <a:pt x="263" y="8951"/>
                  </a:cubicBezTo>
                  <a:cubicBezTo>
                    <a:pt x="1" y="9584"/>
                    <a:pt x="145" y="10312"/>
                    <a:pt x="630" y="10797"/>
                  </a:cubicBezTo>
                  <a:cubicBezTo>
                    <a:pt x="954" y="11122"/>
                    <a:pt x="1388" y="11294"/>
                    <a:pt x="1828" y="11294"/>
                  </a:cubicBezTo>
                  <a:cubicBezTo>
                    <a:pt x="2046" y="11294"/>
                    <a:pt x="2266" y="11251"/>
                    <a:pt x="2476" y="11165"/>
                  </a:cubicBezTo>
                  <a:cubicBezTo>
                    <a:pt x="3108" y="10903"/>
                    <a:pt x="3524" y="10285"/>
                    <a:pt x="3524" y="9602"/>
                  </a:cubicBezTo>
                  <a:cubicBezTo>
                    <a:pt x="3521" y="9349"/>
                    <a:pt x="3463" y="9102"/>
                    <a:pt x="3352" y="8876"/>
                  </a:cubicBezTo>
                  <a:lnTo>
                    <a:pt x="6580" y="5648"/>
                  </a:lnTo>
                  <a:lnTo>
                    <a:pt x="8604" y="5648"/>
                  </a:lnTo>
                  <a:cubicBezTo>
                    <a:pt x="8754" y="5648"/>
                    <a:pt x="8896" y="5588"/>
                    <a:pt x="9004" y="5482"/>
                  </a:cubicBezTo>
                  <a:lnTo>
                    <a:pt x="11263" y="3224"/>
                  </a:lnTo>
                  <a:cubicBezTo>
                    <a:pt x="11618" y="2869"/>
                    <a:pt x="11365" y="2260"/>
                    <a:pt x="10862" y="2260"/>
                  </a:cubicBezTo>
                  <a:lnTo>
                    <a:pt x="9170" y="2260"/>
                  </a:lnTo>
                  <a:lnTo>
                    <a:pt x="9170" y="568"/>
                  </a:lnTo>
                  <a:cubicBezTo>
                    <a:pt x="9170" y="226"/>
                    <a:pt x="8892" y="1"/>
                    <a:pt x="860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281" name="Google Shape;281;p37"/>
          <p:cNvGrpSpPr/>
          <p:nvPr/>
        </p:nvGrpSpPr>
        <p:grpSpPr>
          <a:xfrm>
            <a:off x="4176689" y="1423190"/>
            <a:ext cx="283072" cy="210152"/>
            <a:chOff x="3271200" y="3863875"/>
            <a:chExt cx="481825" cy="366950"/>
          </a:xfrm>
        </p:grpSpPr>
        <p:sp>
          <p:nvSpPr>
            <p:cNvPr id="282" name="Google Shape;282;p37"/>
            <p:cNvSpPr/>
            <p:nvPr/>
          </p:nvSpPr>
          <p:spPr>
            <a:xfrm>
              <a:off x="3271200" y="3920350"/>
              <a:ext cx="283225" cy="310475"/>
            </a:xfrm>
            <a:custGeom>
              <a:rect b="b" l="l" r="r" t="t"/>
              <a:pathLst>
                <a:path extrusionOk="0" h="12419" w="11329">
                  <a:moveTo>
                    <a:pt x="1693" y="0"/>
                  </a:moveTo>
                  <a:cubicBezTo>
                    <a:pt x="756" y="0"/>
                    <a:pt x="0" y="756"/>
                    <a:pt x="0" y="1693"/>
                  </a:cubicBezTo>
                  <a:lnTo>
                    <a:pt x="0" y="8468"/>
                  </a:lnTo>
                  <a:cubicBezTo>
                    <a:pt x="0" y="9405"/>
                    <a:pt x="756" y="10160"/>
                    <a:pt x="1693" y="10163"/>
                  </a:cubicBezTo>
                  <a:lnTo>
                    <a:pt x="2861" y="10163"/>
                  </a:lnTo>
                  <a:cubicBezTo>
                    <a:pt x="2861" y="11410"/>
                    <a:pt x="3870" y="12419"/>
                    <a:pt x="5120" y="12419"/>
                  </a:cubicBezTo>
                  <a:cubicBezTo>
                    <a:pt x="6366" y="12419"/>
                    <a:pt x="7378" y="11410"/>
                    <a:pt x="7378" y="10163"/>
                  </a:cubicBezTo>
                  <a:lnTo>
                    <a:pt x="9070" y="10163"/>
                  </a:lnTo>
                  <a:lnTo>
                    <a:pt x="9070" y="6679"/>
                  </a:lnTo>
                  <a:cubicBezTo>
                    <a:pt x="9070" y="6356"/>
                    <a:pt x="9350" y="6116"/>
                    <a:pt x="9645" y="6116"/>
                  </a:cubicBezTo>
                  <a:cubicBezTo>
                    <a:pt x="9705" y="6116"/>
                    <a:pt x="9765" y="6126"/>
                    <a:pt x="9823" y="6146"/>
                  </a:cubicBezTo>
                  <a:cubicBezTo>
                    <a:pt x="9938" y="6187"/>
                    <a:pt x="10055" y="6206"/>
                    <a:pt x="10172" y="6206"/>
                  </a:cubicBezTo>
                  <a:cubicBezTo>
                    <a:pt x="10766" y="6206"/>
                    <a:pt x="11329" y="5708"/>
                    <a:pt x="11329" y="5080"/>
                  </a:cubicBezTo>
                  <a:cubicBezTo>
                    <a:pt x="11329" y="4453"/>
                    <a:pt x="10766" y="3954"/>
                    <a:pt x="10172" y="3954"/>
                  </a:cubicBezTo>
                  <a:cubicBezTo>
                    <a:pt x="10055" y="3954"/>
                    <a:pt x="9938" y="3974"/>
                    <a:pt x="9823" y="4014"/>
                  </a:cubicBezTo>
                  <a:cubicBezTo>
                    <a:pt x="9759" y="4037"/>
                    <a:pt x="9695" y="4048"/>
                    <a:pt x="9632" y="4048"/>
                  </a:cubicBezTo>
                  <a:cubicBezTo>
                    <a:pt x="9333" y="4048"/>
                    <a:pt x="9070" y="3805"/>
                    <a:pt x="9070" y="3484"/>
                  </a:cubicBezTo>
                  <a:lnTo>
                    <a:pt x="9070" y="0"/>
                  </a:lnTo>
                  <a:lnTo>
                    <a:pt x="6381" y="0"/>
                  </a:lnTo>
                  <a:cubicBezTo>
                    <a:pt x="5894" y="0"/>
                    <a:pt x="5635" y="576"/>
                    <a:pt x="5960" y="940"/>
                  </a:cubicBezTo>
                  <a:cubicBezTo>
                    <a:pt x="6610" y="1669"/>
                    <a:pt x="6095" y="2822"/>
                    <a:pt x="5120" y="2822"/>
                  </a:cubicBezTo>
                  <a:cubicBezTo>
                    <a:pt x="4141" y="2822"/>
                    <a:pt x="3626" y="1669"/>
                    <a:pt x="4276" y="940"/>
                  </a:cubicBezTo>
                  <a:cubicBezTo>
                    <a:pt x="4602" y="576"/>
                    <a:pt x="4343" y="0"/>
                    <a:pt x="385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283" name="Google Shape;283;p37"/>
            <p:cNvSpPr/>
            <p:nvPr/>
          </p:nvSpPr>
          <p:spPr>
            <a:xfrm>
              <a:off x="3526175" y="3863875"/>
              <a:ext cx="226850" cy="310575"/>
            </a:xfrm>
            <a:custGeom>
              <a:rect b="b" l="l" r="r" t="t"/>
              <a:pathLst>
                <a:path extrusionOk="0" h="12423" w="9074">
                  <a:moveTo>
                    <a:pt x="3954" y="1"/>
                  </a:moveTo>
                  <a:cubicBezTo>
                    <a:pt x="2705" y="1"/>
                    <a:pt x="1696" y="1010"/>
                    <a:pt x="1696" y="2259"/>
                  </a:cubicBezTo>
                  <a:lnTo>
                    <a:pt x="1" y="2259"/>
                  </a:lnTo>
                  <a:lnTo>
                    <a:pt x="1" y="5081"/>
                  </a:lnTo>
                  <a:cubicBezTo>
                    <a:pt x="1247" y="5081"/>
                    <a:pt x="2259" y="6093"/>
                    <a:pt x="2259" y="7339"/>
                  </a:cubicBezTo>
                  <a:cubicBezTo>
                    <a:pt x="2259" y="8586"/>
                    <a:pt x="1247" y="9598"/>
                    <a:pt x="1" y="9598"/>
                  </a:cubicBezTo>
                  <a:lnTo>
                    <a:pt x="1" y="12422"/>
                  </a:lnTo>
                  <a:lnTo>
                    <a:pt x="7378" y="12422"/>
                  </a:lnTo>
                  <a:cubicBezTo>
                    <a:pt x="8315" y="12419"/>
                    <a:pt x="9070" y="11664"/>
                    <a:pt x="9073" y="10727"/>
                  </a:cubicBezTo>
                  <a:lnTo>
                    <a:pt x="9073" y="3952"/>
                  </a:lnTo>
                  <a:cubicBezTo>
                    <a:pt x="9070" y="3015"/>
                    <a:pt x="8315" y="2259"/>
                    <a:pt x="7378" y="2259"/>
                  </a:cubicBezTo>
                  <a:lnTo>
                    <a:pt x="6213" y="2259"/>
                  </a:lnTo>
                  <a:cubicBezTo>
                    <a:pt x="6213" y="1010"/>
                    <a:pt x="5201" y="1"/>
                    <a:pt x="395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284" name="Google Shape;284;p37"/>
          <p:cNvGrpSpPr/>
          <p:nvPr/>
        </p:nvGrpSpPr>
        <p:grpSpPr>
          <a:xfrm>
            <a:off x="1540423" y="1433530"/>
            <a:ext cx="284174" cy="275907"/>
            <a:chOff x="898875" y="4399275"/>
            <a:chExt cx="483700" cy="481850"/>
          </a:xfrm>
        </p:grpSpPr>
        <p:sp>
          <p:nvSpPr>
            <p:cNvPr id="285" name="Google Shape;285;p37"/>
            <p:cNvSpPr/>
            <p:nvPr/>
          </p:nvSpPr>
          <p:spPr>
            <a:xfrm>
              <a:off x="992750" y="4642900"/>
              <a:ext cx="145300" cy="144100"/>
            </a:xfrm>
            <a:custGeom>
              <a:rect b="b" l="l" r="r" t="t"/>
              <a:pathLst>
                <a:path extrusionOk="0" h="5764" w="5812">
                  <a:moveTo>
                    <a:pt x="994" y="0"/>
                  </a:moveTo>
                  <a:lnTo>
                    <a:pt x="988" y="12"/>
                  </a:lnTo>
                  <a:cubicBezTo>
                    <a:pt x="988" y="9"/>
                    <a:pt x="991" y="6"/>
                    <a:pt x="991" y="3"/>
                  </a:cubicBezTo>
                  <a:lnTo>
                    <a:pt x="991" y="3"/>
                  </a:lnTo>
                  <a:lnTo>
                    <a:pt x="979" y="27"/>
                  </a:lnTo>
                  <a:lnTo>
                    <a:pt x="108" y="1759"/>
                  </a:lnTo>
                  <a:cubicBezTo>
                    <a:pt x="0" y="1976"/>
                    <a:pt x="42" y="2241"/>
                    <a:pt x="214" y="2415"/>
                  </a:cubicBezTo>
                  <a:lnTo>
                    <a:pt x="3397" y="5598"/>
                  </a:lnTo>
                  <a:cubicBezTo>
                    <a:pt x="3506" y="5707"/>
                    <a:pt x="3649" y="5763"/>
                    <a:pt x="3795" y="5763"/>
                  </a:cubicBezTo>
                  <a:cubicBezTo>
                    <a:pt x="3883" y="5763"/>
                    <a:pt x="3971" y="5743"/>
                    <a:pt x="4053" y="5701"/>
                  </a:cubicBezTo>
                  <a:lnTo>
                    <a:pt x="5797" y="4827"/>
                  </a:lnTo>
                  <a:lnTo>
                    <a:pt x="5800" y="4824"/>
                  </a:lnTo>
                  <a:lnTo>
                    <a:pt x="5812" y="4818"/>
                  </a:lnTo>
                  <a:lnTo>
                    <a:pt x="99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286" name="Google Shape;286;p37"/>
            <p:cNvSpPr/>
            <p:nvPr/>
          </p:nvSpPr>
          <p:spPr>
            <a:xfrm>
              <a:off x="1138025" y="4763350"/>
              <a:ext cx="25" cy="25"/>
            </a:xfrm>
            <a:custGeom>
              <a:rect b="b" l="l" r="r" t="t"/>
              <a:pathLst>
                <a:path extrusionOk="0" h="1" w="1">
                  <a:moveTo>
                    <a:pt x="1" y="0"/>
                  </a:move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287" name="Google Shape;287;p37"/>
            <p:cNvSpPr/>
            <p:nvPr/>
          </p:nvSpPr>
          <p:spPr>
            <a:xfrm>
              <a:off x="1269550" y="4399275"/>
              <a:ext cx="113025" cy="112125"/>
            </a:xfrm>
            <a:custGeom>
              <a:rect b="b" l="l" r="r" t="t"/>
              <a:pathLst>
                <a:path extrusionOk="0" h="4485" w="4521">
                  <a:moveTo>
                    <a:pt x="3066" y="1"/>
                  </a:moveTo>
                  <a:cubicBezTo>
                    <a:pt x="1947" y="1"/>
                    <a:pt x="938" y="82"/>
                    <a:pt x="0" y="239"/>
                  </a:cubicBezTo>
                  <a:lnTo>
                    <a:pt x="9" y="895"/>
                  </a:lnTo>
                  <a:cubicBezTo>
                    <a:pt x="34" y="2862"/>
                    <a:pt x="1623" y="4452"/>
                    <a:pt x="3590" y="4476"/>
                  </a:cubicBezTo>
                  <a:lnTo>
                    <a:pt x="4243" y="4485"/>
                  </a:lnTo>
                  <a:cubicBezTo>
                    <a:pt x="4439" y="3313"/>
                    <a:pt x="4520" y="2028"/>
                    <a:pt x="4469" y="561"/>
                  </a:cubicBezTo>
                  <a:cubicBezTo>
                    <a:pt x="4457" y="266"/>
                    <a:pt x="4219" y="28"/>
                    <a:pt x="3924" y="16"/>
                  </a:cubicBezTo>
                  <a:cubicBezTo>
                    <a:pt x="3631" y="6"/>
                    <a:pt x="3345" y="1"/>
                    <a:pt x="30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288" name="Google Shape;288;p37"/>
            <p:cNvSpPr/>
            <p:nvPr/>
          </p:nvSpPr>
          <p:spPr>
            <a:xfrm>
              <a:off x="1161975" y="4531175"/>
              <a:ext cx="91400" cy="84350"/>
            </a:xfrm>
            <a:custGeom>
              <a:rect b="b" l="l" r="r" t="t"/>
              <a:pathLst>
                <a:path extrusionOk="0" h="3374" w="3656">
                  <a:moveTo>
                    <a:pt x="1821" y="1"/>
                  </a:moveTo>
                  <a:cubicBezTo>
                    <a:pt x="1137" y="1"/>
                    <a:pt x="523" y="415"/>
                    <a:pt x="262" y="1046"/>
                  </a:cubicBezTo>
                  <a:cubicBezTo>
                    <a:pt x="0" y="1678"/>
                    <a:pt x="145" y="2410"/>
                    <a:pt x="633" y="2894"/>
                  </a:cubicBezTo>
                  <a:cubicBezTo>
                    <a:pt x="952" y="3214"/>
                    <a:pt x="1391" y="3373"/>
                    <a:pt x="1830" y="3373"/>
                  </a:cubicBezTo>
                  <a:cubicBezTo>
                    <a:pt x="2269" y="3373"/>
                    <a:pt x="2707" y="3214"/>
                    <a:pt x="3027" y="2894"/>
                  </a:cubicBezTo>
                  <a:cubicBezTo>
                    <a:pt x="3511" y="2410"/>
                    <a:pt x="3656" y="1681"/>
                    <a:pt x="3394" y="1046"/>
                  </a:cubicBezTo>
                  <a:cubicBezTo>
                    <a:pt x="3132" y="413"/>
                    <a:pt x="2515" y="1"/>
                    <a:pt x="1828" y="1"/>
                  </a:cubicBezTo>
                  <a:cubicBezTo>
                    <a:pt x="1826" y="1"/>
                    <a:pt x="1823" y="1"/>
                    <a:pt x="182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289" name="Google Shape;289;p37"/>
            <p:cNvSpPr/>
            <p:nvPr/>
          </p:nvSpPr>
          <p:spPr>
            <a:xfrm>
              <a:off x="1031050" y="4411100"/>
              <a:ext cx="338650" cy="338725"/>
            </a:xfrm>
            <a:custGeom>
              <a:rect b="b" l="l" r="r" t="t"/>
              <a:pathLst>
                <a:path extrusionOk="0" h="13549" w="13546">
                  <a:moveTo>
                    <a:pt x="7066" y="3673"/>
                  </a:moveTo>
                  <a:cubicBezTo>
                    <a:pt x="7800" y="3673"/>
                    <a:pt x="8522" y="3960"/>
                    <a:pt x="9062" y="4500"/>
                  </a:cubicBezTo>
                  <a:cubicBezTo>
                    <a:pt x="10170" y="5602"/>
                    <a:pt x="10170" y="7393"/>
                    <a:pt x="9062" y="8492"/>
                  </a:cubicBezTo>
                  <a:cubicBezTo>
                    <a:pt x="8522" y="9032"/>
                    <a:pt x="7800" y="9319"/>
                    <a:pt x="7066" y="9319"/>
                  </a:cubicBezTo>
                  <a:cubicBezTo>
                    <a:pt x="6702" y="9319"/>
                    <a:pt x="6334" y="9248"/>
                    <a:pt x="5984" y="9104"/>
                  </a:cubicBezTo>
                  <a:cubicBezTo>
                    <a:pt x="4930" y="8667"/>
                    <a:pt x="4244" y="7637"/>
                    <a:pt x="4244" y="6496"/>
                  </a:cubicBezTo>
                  <a:cubicBezTo>
                    <a:pt x="4244" y="5355"/>
                    <a:pt x="4930" y="4325"/>
                    <a:pt x="5984" y="3888"/>
                  </a:cubicBezTo>
                  <a:cubicBezTo>
                    <a:pt x="6334" y="3744"/>
                    <a:pt x="6702" y="3673"/>
                    <a:pt x="7066" y="3673"/>
                  </a:cubicBezTo>
                  <a:close/>
                  <a:moveTo>
                    <a:pt x="3868" y="9124"/>
                  </a:moveTo>
                  <a:cubicBezTo>
                    <a:pt x="4006" y="9124"/>
                    <a:pt x="4147" y="9176"/>
                    <a:pt x="4262" y="9290"/>
                  </a:cubicBezTo>
                  <a:cubicBezTo>
                    <a:pt x="4481" y="9510"/>
                    <a:pt x="4481" y="9869"/>
                    <a:pt x="4262" y="10088"/>
                  </a:cubicBezTo>
                  <a:cubicBezTo>
                    <a:pt x="4147" y="10204"/>
                    <a:pt x="4005" y="10255"/>
                    <a:pt x="3866" y="10255"/>
                  </a:cubicBezTo>
                  <a:cubicBezTo>
                    <a:pt x="3576" y="10255"/>
                    <a:pt x="3298" y="10031"/>
                    <a:pt x="3298" y="9691"/>
                  </a:cubicBezTo>
                  <a:cubicBezTo>
                    <a:pt x="3298" y="9350"/>
                    <a:pt x="3577" y="9124"/>
                    <a:pt x="3868" y="9124"/>
                  </a:cubicBezTo>
                  <a:close/>
                  <a:moveTo>
                    <a:pt x="8414" y="1"/>
                  </a:moveTo>
                  <a:cubicBezTo>
                    <a:pt x="6466" y="507"/>
                    <a:pt x="4888" y="1425"/>
                    <a:pt x="3518" y="2846"/>
                  </a:cubicBezTo>
                  <a:cubicBezTo>
                    <a:pt x="2169" y="4244"/>
                    <a:pt x="1000" y="6282"/>
                    <a:pt x="1" y="8212"/>
                  </a:cubicBezTo>
                  <a:lnTo>
                    <a:pt x="5337" y="13548"/>
                  </a:lnTo>
                  <a:cubicBezTo>
                    <a:pt x="7267" y="12549"/>
                    <a:pt x="9309" y="11380"/>
                    <a:pt x="10706" y="10031"/>
                  </a:cubicBezTo>
                  <a:cubicBezTo>
                    <a:pt x="12124" y="8664"/>
                    <a:pt x="13039" y="7086"/>
                    <a:pt x="13545" y="5138"/>
                  </a:cubicBezTo>
                  <a:lnTo>
                    <a:pt x="13112" y="5129"/>
                  </a:lnTo>
                  <a:cubicBezTo>
                    <a:pt x="10534" y="5099"/>
                    <a:pt x="8453" y="3015"/>
                    <a:pt x="8420" y="440"/>
                  </a:cubicBezTo>
                  <a:lnTo>
                    <a:pt x="841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290" name="Google Shape;290;p37"/>
            <p:cNvSpPr/>
            <p:nvPr/>
          </p:nvSpPr>
          <p:spPr>
            <a:xfrm>
              <a:off x="1130500" y="4740450"/>
              <a:ext cx="108950" cy="111250"/>
            </a:xfrm>
            <a:custGeom>
              <a:rect b="b" l="l" r="r" t="t"/>
              <a:pathLst>
                <a:path extrusionOk="0" h="4450" w="4358">
                  <a:moveTo>
                    <a:pt x="4358" y="1"/>
                  </a:moveTo>
                  <a:lnTo>
                    <a:pt x="4358" y="1"/>
                  </a:lnTo>
                  <a:cubicBezTo>
                    <a:pt x="2906" y="877"/>
                    <a:pt x="1437" y="1609"/>
                    <a:pt x="1" y="2332"/>
                  </a:cubicBezTo>
                  <a:cubicBezTo>
                    <a:pt x="58" y="3090"/>
                    <a:pt x="112" y="3789"/>
                    <a:pt x="118" y="3882"/>
                  </a:cubicBezTo>
                  <a:cubicBezTo>
                    <a:pt x="118" y="4211"/>
                    <a:pt x="387" y="4450"/>
                    <a:pt x="683" y="4450"/>
                  </a:cubicBezTo>
                  <a:cubicBezTo>
                    <a:pt x="767" y="4450"/>
                    <a:pt x="854" y="4430"/>
                    <a:pt x="937" y="4388"/>
                  </a:cubicBezTo>
                  <a:cubicBezTo>
                    <a:pt x="1039" y="4295"/>
                    <a:pt x="3858" y="3208"/>
                    <a:pt x="435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291" name="Google Shape;291;p37"/>
            <p:cNvSpPr/>
            <p:nvPr/>
          </p:nvSpPr>
          <p:spPr>
            <a:xfrm>
              <a:off x="927325" y="4539825"/>
              <a:ext cx="114150" cy="109800"/>
            </a:xfrm>
            <a:custGeom>
              <a:rect b="b" l="l" r="r" t="t"/>
              <a:pathLst>
                <a:path extrusionOk="0" h="4392" w="4566">
                  <a:moveTo>
                    <a:pt x="4565" y="1"/>
                  </a:moveTo>
                  <a:lnTo>
                    <a:pt x="4565" y="1"/>
                  </a:lnTo>
                  <a:cubicBezTo>
                    <a:pt x="1268" y="459"/>
                    <a:pt x="184" y="3334"/>
                    <a:pt x="91" y="3437"/>
                  </a:cubicBezTo>
                  <a:cubicBezTo>
                    <a:pt x="0" y="3611"/>
                    <a:pt x="9" y="3822"/>
                    <a:pt x="112" y="3988"/>
                  </a:cubicBezTo>
                  <a:cubicBezTo>
                    <a:pt x="295" y="4286"/>
                    <a:pt x="606" y="4232"/>
                    <a:pt x="723" y="4256"/>
                  </a:cubicBezTo>
                  <a:lnTo>
                    <a:pt x="2214" y="4391"/>
                  </a:lnTo>
                  <a:cubicBezTo>
                    <a:pt x="2945" y="2928"/>
                    <a:pt x="3680" y="1458"/>
                    <a:pt x="45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292" name="Google Shape;292;p37"/>
            <p:cNvSpPr/>
            <p:nvPr/>
          </p:nvSpPr>
          <p:spPr>
            <a:xfrm>
              <a:off x="898875" y="4711550"/>
              <a:ext cx="170825" cy="169575"/>
            </a:xfrm>
            <a:custGeom>
              <a:rect b="b" l="l" r="r" t="t"/>
              <a:pathLst>
                <a:path extrusionOk="0" h="6783" w="6833">
                  <a:moveTo>
                    <a:pt x="2846" y="1"/>
                  </a:moveTo>
                  <a:cubicBezTo>
                    <a:pt x="1747" y="1052"/>
                    <a:pt x="503" y="4602"/>
                    <a:pt x="63" y="6050"/>
                  </a:cubicBezTo>
                  <a:cubicBezTo>
                    <a:pt x="0" y="6252"/>
                    <a:pt x="54" y="6469"/>
                    <a:pt x="202" y="6616"/>
                  </a:cubicBezTo>
                  <a:cubicBezTo>
                    <a:pt x="309" y="6724"/>
                    <a:pt x="454" y="6782"/>
                    <a:pt x="602" y="6782"/>
                  </a:cubicBezTo>
                  <a:cubicBezTo>
                    <a:pt x="656" y="6782"/>
                    <a:pt x="711" y="6774"/>
                    <a:pt x="765" y="6758"/>
                  </a:cubicBezTo>
                  <a:cubicBezTo>
                    <a:pt x="2225" y="6318"/>
                    <a:pt x="5782" y="5084"/>
                    <a:pt x="6833" y="3981"/>
                  </a:cubicBezTo>
                  <a:cubicBezTo>
                    <a:pt x="6655" y="3900"/>
                    <a:pt x="6492" y="3789"/>
                    <a:pt x="6354" y="3650"/>
                  </a:cubicBezTo>
                  <a:lnTo>
                    <a:pt x="5167" y="2464"/>
                  </a:lnTo>
                  <a:lnTo>
                    <a:pt x="4767" y="2861"/>
                  </a:lnTo>
                  <a:cubicBezTo>
                    <a:pt x="4658" y="2967"/>
                    <a:pt x="4517" y="3020"/>
                    <a:pt x="4375" y="3020"/>
                  </a:cubicBezTo>
                  <a:cubicBezTo>
                    <a:pt x="4231" y="3020"/>
                    <a:pt x="4086" y="2965"/>
                    <a:pt x="3975" y="2855"/>
                  </a:cubicBezTo>
                  <a:cubicBezTo>
                    <a:pt x="3758" y="2638"/>
                    <a:pt x="3755" y="2286"/>
                    <a:pt x="3969" y="2063"/>
                  </a:cubicBezTo>
                  <a:lnTo>
                    <a:pt x="4369" y="1663"/>
                  </a:lnTo>
                  <a:lnTo>
                    <a:pt x="3171" y="464"/>
                  </a:lnTo>
                  <a:cubicBezTo>
                    <a:pt x="3035" y="329"/>
                    <a:pt x="2927" y="172"/>
                    <a:pt x="284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pic>
        <p:nvPicPr>
          <p:cNvPr id="293" name="Google Shape;293;p37"/>
          <p:cNvPicPr preferRelativeResize="0"/>
          <p:nvPr/>
        </p:nvPicPr>
        <p:blipFill>
          <a:blip r:embed="rId3">
            <a:alphaModFix/>
          </a:blip>
          <a:stretch>
            <a:fillRect/>
          </a:stretch>
        </p:blipFill>
        <p:spPr>
          <a:xfrm>
            <a:off x="8064600" y="234850"/>
            <a:ext cx="886950" cy="886950"/>
          </a:xfrm>
          <a:prstGeom prst="rect">
            <a:avLst/>
          </a:prstGeom>
          <a:noFill/>
          <a:ln>
            <a:noFill/>
          </a:ln>
        </p:spPr>
      </p:pic>
      <p:sp>
        <p:nvSpPr>
          <p:cNvPr id="294" name="Google Shape;294;p37"/>
          <p:cNvSpPr txBox="1"/>
          <p:nvPr/>
        </p:nvSpPr>
        <p:spPr>
          <a:xfrm>
            <a:off x="555550" y="4393600"/>
            <a:ext cx="78198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en" sz="900">
                <a:solidFill>
                  <a:srgbClr val="38761D"/>
                </a:solidFill>
                <a:highlight>
                  <a:srgbClr val="FFFFFF"/>
                </a:highlight>
                <a:latin typeface="Roboto"/>
                <a:ea typeface="Roboto"/>
                <a:cs typeface="Roboto"/>
                <a:sym typeface="Roboto"/>
              </a:rPr>
              <a:t>“The average American also takes </a:t>
            </a:r>
            <a:r>
              <a:rPr b="1" i="1" lang="en" sz="900">
                <a:solidFill>
                  <a:srgbClr val="38761D"/>
                </a:solidFill>
                <a:highlight>
                  <a:srgbClr val="FFFFFF"/>
                </a:highlight>
                <a:latin typeface="Roboto"/>
                <a:ea typeface="Roboto"/>
                <a:cs typeface="Roboto"/>
                <a:sym typeface="Roboto"/>
              </a:rPr>
              <a:t>three hours a week</a:t>
            </a:r>
            <a:r>
              <a:rPr i="1" lang="en" sz="900">
                <a:solidFill>
                  <a:srgbClr val="38761D"/>
                </a:solidFill>
                <a:highlight>
                  <a:srgbClr val="FFFFFF"/>
                </a:highlight>
                <a:latin typeface="Roboto"/>
                <a:ea typeface="Roboto"/>
                <a:cs typeface="Roboto"/>
                <a:sym typeface="Roboto"/>
              </a:rPr>
              <a:t> just thinking about their lawn. The survey also found that while Americans take pride in their lawn and yard work, there are just some tasks that they just plain don't like.”</a:t>
            </a:r>
            <a:endParaRPr i="1" sz="1100">
              <a:solidFill>
                <a:srgbClr val="38761D"/>
              </a:solidFill>
              <a:latin typeface="Lato"/>
              <a:ea typeface="Lato"/>
              <a:cs typeface="Lato"/>
              <a:sym typeface="Lato"/>
            </a:endParaRPr>
          </a:p>
        </p:txBody>
      </p:sp>
      <p:sp>
        <p:nvSpPr>
          <p:cNvPr id="295" name="Google Shape;295;p37"/>
          <p:cNvSpPr txBox="1"/>
          <p:nvPr>
            <p:ph idx="8"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Lean Startup</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38"/>
          <p:cNvSpPr txBox="1"/>
          <p:nvPr>
            <p:ph idx="1" type="subTitle"/>
          </p:nvPr>
        </p:nvSpPr>
        <p:spPr>
          <a:xfrm>
            <a:off x="4990513" y="2464352"/>
            <a:ext cx="3246600" cy="465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Marketing</a:t>
            </a:r>
            <a:endParaRPr/>
          </a:p>
        </p:txBody>
      </p:sp>
      <p:sp>
        <p:nvSpPr>
          <p:cNvPr id="301" name="Google Shape;301;p38"/>
          <p:cNvSpPr txBox="1"/>
          <p:nvPr>
            <p:ph idx="3" type="subTitle"/>
          </p:nvPr>
        </p:nvSpPr>
        <p:spPr>
          <a:xfrm flipH="1">
            <a:off x="906888" y="2464352"/>
            <a:ext cx="3246600" cy="465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Development</a:t>
            </a:r>
            <a:endParaRPr/>
          </a:p>
        </p:txBody>
      </p:sp>
      <p:sp>
        <p:nvSpPr>
          <p:cNvPr id="302" name="Google Shape;302;p38"/>
          <p:cNvSpPr txBox="1"/>
          <p:nvPr>
            <p:ph idx="2" type="subTitle"/>
          </p:nvPr>
        </p:nvSpPr>
        <p:spPr>
          <a:xfrm>
            <a:off x="4990513" y="2916450"/>
            <a:ext cx="3246600" cy="953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Analytics, email, social </a:t>
            </a:r>
            <a:r>
              <a:rPr lang="en"/>
              <a:t>media, and automation</a:t>
            </a:r>
            <a:endParaRPr/>
          </a:p>
        </p:txBody>
      </p:sp>
      <p:sp>
        <p:nvSpPr>
          <p:cNvPr id="303" name="Google Shape;303;p38"/>
          <p:cNvSpPr txBox="1"/>
          <p:nvPr>
            <p:ph idx="4" type="subTitle"/>
          </p:nvPr>
        </p:nvSpPr>
        <p:spPr>
          <a:xfrm flipH="1">
            <a:off x="906888" y="2916450"/>
            <a:ext cx="3246600" cy="953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MERN stack</a:t>
            </a:r>
            <a:endParaRPr/>
          </a:p>
        </p:txBody>
      </p:sp>
      <p:sp>
        <p:nvSpPr>
          <p:cNvPr id="304" name="Google Shape;304;p38"/>
          <p:cNvSpPr/>
          <p:nvPr/>
        </p:nvSpPr>
        <p:spPr>
          <a:xfrm>
            <a:off x="2147100" y="1576350"/>
            <a:ext cx="766200" cy="7620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38"/>
          <p:cNvSpPr/>
          <p:nvPr/>
        </p:nvSpPr>
        <p:spPr>
          <a:xfrm>
            <a:off x="6230725" y="1576350"/>
            <a:ext cx="766200" cy="7620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3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Technology</a:t>
            </a:r>
            <a:endParaRPr/>
          </a:p>
        </p:txBody>
      </p:sp>
      <p:pic>
        <p:nvPicPr>
          <p:cNvPr id="307" name="Google Shape;307;p38"/>
          <p:cNvPicPr preferRelativeResize="0"/>
          <p:nvPr/>
        </p:nvPicPr>
        <p:blipFill>
          <a:blip r:embed="rId3">
            <a:alphaModFix/>
          </a:blip>
          <a:stretch>
            <a:fillRect/>
          </a:stretch>
        </p:blipFill>
        <p:spPr>
          <a:xfrm>
            <a:off x="6430613" y="1783887"/>
            <a:ext cx="366425" cy="366425"/>
          </a:xfrm>
          <a:prstGeom prst="rect">
            <a:avLst/>
          </a:prstGeom>
          <a:noFill/>
          <a:ln>
            <a:noFill/>
          </a:ln>
        </p:spPr>
      </p:pic>
      <p:pic>
        <p:nvPicPr>
          <p:cNvPr id="308" name="Google Shape;308;p38"/>
          <p:cNvPicPr preferRelativeResize="0"/>
          <p:nvPr/>
        </p:nvPicPr>
        <p:blipFill>
          <a:blip r:embed="rId4">
            <a:alphaModFix/>
          </a:blip>
          <a:stretch>
            <a:fillRect/>
          </a:stretch>
        </p:blipFill>
        <p:spPr>
          <a:xfrm>
            <a:off x="2347000" y="1783888"/>
            <a:ext cx="366400" cy="366400"/>
          </a:xfrm>
          <a:prstGeom prst="rect">
            <a:avLst/>
          </a:prstGeom>
          <a:noFill/>
          <a:ln>
            <a:noFill/>
          </a:ln>
        </p:spPr>
      </p:pic>
      <p:pic>
        <p:nvPicPr>
          <p:cNvPr id="309" name="Google Shape;309;p38"/>
          <p:cNvPicPr preferRelativeResize="0"/>
          <p:nvPr/>
        </p:nvPicPr>
        <p:blipFill>
          <a:blip r:embed="rId5">
            <a:alphaModFix/>
          </a:blip>
          <a:stretch>
            <a:fillRect/>
          </a:stretch>
        </p:blipFill>
        <p:spPr>
          <a:xfrm>
            <a:off x="8064600" y="234850"/>
            <a:ext cx="886950" cy="886950"/>
          </a:xfrm>
          <a:prstGeom prst="rect">
            <a:avLst/>
          </a:prstGeom>
          <a:noFill/>
          <a:ln>
            <a:noFill/>
          </a:ln>
        </p:spPr>
      </p:pic>
      <p:sp>
        <p:nvSpPr>
          <p:cNvPr id="310" name="Google Shape;310;p38"/>
          <p:cNvSpPr txBox="1"/>
          <p:nvPr/>
        </p:nvSpPr>
        <p:spPr>
          <a:xfrm>
            <a:off x="331900" y="4545125"/>
            <a:ext cx="8584500" cy="477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en" sz="950">
                <a:solidFill>
                  <a:srgbClr val="38761D"/>
                </a:solidFill>
              </a:rPr>
              <a:t>“The lawn care industry is enjoying a period of consistent growth. From 2016 to 2021, the industry has grown 5.1% per year on average. In 2021, the industry was expected to grow by 5.3%, higher than the country’s overall economic growth.”</a:t>
            </a:r>
            <a:endParaRPr i="1" sz="1000">
              <a:solidFill>
                <a:srgbClr val="38761D"/>
              </a:solidFill>
              <a:latin typeface="Lato"/>
              <a:ea typeface="Lato"/>
              <a:cs typeface="Lato"/>
              <a:sym typeface="La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pic>
        <p:nvPicPr>
          <p:cNvPr descr="MERN Stack video for BIT 5594-Web-Based Applications &amp; Electronic Commerce class" id="315" name="Google Shape;315;p39" title="Business Plan: MERN Stack">
            <a:hlinkClick r:id="rId3"/>
          </p:cNvPr>
          <p:cNvPicPr preferRelativeResize="0"/>
          <p:nvPr/>
        </p:nvPicPr>
        <p:blipFill>
          <a:blip r:embed="rId4">
            <a:alphaModFix/>
          </a:blip>
          <a:stretch>
            <a:fillRect/>
          </a:stretch>
        </p:blipFill>
        <p:spPr>
          <a:xfrm>
            <a:off x="0" y="0"/>
            <a:ext cx="9144000" cy="51435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5"/>
                                        </p:tgtEl>
                                        <p:attrNameLst>
                                          <p:attrName>style.visibility</p:attrName>
                                        </p:attrNameLst>
                                      </p:cBhvr>
                                      <p:to>
                                        <p:strVal val="visible"/>
                                      </p:to>
                                    </p:set>
                                    <p:animEffect filter="fade" transition="in">
                                      <p:cBhvr>
                                        <p:cTn dur="1000"/>
                                        <p:tgtEl>
                                          <p:spTgt spid="31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40"/>
          <p:cNvSpPr/>
          <p:nvPr/>
        </p:nvSpPr>
        <p:spPr>
          <a:xfrm>
            <a:off x="3384550" y="1739175"/>
            <a:ext cx="766200" cy="7620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40"/>
          <p:cNvSpPr/>
          <p:nvPr/>
        </p:nvSpPr>
        <p:spPr>
          <a:xfrm>
            <a:off x="4969150" y="1739175"/>
            <a:ext cx="766200" cy="7620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40"/>
          <p:cNvSpPr/>
          <p:nvPr/>
        </p:nvSpPr>
        <p:spPr>
          <a:xfrm>
            <a:off x="4969150" y="3263725"/>
            <a:ext cx="766200" cy="7620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40"/>
          <p:cNvSpPr/>
          <p:nvPr/>
        </p:nvSpPr>
        <p:spPr>
          <a:xfrm>
            <a:off x="3384550" y="3263725"/>
            <a:ext cx="766200" cy="7620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40"/>
          <p:cNvSpPr txBox="1"/>
          <p:nvPr>
            <p:ph idx="8"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Marketing</a:t>
            </a:r>
            <a:r>
              <a:rPr lang="en"/>
              <a:t> Technology</a:t>
            </a:r>
            <a:endParaRPr/>
          </a:p>
        </p:txBody>
      </p:sp>
      <p:sp>
        <p:nvSpPr>
          <p:cNvPr id="325" name="Google Shape;325;p40"/>
          <p:cNvSpPr txBox="1"/>
          <p:nvPr>
            <p:ph idx="5" type="subTitle"/>
          </p:nvPr>
        </p:nvSpPr>
        <p:spPr>
          <a:xfrm>
            <a:off x="1003719" y="3544763"/>
            <a:ext cx="2107500" cy="665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Hootsuite</a:t>
            </a:r>
            <a:endParaRPr/>
          </a:p>
        </p:txBody>
      </p:sp>
      <p:sp>
        <p:nvSpPr>
          <p:cNvPr id="326" name="Google Shape;326;p40"/>
          <p:cNvSpPr txBox="1"/>
          <p:nvPr>
            <p:ph type="title"/>
          </p:nvPr>
        </p:nvSpPr>
        <p:spPr>
          <a:xfrm>
            <a:off x="698619" y="1546925"/>
            <a:ext cx="2412600" cy="527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A</a:t>
            </a:r>
            <a:r>
              <a:rPr lang="en"/>
              <a:t>nalytics</a:t>
            </a:r>
            <a:endParaRPr/>
          </a:p>
        </p:txBody>
      </p:sp>
      <p:sp>
        <p:nvSpPr>
          <p:cNvPr id="327" name="Google Shape;327;p40"/>
          <p:cNvSpPr txBox="1"/>
          <p:nvPr>
            <p:ph idx="1" type="subTitle"/>
          </p:nvPr>
        </p:nvSpPr>
        <p:spPr>
          <a:xfrm>
            <a:off x="1003719" y="2015038"/>
            <a:ext cx="2107500" cy="665400"/>
          </a:xfrm>
          <a:prstGeom prst="rect">
            <a:avLst/>
          </a:prstGeom>
        </p:spPr>
        <p:txBody>
          <a:bodyPr anchorCtr="0" anchor="t" bIns="91425" lIns="91425" spcFirstLastPara="1" rIns="91425" wrap="square" tIns="91425">
            <a:noAutofit/>
          </a:bodyPr>
          <a:lstStyle/>
          <a:p>
            <a:pPr indent="0" lvl="0" marL="0" rtl="0" algn="r">
              <a:spcBef>
                <a:spcPts val="0"/>
              </a:spcBef>
              <a:spcAft>
                <a:spcPts val="1600"/>
              </a:spcAft>
              <a:buNone/>
            </a:pPr>
            <a:r>
              <a:rPr lang="en"/>
              <a:t>Google Analytics </a:t>
            </a:r>
            <a:endParaRPr/>
          </a:p>
        </p:txBody>
      </p:sp>
      <p:sp>
        <p:nvSpPr>
          <p:cNvPr id="328" name="Google Shape;328;p40"/>
          <p:cNvSpPr txBox="1"/>
          <p:nvPr>
            <p:ph idx="2" type="title"/>
          </p:nvPr>
        </p:nvSpPr>
        <p:spPr>
          <a:xfrm>
            <a:off x="6008706" y="1546925"/>
            <a:ext cx="2415300" cy="527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Email</a:t>
            </a:r>
            <a:endParaRPr/>
          </a:p>
        </p:txBody>
      </p:sp>
      <p:sp>
        <p:nvSpPr>
          <p:cNvPr id="329" name="Google Shape;329;p40"/>
          <p:cNvSpPr txBox="1"/>
          <p:nvPr>
            <p:ph idx="3" type="subTitle"/>
          </p:nvPr>
        </p:nvSpPr>
        <p:spPr>
          <a:xfrm>
            <a:off x="6008706" y="2015038"/>
            <a:ext cx="2107500" cy="66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MailChimp</a:t>
            </a:r>
            <a:endParaRPr/>
          </a:p>
        </p:txBody>
      </p:sp>
      <p:sp>
        <p:nvSpPr>
          <p:cNvPr id="330" name="Google Shape;330;p40"/>
          <p:cNvSpPr txBox="1"/>
          <p:nvPr>
            <p:ph idx="4" type="title"/>
          </p:nvPr>
        </p:nvSpPr>
        <p:spPr>
          <a:xfrm>
            <a:off x="698619" y="3076650"/>
            <a:ext cx="2412600" cy="527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Social Media</a:t>
            </a:r>
            <a:endParaRPr/>
          </a:p>
        </p:txBody>
      </p:sp>
      <p:sp>
        <p:nvSpPr>
          <p:cNvPr id="331" name="Google Shape;331;p40"/>
          <p:cNvSpPr txBox="1"/>
          <p:nvPr>
            <p:ph idx="6" type="title"/>
          </p:nvPr>
        </p:nvSpPr>
        <p:spPr>
          <a:xfrm>
            <a:off x="6008706" y="3076650"/>
            <a:ext cx="2415300" cy="527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Automation</a:t>
            </a:r>
            <a:endParaRPr/>
          </a:p>
        </p:txBody>
      </p:sp>
      <p:sp>
        <p:nvSpPr>
          <p:cNvPr id="332" name="Google Shape;332;p40"/>
          <p:cNvSpPr txBox="1"/>
          <p:nvPr>
            <p:ph idx="7" type="subTitle"/>
          </p:nvPr>
        </p:nvSpPr>
        <p:spPr>
          <a:xfrm>
            <a:off x="6008706" y="3544763"/>
            <a:ext cx="2107500" cy="66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HubSpot</a:t>
            </a:r>
            <a:endParaRPr/>
          </a:p>
        </p:txBody>
      </p:sp>
      <p:cxnSp>
        <p:nvCxnSpPr>
          <p:cNvPr id="333" name="Google Shape;333;p40"/>
          <p:cNvCxnSpPr>
            <a:stCxn id="323" idx="0"/>
            <a:endCxn id="320" idx="2"/>
          </p:cNvCxnSpPr>
          <p:nvPr/>
        </p:nvCxnSpPr>
        <p:spPr>
          <a:xfrm rot="10800000">
            <a:off x="3767650" y="2501125"/>
            <a:ext cx="0" cy="762600"/>
          </a:xfrm>
          <a:prstGeom prst="straightConnector1">
            <a:avLst/>
          </a:prstGeom>
          <a:noFill/>
          <a:ln cap="flat" cmpd="sng" w="19050">
            <a:solidFill>
              <a:schemeClr val="dk1"/>
            </a:solidFill>
            <a:prstDash val="solid"/>
            <a:round/>
            <a:headEnd len="med" w="med" type="none"/>
            <a:tailEnd len="med" w="med" type="none"/>
          </a:ln>
        </p:spPr>
      </p:cxnSp>
      <p:cxnSp>
        <p:nvCxnSpPr>
          <p:cNvPr id="334" name="Google Shape;334;p40"/>
          <p:cNvCxnSpPr>
            <a:stCxn id="320" idx="3"/>
            <a:endCxn id="321" idx="1"/>
          </p:cNvCxnSpPr>
          <p:nvPr/>
        </p:nvCxnSpPr>
        <p:spPr>
          <a:xfrm>
            <a:off x="4150750" y="2120175"/>
            <a:ext cx="818400" cy="0"/>
          </a:xfrm>
          <a:prstGeom prst="straightConnector1">
            <a:avLst/>
          </a:prstGeom>
          <a:noFill/>
          <a:ln cap="flat" cmpd="sng" w="19050">
            <a:solidFill>
              <a:schemeClr val="dk1"/>
            </a:solidFill>
            <a:prstDash val="solid"/>
            <a:round/>
            <a:headEnd len="med" w="med" type="none"/>
            <a:tailEnd len="med" w="med" type="none"/>
          </a:ln>
        </p:spPr>
      </p:cxnSp>
      <p:cxnSp>
        <p:nvCxnSpPr>
          <p:cNvPr id="335" name="Google Shape;335;p40"/>
          <p:cNvCxnSpPr>
            <a:stCxn id="321" idx="2"/>
            <a:endCxn id="322" idx="0"/>
          </p:cNvCxnSpPr>
          <p:nvPr/>
        </p:nvCxnSpPr>
        <p:spPr>
          <a:xfrm>
            <a:off x="5352250" y="2501175"/>
            <a:ext cx="0" cy="762600"/>
          </a:xfrm>
          <a:prstGeom prst="straightConnector1">
            <a:avLst/>
          </a:prstGeom>
          <a:noFill/>
          <a:ln cap="flat" cmpd="sng" w="19050">
            <a:solidFill>
              <a:schemeClr val="dk1"/>
            </a:solidFill>
            <a:prstDash val="solid"/>
            <a:round/>
            <a:headEnd len="med" w="med" type="none"/>
            <a:tailEnd len="med" w="med" type="none"/>
          </a:ln>
        </p:spPr>
      </p:cxnSp>
      <p:cxnSp>
        <p:nvCxnSpPr>
          <p:cNvPr id="336" name="Google Shape;336;p40"/>
          <p:cNvCxnSpPr>
            <a:stCxn id="322" idx="1"/>
            <a:endCxn id="323" idx="3"/>
          </p:cNvCxnSpPr>
          <p:nvPr/>
        </p:nvCxnSpPr>
        <p:spPr>
          <a:xfrm rot="10800000">
            <a:off x="4150750" y="3644725"/>
            <a:ext cx="818400" cy="0"/>
          </a:xfrm>
          <a:prstGeom prst="straightConnector1">
            <a:avLst/>
          </a:prstGeom>
          <a:noFill/>
          <a:ln cap="flat" cmpd="sng" w="19050">
            <a:solidFill>
              <a:schemeClr val="dk1"/>
            </a:solidFill>
            <a:prstDash val="solid"/>
            <a:round/>
            <a:headEnd len="med" w="med" type="none"/>
            <a:tailEnd len="med" w="med" type="none"/>
          </a:ln>
        </p:spPr>
      </p:cxnSp>
      <p:pic>
        <p:nvPicPr>
          <p:cNvPr id="337" name="Google Shape;337;p40"/>
          <p:cNvPicPr preferRelativeResize="0"/>
          <p:nvPr/>
        </p:nvPicPr>
        <p:blipFill>
          <a:blip r:embed="rId3">
            <a:alphaModFix/>
          </a:blip>
          <a:stretch>
            <a:fillRect/>
          </a:stretch>
        </p:blipFill>
        <p:spPr>
          <a:xfrm>
            <a:off x="3588038" y="1940562"/>
            <a:ext cx="359237" cy="359237"/>
          </a:xfrm>
          <a:prstGeom prst="rect">
            <a:avLst/>
          </a:prstGeom>
          <a:noFill/>
          <a:ln>
            <a:noFill/>
          </a:ln>
        </p:spPr>
      </p:pic>
      <p:pic>
        <p:nvPicPr>
          <p:cNvPr id="338" name="Google Shape;338;p40"/>
          <p:cNvPicPr preferRelativeResize="0"/>
          <p:nvPr/>
        </p:nvPicPr>
        <p:blipFill>
          <a:blip r:embed="rId4">
            <a:alphaModFix/>
          </a:blip>
          <a:stretch>
            <a:fillRect/>
          </a:stretch>
        </p:blipFill>
        <p:spPr>
          <a:xfrm>
            <a:off x="5172625" y="1940563"/>
            <a:ext cx="359225" cy="359225"/>
          </a:xfrm>
          <a:prstGeom prst="rect">
            <a:avLst/>
          </a:prstGeom>
          <a:noFill/>
          <a:ln>
            <a:noFill/>
          </a:ln>
        </p:spPr>
      </p:pic>
      <p:pic>
        <p:nvPicPr>
          <p:cNvPr id="339" name="Google Shape;339;p40"/>
          <p:cNvPicPr preferRelativeResize="0"/>
          <p:nvPr/>
        </p:nvPicPr>
        <p:blipFill>
          <a:blip r:embed="rId5">
            <a:alphaModFix/>
          </a:blip>
          <a:stretch>
            <a:fillRect/>
          </a:stretch>
        </p:blipFill>
        <p:spPr>
          <a:xfrm>
            <a:off x="5172647" y="3465172"/>
            <a:ext cx="359225" cy="359225"/>
          </a:xfrm>
          <a:prstGeom prst="rect">
            <a:avLst/>
          </a:prstGeom>
          <a:noFill/>
          <a:ln>
            <a:noFill/>
          </a:ln>
        </p:spPr>
      </p:pic>
      <p:pic>
        <p:nvPicPr>
          <p:cNvPr id="340" name="Google Shape;340;p40"/>
          <p:cNvPicPr preferRelativeResize="0"/>
          <p:nvPr/>
        </p:nvPicPr>
        <p:blipFill>
          <a:blip r:embed="rId6">
            <a:alphaModFix/>
          </a:blip>
          <a:stretch>
            <a:fillRect/>
          </a:stretch>
        </p:blipFill>
        <p:spPr>
          <a:xfrm>
            <a:off x="3588025" y="3465053"/>
            <a:ext cx="359225" cy="359247"/>
          </a:xfrm>
          <a:prstGeom prst="rect">
            <a:avLst/>
          </a:prstGeom>
          <a:noFill/>
          <a:ln>
            <a:noFill/>
          </a:ln>
        </p:spPr>
      </p:pic>
      <p:pic>
        <p:nvPicPr>
          <p:cNvPr id="341" name="Google Shape;341;p40"/>
          <p:cNvPicPr preferRelativeResize="0"/>
          <p:nvPr/>
        </p:nvPicPr>
        <p:blipFill>
          <a:blip r:embed="rId7">
            <a:alphaModFix/>
          </a:blip>
          <a:stretch>
            <a:fillRect/>
          </a:stretch>
        </p:blipFill>
        <p:spPr>
          <a:xfrm>
            <a:off x="8064600" y="234850"/>
            <a:ext cx="886950" cy="8869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pic>
        <p:nvPicPr>
          <p:cNvPr id="346" name="Google Shape;346;p41"/>
          <p:cNvPicPr preferRelativeResize="0"/>
          <p:nvPr/>
        </p:nvPicPr>
        <p:blipFill>
          <a:blip r:embed="rId3">
            <a:alphaModFix/>
          </a:blip>
          <a:stretch>
            <a:fillRect/>
          </a:stretch>
        </p:blipFill>
        <p:spPr>
          <a:xfrm>
            <a:off x="8064600" y="234850"/>
            <a:ext cx="886950" cy="886950"/>
          </a:xfrm>
          <a:prstGeom prst="rect">
            <a:avLst/>
          </a:prstGeom>
          <a:noFill/>
          <a:ln>
            <a:noFill/>
          </a:ln>
        </p:spPr>
      </p:pic>
      <p:sp>
        <p:nvSpPr>
          <p:cNvPr id="347" name="Google Shape;347;p41"/>
          <p:cNvSpPr txBox="1"/>
          <p:nvPr/>
        </p:nvSpPr>
        <p:spPr>
          <a:xfrm>
            <a:off x="526700" y="4632125"/>
            <a:ext cx="7704000" cy="330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i="1" sz="950">
              <a:solidFill>
                <a:srgbClr val="38761D"/>
              </a:solidFill>
              <a:latin typeface="Lato"/>
              <a:ea typeface="Lato"/>
              <a:cs typeface="Lato"/>
              <a:sym typeface="Lato"/>
            </a:endParaRPr>
          </a:p>
        </p:txBody>
      </p:sp>
      <p:pic>
        <p:nvPicPr>
          <p:cNvPr id="348" name="Google Shape;348;p41"/>
          <p:cNvPicPr preferRelativeResize="0"/>
          <p:nvPr/>
        </p:nvPicPr>
        <p:blipFill>
          <a:blip r:embed="rId4">
            <a:alphaModFix/>
          </a:blip>
          <a:stretch>
            <a:fillRect/>
          </a:stretch>
        </p:blipFill>
        <p:spPr>
          <a:xfrm>
            <a:off x="5986425" y="1269250"/>
            <a:ext cx="1696950" cy="3501271"/>
          </a:xfrm>
          <a:prstGeom prst="rect">
            <a:avLst/>
          </a:prstGeom>
          <a:noFill/>
          <a:ln>
            <a:noFill/>
          </a:ln>
        </p:spPr>
      </p:pic>
      <p:pic>
        <p:nvPicPr>
          <p:cNvPr id="349" name="Google Shape;349;p41"/>
          <p:cNvPicPr preferRelativeResize="0"/>
          <p:nvPr/>
        </p:nvPicPr>
        <p:blipFill>
          <a:blip r:embed="rId5">
            <a:alphaModFix/>
          </a:blip>
          <a:stretch>
            <a:fillRect/>
          </a:stretch>
        </p:blipFill>
        <p:spPr>
          <a:xfrm>
            <a:off x="945600" y="1269247"/>
            <a:ext cx="1696950" cy="3501250"/>
          </a:xfrm>
          <a:prstGeom prst="rect">
            <a:avLst/>
          </a:prstGeom>
          <a:noFill/>
          <a:ln>
            <a:noFill/>
          </a:ln>
        </p:spPr>
      </p:pic>
      <p:pic>
        <p:nvPicPr>
          <p:cNvPr id="350" name="Google Shape;350;p41"/>
          <p:cNvPicPr preferRelativeResize="0"/>
          <p:nvPr/>
        </p:nvPicPr>
        <p:blipFill>
          <a:blip r:embed="rId6">
            <a:alphaModFix/>
          </a:blip>
          <a:stretch>
            <a:fillRect/>
          </a:stretch>
        </p:blipFill>
        <p:spPr>
          <a:xfrm>
            <a:off x="3466013" y="1269200"/>
            <a:ext cx="1696950" cy="3501294"/>
          </a:xfrm>
          <a:prstGeom prst="rect">
            <a:avLst/>
          </a:prstGeom>
          <a:noFill/>
          <a:ln>
            <a:noFill/>
          </a:ln>
        </p:spPr>
      </p:pic>
      <p:sp>
        <p:nvSpPr>
          <p:cNvPr id="351" name="Google Shape;351;p4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App Wireframe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42"/>
          <p:cNvSpPr txBox="1"/>
          <p:nvPr>
            <p:ph idx="1" type="subTitle"/>
          </p:nvPr>
        </p:nvSpPr>
        <p:spPr>
          <a:xfrm>
            <a:off x="720000" y="1308275"/>
            <a:ext cx="7532700" cy="30660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Clr>
                <a:schemeClr val="dk1"/>
              </a:buClr>
              <a:buSzPts val="1200"/>
              <a:buFont typeface="Arial"/>
              <a:buChar char="●"/>
            </a:pPr>
            <a:r>
              <a:rPr lang="en" sz="1200" u="sng">
                <a:highlight>
                  <a:schemeClr val="lt1"/>
                </a:highlight>
                <a:latin typeface="Arial"/>
                <a:ea typeface="Arial"/>
                <a:cs typeface="Arial"/>
                <a:sym typeface="Arial"/>
                <a:hlinkClick r:id="rId3"/>
              </a:rPr>
              <a:t>https://www.homewyse.com/services/cost_to_mow_lawn.html</a:t>
            </a:r>
            <a:endParaRPr sz="1200">
              <a:highlight>
                <a:schemeClr val="lt1"/>
              </a:highlight>
              <a:latin typeface="Arial"/>
              <a:ea typeface="Arial"/>
              <a:cs typeface="Arial"/>
              <a:sym typeface="Arial"/>
            </a:endParaRPr>
          </a:p>
          <a:p>
            <a:pPr indent="-304800" lvl="0" marL="457200" rtl="0" algn="l">
              <a:lnSpc>
                <a:spcPct val="100000"/>
              </a:lnSpc>
              <a:spcBef>
                <a:spcPts val="0"/>
              </a:spcBef>
              <a:spcAft>
                <a:spcPts val="0"/>
              </a:spcAft>
              <a:buClr>
                <a:schemeClr val="dk1"/>
              </a:buClr>
              <a:buSzPts val="1200"/>
              <a:buFont typeface="Arial"/>
              <a:buChar char="●"/>
            </a:pPr>
            <a:r>
              <a:rPr lang="en" sz="1200" u="sng">
                <a:latin typeface="Arial"/>
                <a:ea typeface="Arial"/>
                <a:cs typeface="Arial"/>
                <a:sym typeface="Arial"/>
                <a:hlinkClick r:id="rId4"/>
              </a:rPr>
              <a:t>https://www.thedroidsonroids.com/blog/quality-assurance-mobile-web-app-development-process</a:t>
            </a:r>
            <a:endParaRPr sz="1200">
              <a:latin typeface="Arial"/>
              <a:ea typeface="Arial"/>
              <a:cs typeface="Arial"/>
              <a:sym typeface="Arial"/>
            </a:endParaRPr>
          </a:p>
          <a:p>
            <a:pPr indent="-304800" lvl="0" marL="457200" rtl="0" algn="l">
              <a:lnSpc>
                <a:spcPct val="100000"/>
              </a:lnSpc>
              <a:spcBef>
                <a:spcPts val="0"/>
              </a:spcBef>
              <a:spcAft>
                <a:spcPts val="0"/>
              </a:spcAft>
              <a:buClr>
                <a:schemeClr val="dk1"/>
              </a:buClr>
              <a:buSzPts val="1200"/>
              <a:buFont typeface="Arial"/>
              <a:buChar char="●"/>
            </a:pPr>
            <a:r>
              <a:rPr lang="en" sz="1200" u="sng">
                <a:latin typeface="Arial"/>
                <a:ea typeface="Arial"/>
                <a:cs typeface="Arial"/>
                <a:sym typeface="Arial"/>
                <a:hlinkClick r:id="rId5"/>
              </a:rPr>
              <a:t>https://spdload.com/blog/app-development-cost/</a:t>
            </a:r>
            <a:endParaRPr sz="1200">
              <a:highlight>
                <a:schemeClr val="lt1"/>
              </a:highlight>
              <a:latin typeface="Arial"/>
              <a:ea typeface="Arial"/>
              <a:cs typeface="Arial"/>
              <a:sym typeface="Arial"/>
            </a:endParaRPr>
          </a:p>
          <a:p>
            <a:pPr indent="-304800" lvl="0" marL="457200" rtl="0" algn="l">
              <a:lnSpc>
                <a:spcPct val="100000"/>
              </a:lnSpc>
              <a:spcBef>
                <a:spcPts val="0"/>
              </a:spcBef>
              <a:spcAft>
                <a:spcPts val="0"/>
              </a:spcAft>
              <a:buClr>
                <a:schemeClr val="dk1"/>
              </a:buClr>
              <a:buSzPts val="1200"/>
              <a:buFont typeface="Arial"/>
              <a:buChar char="●"/>
            </a:pPr>
            <a:r>
              <a:rPr lang="en" sz="1200" u="sng">
                <a:latin typeface="Arial"/>
                <a:ea typeface="Arial"/>
                <a:cs typeface="Arial"/>
                <a:sym typeface="Arial"/>
                <a:hlinkClick r:id="rId6"/>
              </a:rPr>
              <a:t>https://www.usertesting.com/blog/how-to-implement-the-lean-startup-at-large-organizations#:~:text=Leap%2Dof%2Dfaith%20assumptions%20are,share%20it%20with%20their%20friends</a:t>
            </a:r>
            <a:endParaRPr sz="1200">
              <a:latin typeface="Arial"/>
              <a:ea typeface="Arial"/>
              <a:cs typeface="Arial"/>
              <a:sym typeface="Arial"/>
            </a:endParaRPr>
          </a:p>
          <a:p>
            <a:pPr indent="-304800" lvl="0" marL="457200" rtl="0" algn="l">
              <a:lnSpc>
                <a:spcPct val="100000"/>
              </a:lnSpc>
              <a:spcBef>
                <a:spcPts val="0"/>
              </a:spcBef>
              <a:spcAft>
                <a:spcPts val="0"/>
              </a:spcAft>
              <a:buClr>
                <a:schemeClr val="dk1"/>
              </a:buClr>
              <a:buSzPts val="1200"/>
              <a:buFont typeface="Arial"/>
              <a:buChar char="●"/>
            </a:pPr>
            <a:r>
              <a:rPr lang="en" sz="1200" u="sng">
                <a:latin typeface="Arial"/>
                <a:ea typeface="Arial"/>
                <a:cs typeface="Arial"/>
                <a:sym typeface="Arial"/>
                <a:hlinkClick r:id="rId7"/>
              </a:rPr>
              <a:t>https://krify.co/ultimate-guide-to-design-and-develop-a-web-or-mobile-minimum-viable-product/</a:t>
            </a:r>
            <a:endParaRPr sz="1200">
              <a:highlight>
                <a:schemeClr val="lt1"/>
              </a:highlight>
              <a:latin typeface="Arial"/>
              <a:ea typeface="Arial"/>
              <a:cs typeface="Arial"/>
              <a:sym typeface="Arial"/>
            </a:endParaRPr>
          </a:p>
          <a:p>
            <a:pPr indent="-304800" lvl="0" marL="457200" rtl="0" algn="l">
              <a:lnSpc>
                <a:spcPct val="100000"/>
              </a:lnSpc>
              <a:spcBef>
                <a:spcPts val="0"/>
              </a:spcBef>
              <a:spcAft>
                <a:spcPts val="0"/>
              </a:spcAft>
              <a:buClr>
                <a:schemeClr val="dk1"/>
              </a:buClr>
              <a:buSzPts val="1200"/>
              <a:buFont typeface="Arial"/>
              <a:buChar char="●"/>
            </a:pPr>
            <a:r>
              <a:rPr lang="en" sz="1200" u="sng">
                <a:latin typeface="Arial"/>
                <a:ea typeface="Arial"/>
                <a:cs typeface="Arial"/>
                <a:sym typeface="Arial"/>
                <a:hlinkClick r:id="rId8"/>
              </a:rPr>
              <a:t>https://www.usertesting.com/blog/how-to-implement-the-lean-startup-at-large-organizations#:~:text=Leap%2Dof%2Dfaith%20assumptions%20are,share%20it%20with%20their%20friends</a:t>
            </a:r>
            <a:endParaRPr sz="1200">
              <a:latin typeface="Arial"/>
              <a:ea typeface="Arial"/>
              <a:cs typeface="Arial"/>
              <a:sym typeface="Arial"/>
            </a:endParaRPr>
          </a:p>
          <a:p>
            <a:pPr indent="-304800" lvl="0" marL="457200" rtl="0" algn="l">
              <a:lnSpc>
                <a:spcPct val="100000"/>
              </a:lnSpc>
              <a:spcBef>
                <a:spcPts val="0"/>
              </a:spcBef>
              <a:spcAft>
                <a:spcPts val="0"/>
              </a:spcAft>
              <a:buClr>
                <a:schemeClr val="dk1"/>
              </a:buClr>
              <a:buSzPts val="1200"/>
              <a:buFont typeface="Arial"/>
              <a:buChar char="●"/>
            </a:pPr>
            <a:r>
              <a:rPr lang="en" sz="1200" u="sng">
                <a:latin typeface="Arial"/>
                <a:ea typeface="Arial"/>
                <a:cs typeface="Arial"/>
                <a:sym typeface="Arial"/>
                <a:hlinkClick r:id="rId9"/>
              </a:rPr>
              <a:t>https://krify.co/ultimate-guide-to-design-and-develop-a-web-or-mobile-minimum-viable-product/</a:t>
            </a:r>
            <a:endParaRPr sz="1200">
              <a:highlight>
                <a:schemeClr val="lt1"/>
              </a:highlight>
              <a:latin typeface="Arial"/>
              <a:ea typeface="Arial"/>
              <a:cs typeface="Arial"/>
              <a:sym typeface="Arial"/>
            </a:endParaRPr>
          </a:p>
          <a:p>
            <a:pPr indent="-304800" lvl="0" marL="457200" rtl="0" algn="l">
              <a:lnSpc>
                <a:spcPct val="100000"/>
              </a:lnSpc>
              <a:spcBef>
                <a:spcPts val="0"/>
              </a:spcBef>
              <a:spcAft>
                <a:spcPts val="0"/>
              </a:spcAft>
              <a:buClr>
                <a:schemeClr val="dk1"/>
              </a:buClr>
              <a:buSzPts val="1200"/>
              <a:buFont typeface="Arial"/>
              <a:buChar char="●"/>
            </a:pPr>
            <a:r>
              <a:rPr lang="en" sz="1100" u="sng">
                <a:latin typeface="Arial"/>
                <a:ea typeface="Arial"/>
                <a:cs typeface="Arial"/>
                <a:sym typeface="Arial"/>
                <a:hlinkClick r:id="rId10"/>
              </a:rPr>
              <a:t>https://dev.to/theme_selection/best-web-development-stack-2jpe</a:t>
            </a:r>
            <a:endParaRPr sz="1200">
              <a:highlight>
                <a:schemeClr val="lt1"/>
              </a:highlight>
              <a:latin typeface="Arial"/>
              <a:ea typeface="Arial"/>
              <a:cs typeface="Arial"/>
              <a:sym typeface="Arial"/>
            </a:endParaRPr>
          </a:p>
          <a:p>
            <a:pPr indent="-304800" lvl="0" marL="457200" rtl="0" algn="l">
              <a:lnSpc>
                <a:spcPct val="100000"/>
              </a:lnSpc>
              <a:spcBef>
                <a:spcPts val="0"/>
              </a:spcBef>
              <a:spcAft>
                <a:spcPts val="0"/>
              </a:spcAft>
              <a:buClr>
                <a:schemeClr val="dk1"/>
              </a:buClr>
              <a:buSzPts val="1200"/>
              <a:buFont typeface="Arial"/>
              <a:buChar char="●"/>
            </a:pPr>
            <a:r>
              <a:rPr lang="en" sz="1200" u="sng">
                <a:latin typeface="Arial"/>
                <a:ea typeface="Arial"/>
                <a:cs typeface="Arial"/>
                <a:sym typeface="Arial"/>
                <a:hlinkClick r:id="rId11"/>
              </a:rPr>
              <a:t>https://hbr.org/2014/11/7-marketing-technologies-every-company-must-use</a:t>
            </a:r>
            <a:endParaRPr sz="1200">
              <a:highlight>
                <a:schemeClr val="lt1"/>
              </a:highlight>
              <a:latin typeface="Arial"/>
              <a:ea typeface="Arial"/>
              <a:cs typeface="Arial"/>
              <a:sym typeface="Arial"/>
            </a:endParaRPr>
          </a:p>
          <a:p>
            <a:pPr indent="-304800" lvl="0" marL="457200" rtl="0" algn="l">
              <a:lnSpc>
                <a:spcPct val="100000"/>
              </a:lnSpc>
              <a:spcBef>
                <a:spcPts val="0"/>
              </a:spcBef>
              <a:spcAft>
                <a:spcPts val="0"/>
              </a:spcAft>
              <a:buClr>
                <a:schemeClr val="dk1"/>
              </a:buClr>
              <a:buSzPts val="1200"/>
              <a:buFont typeface="Arial"/>
              <a:buChar char="●"/>
            </a:pPr>
            <a:r>
              <a:rPr lang="en" sz="1200" u="sng">
                <a:highlight>
                  <a:schemeClr val="lt1"/>
                </a:highlight>
                <a:latin typeface="Arial"/>
                <a:ea typeface="Arial"/>
                <a:cs typeface="Arial"/>
                <a:sym typeface="Arial"/>
                <a:hlinkClick r:id="rId12"/>
              </a:rPr>
              <a:t>https://www.method.me/blog/lawn-care-industry-stats/</a:t>
            </a:r>
            <a:endParaRPr sz="1200">
              <a:highlight>
                <a:schemeClr val="lt1"/>
              </a:highlight>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t/>
            </a:r>
            <a:endParaRPr sz="1200">
              <a:highlight>
                <a:schemeClr val="lt1"/>
              </a:highlight>
              <a:latin typeface="Arial"/>
              <a:ea typeface="Arial"/>
              <a:cs typeface="Arial"/>
              <a:sym typeface="Arial"/>
            </a:endParaRPr>
          </a:p>
        </p:txBody>
      </p:sp>
      <p:sp>
        <p:nvSpPr>
          <p:cNvPr id="357" name="Google Shape;357;p4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Appendix/Sources</a:t>
            </a:r>
            <a:endParaRPr/>
          </a:p>
        </p:txBody>
      </p:sp>
      <p:pic>
        <p:nvPicPr>
          <p:cNvPr id="358" name="Google Shape;358;p42"/>
          <p:cNvPicPr preferRelativeResize="0"/>
          <p:nvPr/>
        </p:nvPicPr>
        <p:blipFill>
          <a:blip r:embed="rId13">
            <a:alphaModFix/>
          </a:blip>
          <a:stretch>
            <a:fillRect/>
          </a:stretch>
        </p:blipFill>
        <p:spPr>
          <a:xfrm>
            <a:off x="8064600" y="234850"/>
            <a:ext cx="886950" cy="8869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Executive Summary </a:t>
            </a:r>
            <a:endParaRPr/>
          </a:p>
          <a:p>
            <a:pPr indent="0" lvl="0" marL="0" rtl="0" algn="l">
              <a:spcBef>
                <a:spcPts val="0"/>
              </a:spcBef>
              <a:spcAft>
                <a:spcPts val="0"/>
              </a:spcAft>
              <a:buNone/>
            </a:pPr>
            <a:r>
              <a:t/>
            </a:r>
            <a:endParaRPr/>
          </a:p>
        </p:txBody>
      </p:sp>
      <p:sp>
        <p:nvSpPr>
          <p:cNvPr id="157" name="Google Shape;157;p29"/>
          <p:cNvSpPr txBox="1"/>
          <p:nvPr>
            <p:ph idx="3" type="subTitle"/>
          </p:nvPr>
        </p:nvSpPr>
        <p:spPr>
          <a:xfrm flipH="1">
            <a:off x="1401625" y="1462575"/>
            <a:ext cx="1135500" cy="233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400"/>
              <a:t>About Us</a:t>
            </a:r>
            <a:endParaRPr sz="1400"/>
          </a:p>
        </p:txBody>
      </p:sp>
      <p:sp>
        <p:nvSpPr>
          <p:cNvPr id="158" name="Google Shape;158;p29"/>
          <p:cNvSpPr txBox="1"/>
          <p:nvPr>
            <p:ph idx="4" type="subTitle"/>
          </p:nvPr>
        </p:nvSpPr>
        <p:spPr>
          <a:xfrm flipH="1">
            <a:off x="1401713" y="1665400"/>
            <a:ext cx="1823700" cy="66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t>A</a:t>
            </a:r>
            <a:r>
              <a:rPr lang="en" sz="1000"/>
              <a:t> lawn service platform to connect individuals to their community.</a:t>
            </a:r>
            <a:endParaRPr sz="1000"/>
          </a:p>
        </p:txBody>
      </p:sp>
      <p:sp>
        <p:nvSpPr>
          <p:cNvPr id="159" name="Google Shape;159;p29"/>
          <p:cNvSpPr/>
          <p:nvPr/>
        </p:nvSpPr>
        <p:spPr>
          <a:xfrm>
            <a:off x="683150" y="1458325"/>
            <a:ext cx="648600" cy="6645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29"/>
          <p:cNvSpPr txBox="1"/>
          <p:nvPr>
            <p:ph idx="3" type="subTitle"/>
          </p:nvPr>
        </p:nvSpPr>
        <p:spPr>
          <a:xfrm flipH="1">
            <a:off x="6563275" y="2662175"/>
            <a:ext cx="1722600" cy="233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400"/>
              <a:t>Financial Plan</a:t>
            </a:r>
            <a:endParaRPr sz="1400"/>
          </a:p>
        </p:txBody>
      </p:sp>
      <p:sp>
        <p:nvSpPr>
          <p:cNvPr id="161" name="Google Shape;161;p29"/>
          <p:cNvSpPr txBox="1"/>
          <p:nvPr>
            <p:ph idx="4" type="subTitle"/>
          </p:nvPr>
        </p:nvSpPr>
        <p:spPr>
          <a:xfrm flipH="1">
            <a:off x="6563200" y="2865000"/>
            <a:ext cx="2322900" cy="572700"/>
          </a:xfrm>
          <a:prstGeom prst="rect">
            <a:avLst/>
          </a:prstGeom>
        </p:spPr>
        <p:txBody>
          <a:bodyPr anchorCtr="0" anchor="t" bIns="91425" lIns="91425" spcFirstLastPara="1" rIns="0" wrap="square" tIns="91425">
            <a:noAutofit/>
          </a:bodyPr>
          <a:lstStyle/>
          <a:p>
            <a:pPr indent="0" lvl="0" marL="0" rtl="0" algn="l">
              <a:spcBef>
                <a:spcPts val="0"/>
              </a:spcBef>
              <a:spcAft>
                <a:spcPts val="0"/>
              </a:spcAft>
              <a:buNone/>
            </a:pPr>
            <a:r>
              <a:rPr lang="en" sz="1000"/>
              <a:t>Annual startup expenses: $855,653.00</a:t>
            </a:r>
            <a:endParaRPr sz="1000"/>
          </a:p>
          <a:p>
            <a:pPr indent="0" lvl="0" marL="0" rtl="0" algn="l">
              <a:spcBef>
                <a:spcPts val="0"/>
              </a:spcBef>
              <a:spcAft>
                <a:spcPts val="0"/>
              </a:spcAft>
              <a:buClr>
                <a:schemeClr val="dk1"/>
              </a:buClr>
              <a:buSzPts val="1100"/>
              <a:buFont typeface="Arial"/>
              <a:buNone/>
            </a:pPr>
            <a:r>
              <a:rPr lang="en" sz="1000"/>
              <a:t>6-month sales projection</a:t>
            </a:r>
            <a:r>
              <a:rPr lang="en" sz="1000"/>
              <a:t>: $441,000.00</a:t>
            </a:r>
            <a:endParaRPr sz="1000"/>
          </a:p>
          <a:p>
            <a:pPr indent="0" lvl="0" marL="0" rtl="0" algn="l">
              <a:spcBef>
                <a:spcPts val="0"/>
              </a:spcBef>
              <a:spcAft>
                <a:spcPts val="0"/>
              </a:spcAft>
              <a:buClr>
                <a:schemeClr val="dk1"/>
              </a:buClr>
              <a:buSzPts val="1100"/>
              <a:buFont typeface="Arial"/>
              <a:buNone/>
            </a:pPr>
            <a:r>
              <a:rPr lang="en" sz="1000"/>
              <a:t>Breakeven sales level: $67,752.00</a:t>
            </a:r>
            <a:endParaRPr sz="1000"/>
          </a:p>
          <a:p>
            <a:pPr indent="0" lvl="0" marL="0" rtl="0" algn="l">
              <a:spcBef>
                <a:spcPts val="0"/>
              </a:spcBef>
              <a:spcAft>
                <a:spcPts val="0"/>
              </a:spcAft>
              <a:buNone/>
            </a:pPr>
            <a:r>
              <a:t/>
            </a:r>
            <a:endParaRPr sz="1000"/>
          </a:p>
        </p:txBody>
      </p:sp>
      <p:sp>
        <p:nvSpPr>
          <p:cNvPr id="162" name="Google Shape;162;p29"/>
          <p:cNvSpPr/>
          <p:nvPr/>
        </p:nvSpPr>
        <p:spPr>
          <a:xfrm>
            <a:off x="5844888" y="2657913"/>
            <a:ext cx="648600" cy="6645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29"/>
          <p:cNvSpPr txBox="1"/>
          <p:nvPr>
            <p:ph idx="3" type="subTitle"/>
          </p:nvPr>
        </p:nvSpPr>
        <p:spPr>
          <a:xfrm flipH="1">
            <a:off x="1402075" y="2662163"/>
            <a:ext cx="1590000" cy="233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400"/>
              <a:t>Marketing  Plan</a:t>
            </a:r>
            <a:endParaRPr sz="1400"/>
          </a:p>
        </p:txBody>
      </p:sp>
      <p:sp>
        <p:nvSpPr>
          <p:cNvPr id="164" name="Google Shape;164;p29"/>
          <p:cNvSpPr txBox="1"/>
          <p:nvPr>
            <p:ph idx="4" type="subTitle"/>
          </p:nvPr>
        </p:nvSpPr>
        <p:spPr>
          <a:xfrm flipH="1">
            <a:off x="1401700" y="2865010"/>
            <a:ext cx="1823700" cy="1194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t>Targeting all people e.g., busy, physically unable to provide care of their lawn, do not have lawn care tools, and tech enthusiasts.</a:t>
            </a:r>
            <a:endParaRPr sz="1000"/>
          </a:p>
        </p:txBody>
      </p:sp>
      <p:sp>
        <p:nvSpPr>
          <p:cNvPr id="165" name="Google Shape;165;p29"/>
          <p:cNvSpPr/>
          <p:nvPr/>
        </p:nvSpPr>
        <p:spPr>
          <a:xfrm>
            <a:off x="683138" y="2657913"/>
            <a:ext cx="648600" cy="6645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9"/>
          <p:cNvSpPr txBox="1"/>
          <p:nvPr>
            <p:ph idx="3" type="subTitle"/>
          </p:nvPr>
        </p:nvSpPr>
        <p:spPr>
          <a:xfrm flipH="1">
            <a:off x="3951173" y="2662175"/>
            <a:ext cx="1590000" cy="233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400"/>
              <a:t>Operating Plan</a:t>
            </a:r>
            <a:endParaRPr sz="1400"/>
          </a:p>
        </p:txBody>
      </p:sp>
      <p:sp>
        <p:nvSpPr>
          <p:cNvPr id="167" name="Google Shape;167;p29"/>
          <p:cNvSpPr txBox="1"/>
          <p:nvPr>
            <p:ph idx="4" type="subTitle"/>
          </p:nvPr>
        </p:nvSpPr>
        <p:spPr>
          <a:xfrm flipH="1">
            <a:off x="3951250" y="2864988"/>
            <a:ext cx="1823700" cy="66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000"/>
              <a:t>Production will be covered in house with overall cost of $60,000. </a:t>
            </a:r>
            <a:endParaRPr sz="1000"/>
          </a:p>
          <a:p>
            <a:pPr indent="0" lvl="0" marL="0" rtl="0" algn="l">
              <a:spcBef>
                <a:spcPts val="0"/>
              </a:spcBef>
              <a:spcAft>
                <a:spcPts val="0"/>
              </a:spcAft>
              <a:buNone/>
            </a:pPr>
            <a:r>
              <a:t/>
            </a:r>
            <a:endParaRPr sz="1000"/>
          </a:p>
        </p:txBody>
      </p:sp>
      <p:sp>
        <p:nvSpPr>
          <p:cNvPr id="168" name="Google Shape;168;p29"/>
          <p:cNvSpPr/>
          <p:nvPr/>
        </p:nvSpPr>
        <p:spPr>
          <a:xfrm>
            <a:off x="3232688" y="2657913"/>
            <a:ext cx="648600" cy="6645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29"/>
          <p:cNvSpPr txBox="1"/>
          <p:nvPr>
            <p:ph idx="3" type="subTitle"/>
          </p:nvPr>
        </p:nvSpPr>
        <p:spPr>
          <a:xfrm flipH="1">
            <a:off x="3982600" y="1458325"/>
            <a:ext cx="1680600" cy="233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400"/>
              <a:t>Mission &amp; Vision</a:t>
            </a:r>
            <a:endParaRPr sz="1400"/>
          </a:p>
        </p:txBody>
      </p:sp>
      <p:sp>
        <p:nvSpPr>
          <p:cNvPr id="170" name="Google Shape;170;p29"/>
          <p:cNvSpPr txBox="1"/>
          <p:nvPr>
            <p:ph idx="4" type="subTitle"/>
          </p:nvPr>
        </p:nvSpPr>
        <p:spPr>
          <a:xfrm flipH="1">
            <a:off x="3982575" y="1661150"/>
            <a:ext cx="1823700" cy="66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t>P</a:t>
            </a:r>
            <a:r>
              <a:rPr lang="en" sz="1000"/>
              <a:t>roviding expertise lawn care services for everyone, everywhere.</a:t>
            </a:r>
            <a:endParaRPr sz="1000"/>
          </a:p>
        </p:txBody>
      </p:sp>
      <p:sp>
        <p:nvSpPr>
          <p:cNvPr id="171" name="Google Shape;171;p29"/>
          <p:cNvSpPr/>
          <p:nvPr/>
        </p:nvSpPr>
        <p:spPr>
          <a:xfrm>
            <a:off x="3264013" y="1454075"/>
            <a:ext cx="648600" cy="6645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29"/>
          <p:cNvSpPr txBox="1"/>
          <p:nvPr>
            <p:ph idx="3" type="subTitle"/>
          </p:nvPr>
        </p:nvSpPr>
        <p:spPr>
          <a:xfrm flipH="1">
            <a:off x="6563475" y="1462575"/>
            <a:ext cx="1680600" cy="233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400"/>
              <a:t>Competition</a:t>
            </a:r>
            <a:endParaRPr sz="1400"/>
          </a:p>
        </p:txBody>
      </p:sp>
      <p:sp>
        <p:nvSpPr>
          <p:cNvPr id="173" name="Google Shape;173;p29"/>
          <p:cNvSpPr txBox="1"/>
          <p:nvPr>
            <p:ph idx="4" type="subTitle"/>
          </p:nvPr>
        </p:nvSpPr>
        <p:spPr>
          <a:xfrm flipH="1">
            <a:off x="6563600" y="1665400"/>
            <a:ext cx="2196600" cy="867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t>A pioneering idea, a first of its kind. We actively implement ease and efficiency and in return customer satisfaction.</a:t>
            </a:r>
            <a:endParaRPr sz="1000"/>
          </a:p>
        </p:txBody>
      </p:sp>
      <p:sp>
        <p:nvSpPr>
          <p:cNvPr id="174" name="Google Shape;174;p29"/>
          <p:cNvSpPr/>
          <p:nvPr/>
        </p:nvSpPr>
        <p:spPr>
          <a:xfrm>
            <a:off x="5844888" y="1458325"/>
            <a:ext cx="648600" cy="6645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75" name="Google Shape;175;p29"/>
          <p:cNvPicPr preferRelativeResize="0"/>
          <p:nvPr/>
        </p:nvPicPr>
        <p:blipFill>
          <a:blip r:embed="rId3">
            <a:alphaModFix/>
          </a:blip>
          <a:stretch>
            <a:fillRect/>
          </a:stretch>
        </p:blipFill>
        <p:spPr>
          <a:xfrm>
            <a:off x="8064600" y="234850"/>
            <a:ext cx="886950" cy="886950"/>
          </a:xfrm>
          <a:prstGeom prst="rect">
            <a:avLst/>
          </a:prstGeom>
          <a:noFill/>
          <a:ln>
            <a:noFill/>
          </a:ln>
        </p:spPr>
      </p:pic>
      <p:pic>
        <p:nvPicPr>
          <p:cNvPr id="176" name="Google Shape;176;p29"/>
          <p:cNvPicPr preferRelativeResize="0"/>
          <p:nvPr/>
        </p:nvPicPr>
        <p:blipFill>
          <a:blip r:embed="rId4">
            <a:alphaModFix/>
          </a:blip>
          <a:stretch>
            <a:fillRect/>
          </a:stretch>
        </p:blipFill>
        <p:spPr>
          <a:xfrm>
            <a:off x="3405450" y="1603463"/>
            <a:ext cx="365725" cy="365725"/>
          </a:xfrm>
          <a:prstGeom prst="rect">
            <a:avLst/>
          </a:prstGeom>
          <a:noFill/>
          <a:ln>
            <a:noFill/>
          </a:ln>
        </p:spPr>
      </p:pic>
      <p:pic>
        <p:nvPicPr>
          <p:cNvPr id="177" name="Google Shape;177;p29"/>
          <p:cNvPicPr preferRelativeResize="0"/>
          <p:nvPr/>
        </p:nvPicPr>
        <p:blipFill>
          <a:blip r:embed="rId5">
            <a:alphaModFix/>
          </a:blip>
          <a:stretch>
            <a:fillRect/>
          </a:stretch>
        </p:blipFill>
        <p:spPr>
          <a:xfrm>
            <a:off x="786044" y="1607725"/>
            <a:ext cx="442811" cy="365700"/>
          </a:xfrm>
          <a:prstGeom prst="rect">
            <a:avLst/>
          </a:prstGeom>
          <a:noFill/>
          <a:ln>
            <a:noFill/>
          </a:ln>
        </p:spPr>
      </p:pic>
      <p:sp>
        <p:nvSpPr>
          <p:cNvPr id="178" name="Google Shape;178;p29"/>
          <p:cNvSpPr txBox="1"/>
          <p:nvPr>
            <p:ph idx="3" type="subTitle"/>
          </p:nvPr>
        </p:nvSpPr>
        <p:spPr>
          <a:xfrm flipH="1">
            <a:off x="1408750" y="4272275"/>
            <a:ext cx="1510800" cy="233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400"/>
              <a:t>Team</a:t>
            </a:r>
            <a:endParaRPr sz="1400"/>
          </a:p>
        </p:txBody>
      </p:sp>
      <p:sp>
        <p:nvSpPr>
          <p:cNvPr id="179" name="Google Shape;179;p29"/>
          <p:cNvSpPr txBox="1"/>
          <p:nvPr>
            <p:ph idx="4" type="subTitle"/>
          </p:nvPr>
        </p:nvSpPr>
        <p:spPr>
          <a:xfrm flipH="1">
            <a:off x="2537125" y="4068844"/>
            <a:ext cx="1823700" cy="66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000"/>
              <a:t>Enaas Ahmad, </a:t>
            </a:r>
            <a:r>
              <a:rPr b="1" i="1" lang="en" sz="1000"/>
              <a:t>CEO</a:t>
            </a:r>
            <a:br>
              <a:rPr lang="en" sz="1100"/>
            </a:br>
            <a:r>
              <a:rPr lang="en" sz="900"/>
              <a:t>Leading industry expertise in founding numerous companies in domestic and international marketplaces.</a:t>
            </a:r>
            <a:endParaRPr sz="900"/>
          </a:p>
        </p:txBody>
      </p:sp>
      <p:pic>
        <p:nvPicPr>
          <p:cNvPr id="180" name="Google Shape;180;p29"/>
          <p:cNvPicPr preferRelativeResize="0"/>
          <p:nvPr/>
        </p:nvPicPr>
        <p:blipFill>
          <a:blip r:embed="rId6">
            <a:alphaModFix/>
          </a:blip>
          <a:stretch>
            <a:fillRect/>
          </a:stretch>
        </p:blipFill>
        <p:spPr>
          <a:xfrm>
            <a:off x="5986325" y="2807300"/>
            <a:ext cx="365725" cy="365725"/>
          </a:xfrm>
          <a:prstGeom prst="rect">
            <a:avLst/>
          </a:prstGeom>
          <a:noFill/>
          <a:ln>
            <a:noFill/>
          </a:ln>
        </p:spPr>
      </p:pic>
      <p:pic>
        <p:nvPicPr>
          <p:cNvPr id="181" name="Google Shape;181;p29"/>
          <p:cNvPicPr preferRelativeResize="0"/>
          <p:nvPr/>
        </p:nvPicPr>
        <p:blipFill>
          <a:blip r:embed="rId7">
            <a:alphaModFix/>
          </a:blip>
          <a:stretch>
            <a:fillRect/>
          </a:stretch>
        </p:blipFill>
        <p:spPr>
          <a:xfrm>
            <a:off x="3374125" y="2807300"/>
            <a:ext cx="365725" cy="365725"/>
          </a:xfrm>
          <a:prstGeom prst="rect">
            <a:avLst/>
          </a:prstGeom>
          <a:noFill/>
          <a:ln>
            <a:noFill/>
          </a:ln>
        </p:spPr>
      </p:pic>
      <p:pic>
        <p:nvPicPr>
          <p:cNvPr id="182" name="Google Shape;182;p29"/>
          <p:cNvPicPr preferRelativeResize="0"/>
          <p:nvPr/>
        </p:nvPicPr>
        <p:blipFill>
          <a:blip r:embed="rId8">
            <a:alphaModFix/>
          </a:blip>
          <a:stretch>
            <a:fillRect/>
          </a:stretch>
        </p:blipFill>
        <p:spPr>
          <a:xfrm>
            <a:off x="824575" y="2807288"/>
            <a:ext cx="365725" cy="365725"/>
          </a:xfrm>
          <a:prstGeom prst="rect">
            <a:avLst/>
          </a:prstGeom>
          <a:noFill/>
          <a:ln>
            <a:noFill/>
          </a:ln>
        </p:spPr>
      </p:pic>
      <p:pic>
        <p:nvPicPr>
          <p:cNvPr id="183" name="Google Shape;183;p29"/>
          <p:cNvPicPr preferRelativeResize="0"/>
          <p:nvPr/>
        </p:nvPicPr>
        <p:blipFill>
          <a:blip r:embed="rId9">
            <a:alphaModFix/>
          </a:blip>
          <a:stretch>
            <a:fillRect/>
          </a:stretch>
        </p:blipFill>
        <p:spPr>
          <a:xfrm>
            <a:off x="5986338" y="1603463"/>
            <a:ext cx="365725" cy="365725"/>
          </a:xfrm>
          <a:prstGeom prst="rect">
            <a:avLst/>
          </a:prstGeom>
          <a:noFill/>
          <a:ln>
            <a:noFill/>
          </a:ln>
        </p:spPr>
      </p:pic>
      <p:grpSp>
        <p:nvGrpSpPr>
          <p:cNvPr id="184" name="Google Shape;184;p29"/>
          <p:cNvGrpSpPr/>
          <p:nvPr/>
        </p:nvGrpSpPr>
        <p:grpSpPr>
          <a:xfrm>
            <a:off x="683138" y="4068838"/>
            <a:ext cx="648600" cy="664500"/>
            <a:chOff x="683138" y="4011163"/>
            <a:chExt cx="648600" cy="664500"/>
          </a:xfrm>
        </p:grpSpPr>
        <p:sp>
          <p:nvSpPr>
            <p:cNvPr id="185" name="Google Shape;185;p29"/>
            <p:cNvSpPr/>
            <p:nvPr/>
          </p:nvSpPr>
          <p:spPr>
            <a:xfrm>
              <a:off x="683138" y="4011163"/>
              <a:ext cx="648600" cy="6645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86" name="Google Shape;186;p29"/>
            <p:cNvPicPr preferRelativeResize="0"/>
            <p:nvPr/>
          </p:nvPicPr>
          <p:blipFill>
            <a:blip r:embed="rId10">
              <a:alphaModFix/>
            </a:blip>
            <a:stretch>
              <a:fillRect/>
            </a:stretch>
          </p:blipFill>
          <p:spPr>
            <a:xfrm>
              <a:off x="824563" y="4160550"/>
              <a:ext cx="365725" cy="365725"/>
            </a:xfrm>
            <a:prstGeom prst="rect">
              <a:avLst/>
            </a:prstGeom>
            <a:noFill/>
            <a:ln>
              <a:noFill/>
            </a:ln>
          </p:spPr>
        </p:pic>
      </p:grpSp>
      <p:sp>
        <p:nvSpPr>
          <p:cNvPr id="187" name="Google Shape;187;p29"/>
          <p:cNvSpPr txBox="1"/>
          <p:nvPr>
            <p:ph idx="4" type="subTitle"/>
          </p:nvPr>
        </p:nvSpPr>
        <p:spPr>
          <a:xfrm flipH="1">
            <a:off x="4450488" y="4068838"/>
            <a:ext cx="1823700" cy="66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000"/>
              <a:t>Gasser Ahmed, </a:t>
            </a:r>
            <a:r>
              <a:rPr b="1" i="1" lang="en" sz="1000"/>
              <a:t>CTO</a:t>
            </a:r>
            <a:br>
              <a:rPr lang="en" sz="1100"/>
            </a:br>
            <a:r>
              <a:rPr lang="en" sz="900"/>
              <a:t>Superior expertise with development methodologies, developer supervision, and client relations.</a:t>
            </a:r>
            <a:endParaRPr sz="1200"/>
          </a:p>
        </p:txBody>
      </p:sp>
      <p:sp>
        <p:nvSpPr>
          <p:cNvPr id="188" name="Google Shape;188;p29"/>
          <p:cNvSpPr txBox="1"/>
          <p:nvPr>
            <p:ph idx="4" type="subTitle"/>
          </p:nvPr>
        </p:nvSpPr>
        <p:spPr>
          <a:xfrm flipH="1">
            <a:off x="6363875" y="4056725"/>
            <a:ext cx="2568000" cy="66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000"/>
              <a:t>Hamnah Rizwan, </a:t>
            </a:r>
            <a:r>
              <a:rPr b="1" i="1" lang="en" sz="1000"/>
              <a:t>CFO</a:t>
            </a:r>
            <a:br>
              <a:rPr lang="en" sz="1100"/>
            </a:br>
            <a:r>
              <a:rPr lang="en" sz="900"/>
              <a:t>Highly regarded expertise in driving complex strategic initiatives, M&amp;A activities, and financial operations for multibillion-dollar, multinational corporations</a:t>
            </a:r>
            <a:endParaRPr sz="900"/>
          </a:p>
          <a:p>
            <a:pPr indent="0" lvl="0" marL="0" rtl="0" algn="l">
              <a:spcBef>
                <a:spcPts val="0"/>
              </a:spcBef>
              <a:spcAft>
                <a:spcPts val="0"/>
              </a:spcAft>
              <a:buNone/>
            </a:pPr>
            <a:r>
              <a:t/>
            </a:r>
            <a:endParaRPr sz="11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Company Description</a:t>
            </a:r>
            <a:endParaRPr/>
          </a:p>
        </p:txBody>
      </p:sp>
      <p:sp>
        <p:nvSpPr>
          <p:cNvPr id="194" name="Google Shape;194;p30"/>
          <p:cNvSpPr txBox="1"/>
          <p:nvPr>
            <p:ph idx="1" type="body"/>
          </p:nvPr>
        </p:nvSpPr>
        <p:spPr>
          <a:xfrm>
            <a:off x="720000" y="1287725"/>
            <a:ext cx="7704000" cy="33444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sz="1300"/>
              <a:t>Lawn Buddy is a company operating a lawn service platform to connect individuals to their community. Its product, the LB website and app, provides years of expertise in lawn care </a:t>
            </a:r>
            <a:r>
              <a:rPr lang="en" sz="1300"/>
              <a:t>including grass cutting, hedging, and trimming from local professionals that enable an interconnectedness by catering to local commerce. By t</a:t>
            </a:r>
            <a:r>
              <a:rPr lang="en" sz="1300"/>
              <a:t>aking care of your </a:t>
            </a:r>
            <a:r>
              <a:rPr lang="en" sz="1300"/>
              <a:t>lawn,</a:t>
            </a:r>
            <a:r>
              <a:rPr lang="en" sz="1300"/>
              <a:t> we strive to empower local businesses and individuals to provide community stability and futuristic lawn services.</a:t>
            </a:r>
            <a:endParaRPr sz="1300"/>
          </a:p>
          <a:p>
            <a:pPr indent="0" lvl="0" marL="457200" rtl="0" algn="l">
              <a:spcBef>
                <a:spcPts val="0"/>
              </a:spcBef>
              <a:spcAft>
                <a:spcPts val="0"/>
              </a:spcAft>
              <a:buNone/>
            </a:pPr>
            <a:r>
              <a:t/>
            </a:r>
            <a:endParaRPr sz="1300"/>
          </a:p>
          <a:p>
            <a:pPr indent="-311150" lvl="0" marL="457200" rtl="0" algn="l">
              <a:spcBef>
                <a:spcPts val="0"/>
              </a:spcBef>
              <a:spcAft>
                <a:spcPts val="0"/>
              </a:spcAft>
              <a:buSzPts val="1300"/>
              <a:buChar char="●"/>
            </a:pPr>
            <a:r>
              <a:rPr b="1" lang="en" sz="1300"/>
              <a:t>Mission Statement:</a:t>
            </a:r>
            <a:r>
              <a:rPr lang="en" sz="1300"/>
              <a:t> Lawn Buddy is on a mission to provide expertise lawn care services for everyone, everywhere. We strive for innovation by providing services at the touch of a button.  </a:t>
            </a:r>
            <a:endParaRPr sz="1300"/>
          </a:p>
          <a:p>
            <a:pPr indent="0" lvl="0" marL="457200" rtl="0" algn="l">
              <a:spcBef>
                <a:spcPts val="0"/>
              </a:spcBef>
              <a:spcAft>
                <a:spcPts val="0"/>
              </a:spcAft>
              <a:buNone/>
            </a:pPr>
            <a:r>
              <a:t/>
            </a:r>
            <a:endParaRPr sz="1300"/>
          </a:p>
          <a:p>
            <a:pPr indent="-311150" lvl="0" marL="457200" rtl="0" algn="l">
              <a:spcBef>
                <a:spcPts val="0"/>
              </a:spcBef>
              <a:spcAft>
                <a:spcPts val="0"/>
              </a:spcAft>
              <a:buSzPts val="1300"/>
              <a:buChar char="●"/>
            </a:pPr>
            <a:r>
              <a:rPr b="1" lang="en" sz="1300"/>
              <a:t>Vision and Goals: </a:t>
            </a:r>
            <a:r>
              <a:rPr lang="en" sz="1300"/>
              <a:t>At Lawn Buddy our vision is to service all communities, all over the country in order to provide lawn care for all types of localities. We want to build a place where people can mutually recognize the ethics of environmental care and community engagement. </a:t>
            </a:r>
            <a:endParaRPr sz="1300"/>
          </a:p>
          <a:p>
            <a:pPr indent="0" lvl="0" marL="457200" rtl="0" algn="l">
              <a:spcBef>
                <a:spcPts val="0"/>
              </a:spcBef>
              <a:spcAft>
                <a:spcPts val="0"/>
              </a:spcAft>
              <a:buNone/>
            </a:pPr>
            <a:r>
              <a:t/>
            </a:r>
            <a:endParaRPr sz="1300"/>
          </a:p>
          <a:p>
            <a:pPr indent="-311150" lvl="0" marL="457200" rtl="0" algn="l">
              <a:spcBef>
                <a:spcPts val="0"/>
              </a:spcBef>
              <a:spcAft>
                <a:spcPts val="0"/>
              </a:spcAft>
              <a:buSzPts val="1300"/>
              <a:buChar char="●"/>
            </a:pPr>
            <a:r>
              <a:rPr b="1" lang="en" sz="1300"/>
              <a:t>Structure:</a:t>
            </a:r>
            <a:r>
              <a:rPr lang="en" sz="1300"/>
              <a:t> Lawn Buddy is structured as a multi member LLC, with three members in order to create a shared business venture. It is managed as a member-managed LLC. The shares are divided as follows: 40-30-30. </a:t>
            </a:r>
            <a:endParaRPr sz="1300"/>
          </a:p>
        </p:txBody>
      </p:sp>
      <p:pic>
        <p:nvPicPr>
          <p:cNvPr id="195" name="Google Shape;195;p30"/>
          <p:cNvPicPr preferRelativeResize="0"/>
          <p:nvPr/>
        </p:nvPicPr>
        <p:blipFill>
          <a:blip r:embed="rId3">
            <a:alphaModFix/>
          </a:blip>
          <a:stretch>
            <a:fillRect/>
          </a:stretch>
        </p:blipFill>
        <p:spPr>
          <a:xfrm>
            <a:off x="8064600" y="234850"/>
            <a:ext cx="886950" cy="8869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1"/>
          <p:cNvSpPr txBox="1"/>
          <p:nvPr>
            <p:ph idx="1" type="body"/>
          </p:nvPr>
        </p:nvSpPr>
        <p:spPr>
          <a:xfrm>
            <a:off x="635475" y="1121800"/>
            <a:ext cx="7704000" cy="33444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en"/>
              <a:t>Lawn Buddy provides the service of enabling access and </a:t>
            </a:r>
            <a:r>
              <a:rPr lang="en"/>
              <a:t>opportunity</a:t>
            </a:r>
            <a:r>
              <a:rPr lang="en"/>
              <a:t> for lawn care services to individuals. By simply logging into the app </a:t>
            </a:r>
            <a:r>
              <a:rPr lang="en"/>
              <a:t>and enabling your location. </a:t>
            </a:r>
            <a:endParaRPr/>
          </a:p>
          <a:p>
            <a:pPr indent="-304800" lvl="1" marL="914400" rtl="0" algn="l">
              <a:spcBef>
                <a:spcPts val="0"/>
              </a:spcBef>
              <a:spcAft>
                <a:spcPts val="0"/>
              </a:spcAft>
              <a:buSzPts val="1200"/>
              <a:buChar char="○"/>
            </a:pPr>
            <a:r>
              <a:rPr lang="en" sz="1200"/>
              <a:t>The app is programmed to find lawn care professionals near you. By using the filtering menu you can choose your price range, experience level, and scheduling preferences, so you can find the lawn professionals that fit your exact needs. </a:t>
            </a:r>
            <a:endParaRPr sz="1200"/>
          </a:p>
          <a:p>
            <a:pPr indent="-304800" lvl="1" marL="914400" rtl="0" algn="l">
              <a:spcBef>
                <a:spcPts val="0"/>
              </a:spcBef>
              <a:spcAft>
                <a:spcPts val="0"/>
              </a:spcAft>
              <a:buSzPts val="1200"/>
              <a:buChar char="○"/>
            </a:pPr>
            <a:r>
              <a:rPr lang="en" sz="1200"/>
              <a:t>After selecting your lawn professional, and appointment time, then provide information about your lawn. By inputting your information about lawn size, terrain type, and other services required like hedging or trimming, then we can estimate a cost. </a:t>
            </a:r>
            <a:endParaRPr sz="1200"/>
          </a:p>
          <a:p>
            <a:pPr indent="-304800" lvl="1" marL="914400" rtl="0" algn="l">
              <a:spcBef>
                <a:spcPts val="0"/>
              </a:spcBef>
              <a:spcAft>
                <a:spcPts val="0"/>
              </a:spcAft>
              <a:buSzPts val="1200"/>
              <a:buChar char="○"/>
            </a:pPr>
            <a:r>
              <a:rPr lang="en" sz="1200"/>
              <a:t>Lastly, by finalizing a date and time, then you can relax and have the lawn maintained for you. Although we can guarantee that you will be impressed with the services that Lawn Buddy has provides, tipping services and review platforms are available where you can show gratitude to your lawn professional. The final cost will include the lawn size per square foot, and time and a service fee depending on your location. </a:t>
            </a:r>
            <a:endParaRPr sz="1200"/>
          </a:p>
          <a:p>
            <a:pPr indent="0" lvl="0" marL="457200" rtl="0" algn="l">
              <a:spcBef>
                <a:spcPts val="0"/>
              </a:spcBef>
              <a:spcAft>
                <a:spcPts val="0"/>
              </a:spcAft>
              <a:buNone/>
            </a:pPr>
            <a:r>
              <a:t/>
            </a:r>
            <a:endParaRPr/>
          </a:p>
          <a:p>
            <a:pPr indent="-304800" lvl="0" marL="457200" rtl="0" algn="l">
              <a:spcBef>
                <a:spcPts val="0"/>
              </a:spcBef>
              <a:spcAft>
                <a:spcPts val="0"/>
              </a:spcAft>
              <a:buSzPts val="1200"/>
              <a:buChar char="●"/>
            </a:pPr>
            <a:r>
              <a:rPr b="1" lang="en"/>
              <a:t>Final Cost </a:t>
            </a:r>
            <a:r>
              <a:rPr lang="en"/>
              <a:t>= ($11 x Hours) + 10% Service Fee + ($0.05 x Sqft)</a:t>
            </a:r>
            <a:endParaRPr/>
          </a:p>
          <a:p>
            <a:pPr indent="0" lvl="0" marL="457200" rtl="0" algn="l">
              <a:spcBef>
                <a:spcPts val="0"/>
              </a:spcBef>
              <a:spcAft>
                <a:spcPts val="0"/>
              </a:spcAft>
              <a:buNone/>
            </a:pPr>
            <a:r>
              <a:t/>
            </a:r>
            <a:endParaRPr/>
          </a:p>
          <a:p>
            <a:pPr indent="-304800" lvl="0" marL="457200" rtl="0" algn="l">
              <a:spcBef>
                <a:spcPts val="0"/>
              </a:spcBef>
              <a:spcAft>
                <a:spcPts val="0"/>
              </a:spcAft>
              <a:buSzPts val="1200"/>
              <a:buChar char="●"/>
            </a:pPr>
            <a:r>
              <a:rPr b="1" lang="en"/>
              <a:t>Value Proposition:</a:t>
            </a:r>
            <a:r>
              <a:rPr lang="en"/>
              <a:t> At Lawn Buddy with one tap the lawn professional comes to you, knows exactly what needs to be done, and the process is completely contact free, including the payment. </a:t>
            </a:r>
            <a:endParaRPr/>
          </a:p>
        </p:txBody>
      </p:sp>
      <p:pic>
        <p:nvPicPr>
          <p:cNvPr id="201" name="Google Shape;201;p31"/>
          <p:cNvPicPr preferRelativeResize="0"/>
          <p:nvPr/>
        </p:nvPicPr>
        <p:blipFill>
          <a:blip r:embed="rId3">
            <a:alphaModFix/>
          </a:blip>
          <a:stretch>
            <a:fillRect/>
          </a:stretch>
        </p:blipFill>
        <p:spPr>
          <a:xfrm>
            <a:off x="8064600" y="234850"/>
            <a:ext cx="886950" cy="886950"/>
          </a:xfrm>
          <a:prstGeom prst="rect">
            <a:avLst/>
          </a:prstGeom>
          <a:noFill/>
          <a:ln>
            <a:noFill/>
          </a:ln>
        </p:spPr>
      </p:pic>
      <p:sp>
        <p:nvSpPr>
          <p:cNvPr id="202" name="Google Shape;202;p3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Service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Marketing Plan </a:t>
            </a:r>
            <a:endParaRPr/>
          </a:p>
        </p:txBody>
      </p:sp>
      <p:sp>
        <p:nvSpPr>
          <p:cNvPr id="208" name="Google Shape;208;p32"/>
          <p:cNvSpPr txBox="1"/>
          <p:nvPr>
            <p:ph idx="1" type="body"/>
          </p:nvPr>
        </p:nvSpPr>
        <p:spPr>
          <a:xfrm>
            <a:off x="720000" y="1287725"/>
            <a:ext cx="7704000" cy="33444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b="1" lang="en" sz="1300"/>
              <a:t>Competitors:</a:t>
            </a:r>
            <a:r>
              <a:rPr lang="en" sz="1300"/>
              <a:t> Lawn Buddy is a pioneering idea, a first of its kind. Our niche is to tackle real world problems by implementing innovative and futuristic technology in the lawn care industry. By mobilizing lawn </a:t>
            </a:r>
            <a:r>
              <a:rPr lang="en" sz="1300"/>
              <a:t>maintenance, we actively implement ease and efficiency and in return customer satisfaction. </a:t>
            </a:r>
            <a:endParaRPr sz="1300"/>
          </a:p>
          <a:p>
            <a:pPr indent="0" lvl="0" marL="457200" rtl="0" algn="l">
              <a:spcBef>
                <a:spcPts val="0"/>
              </a:spcBef>
              <a:spcAft>
                <a:spcPts val="0"/>
              </a:spcAft>
              <a:buNone/>
            </a:pPr>
            <a:r>
              <a:t/>
            </a:r>
            <a:endParaRPr sz="1300"/>
          </a:p>
          <a:p>
            <a:pPr indent="-311150" lvl="0" marL="457200" rtl="0" algn="l">
              <a:spcBef>
                <a:spcPts val="0"/>
              </a:spcBef>
              <a:spcAft>
                <a:spcPts val="0"/>
              </a:spcAft>
              <a:buSzPts val="1300"/>
              <a:buChar char="●"/>
            </a:pPr>
            <a:r>
              <a:rPr b="1" lang="en" sz="1300"/>
              <a:t>Target Audience:</a:t>
            </a:r>
            <a:r>
              <a:rPr lang="en" sz="1300"/>
              <a:t> We strive to provide our services to all people, everywhere. We know that some are busier than others and do not have time to dedicate to lawn </a:t>
            </a:r>
            <a:r>
              <a:rPr lang="en" sz="1300"/>
              <a:t>maintenance</a:t>
            </a:r>
            <a:r>
              <a:rPr lang="en" sz="1300"/>
              <a:t>, those are ideal customers that would have a need to avail our customers. As well as those that are physically unable to provide care to </a:t>
            </a:r>
            <a:r>
              <a:rPr lang="en" sz="1300"/>
              <a:t>their</a:t>
            </a:r>
            <a:r>
              <a:rPr lang="en" sz="1300"/>
              <a:t> lawn like the </a:t>
            </a:r>
            <a:r>
              <a:rPr lang="en" sz="1300"/>
              <a:t>elderly</a:t>
            </a:r>
            <a:r>
              <a:rPr lang="en" sz="1300"/>
              <a:t>, sick individuals or disabled persons. Including customers that do not have lawn care tools and </a:t>
            </a:r>
            <a:r>
              <a:rPr lang="en" sz="1300"/>
              <a:t>seek lawn services. Lastly, tech enthusiasts that implement innovativeness and hope to simplify everyday tasks. </a:t>
            </a:r>
            <a:endParaRPr sz="1300"/>
          </a:p>
          <a:p>
            <a:pPr indent="0" lvl="0" marL="0" rtl="0" algn="l">
              <a:spcBef>
                <a:spcPts val="0"/>
              </a:spcBef>
              <a:spcAft>
                <a:spcPts val="0"/>
              </a:spcAft>
              <a:buNone/>
            </a:pPr>
            <a:r>
              <a:t/>
            </a:r>
            <a:endParaRPr sz="1300"/>
          </a:p>
          <a:p>
            <a:pPr indent="-311150" lvl="0" marL="457200" rtl="0" algn="l">
              <a:spcBef>
                <a:spcPts val="0"/>
              </a:spcBef>
              <a:spcAft>
                <a:spcPts val="0"/>
              </a:spcAft>
              <a:buSzPts val="1300"/>
              <a:buChar char="●"/>
            </a:pPr>
            <a:r>
              <a:rPr b="1" lang="en" sz="1300"/>
              <a:t>Advertisement</a:t>
            </a:r>
            <a:r>
              <a:rPr lang="en" sz="1300"/>
              <a:t>: Lawn Buddy’s advertisements will be displayed on social media as well as similar service-type applications.</a:t>
            </a:r>
            <a:endParaRPr/>
          </a:p>
        </p:txBody>
      </p:sp>
      <p:pic>
        <p:nvPicPr>
          <p:cNvPr id="209" name="Google Shape;209;p32"/>
          <p:cNvPicPr preferRelativeResize="0"/>
          <p:nvPr/>
        </p:nvPicPr>
        <p:blipFill>
          <a:blip r:embed="rId3">
            <a:alphaModFix/>
          </a:blip>
          <a:stretch>
            <a:fillRect/>
          </a:stretch>
        </p:blipFill>
        <p:spPr>
          <a:xfrm>
            <a:off x="8064600" y="234850"/>
            <a:ext cx="886950" cy="886950"/>
          </a:xfrm>
          <a:prstGeom prst="rect">
            <a:avLst/>
          </a:prstGeom>
          <a:noFill/>
          <a:ln>
            <a:noFill/>
          </a:ln>
        </p:spPr>
      </p:pic>
      <p:sp>
        <p:nvSpPr>
          <p:cNvPr id="210" name="Google Shape;210;p32"/>
          <p:cNvSpPr txBox="1"/>
          <p:nvPr/>
        </p:nvSpPr>
        <p:spPr>
          <a:xfrm>
            <a:off x="526700" y="4632125"/>
            <a:ext cx="7704000" cy="330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en" sz="950">
                <a:solidFill>
                  <a:srgbClr val="38761D"/>
                </a:solidFill>
                <a:highlight>
                  <a:srgbClr val="FFFFFF"/>
                </a:highlight>
                <a:latin typeface="Roboto"/>
                <a:ea typeface="Roboto"/>
                <a:cs typeface="Roboto"/>
                <a:sym typeface="Roboto"/>
              </a:rPr>
              <a:t>“The average American spends about </a:t>
            </a:r>
            <a:r>
              <a:rPr b="1" i="1" lang="en" sz="950">
                <a:solidFill>
                  <a:srgbClr val="38761D"/>
                </a:solidFill>
                <a:highlight>
                  <a:srgbClr val="FFFFFF"/>
                </a:highlight>
                <a:latin typeface="Roboto"/>
                <a:ea typeface="Roboto"/>
                <a:cs typeface="Roboto"/>
                <a:sym typeface="Roboto"/>
              </a:rPr>
              <a:t>70 hours a year</a:t>
            </a:r>
            <a:r>
              <a:rPr i="1" lang="en" sz="950">
                <a:solidFill>
                  <a:srgbClr val="38761D"/>
                </a:solidFill>
                <a:highlight>
                  <a:srgbClr val="FFFFFF"/>
                </a:highlight>
                <a:latin typeface="Roboto"/>
                <a:ea typeface="Roboto"/>
                <a:cs typeface="Roboto"/>
                <a:sym typeface="Roboto"/>
              </a:rPr>
              <a:t> on lawn and garden care, according to the American Time Use Survey.”</a:t>
            </a:r>
            <a:endParaRPr i="1" sz="950">
              <a:solidFill>
                <a:srgbClr val="38761D"/>
              </a:solidFill>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3"/>
          <p:cNvSpPr/>
          <p:nvPr/>
        </p:nvSpPr>
        <p:spPr>
          <a:xfrm>
            <a:off x="6733700" y="1211600"/>
            <a:ext cx="639300" cy="6198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33"/>
          <p:cNvSpPr/>
          <p:nvPr/>
        </p:nvSpPr>
        <p:spPr>
          <a:xfrm>
            <a:off x="1705700" y="1211600"/>
            <a:ext cx="639300" cy="6198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33"/>
          <p:cNvSpPr txBox="1"/>
          <p:nvPr>
            <p:ph type="title"/>
          </p:nvPr>
        </p:nvSpPr>
        <p:spPr>
          <a:xfrm>
            <a:off x="958550" y="1919642"/>
            <a:ext cx="2175300" cy="527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Production</a:t>
            </a:r>
            <a:endParaRPr/>
          </a:p>
        </p:txBody>
      </p:sp>
      <p:sp>
        <p:nvSpPr>
          <p:cNvPr id="218" name="Google Shape;218;p33"/>
          <p:cNvSpPr txBox="1"/>
          <p:nvPr>
            <p:ph idx="1" type="subTitle"/>
          </p:nvPr>
        </p:nvSpPr>
        <p:spPr>
          <a:xfrm>
            <a:off x="719475" y="2594450"/>
            <a:ext cx="2733300" cy="21330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Production will be covered in house</a:t>
            </a:r>
            <a:endParaRPr/>
          </a:p>
          <a:p>
            <a:pPr indent="-317500" lvl="0" marL="457200" rtl="0" algn="l">
              <a:spcBef>
                <a:spcPts val="0"/>
              </a:spcBef>
              <a:spcAft>
                <a:spcPts val="0"/>
              </a:spcAft>
              <a:buSzPts val="1400"/>
              <a:buChar char="●"/>
            </a:pPr>
            <a:r>
              <a:rPr lang="en"/>
              <a:t>Overall cost of production/development: $60,000 (app)</a:t>
            </a:r>
            <a:endParaRPr/>
          </a:p>
          <a:p>
            <a:pPr indent="-317500" lvl="0" marL="457200" rtl="0" algn="l">
              <a:spcBef>
                <a:spcPts val="0"/>
              </a:spcBef>
              <a:spcAft>
                <a:spcPts val="0"/>
              </a:spcAft>
              <a:buSzPts val="1400"/>
              <a:buChar char="●"/>
            </a:pPr>
            <a:r>
              <a:rPr lang="en"/>
              <a:t>Monthly subscription-based (lawn mowing companies, $50/month/</a:t>
            </a:r>
            <a:r>
              <a:rPr lang="en"/>
              <a:t>contractor</a:t>
            </a:r>
            <a:r>
              <a:rPr lang="en"/>
              <a:t>) &amp; 5% of sales</a:t>
            </a:r>
            <a:endParaRPr/>
          </a:p>
          <a:p>
            <a:pPr indent="0" lvl="0" marL="457200" rtl="0" algn="l">
              <a:spcBef>
                <a:spcPts val="0"/>
              </a:spcBef>
              <a:spcAft>
                <a:spcPts val="0"/>
              </a:spcAft>
              <a:buNone/>
            </a:pPr>
            <a:r>
              <a:t/>
            </a:r>
            <a:endParaRPr/>
          </a:p>
        </p:txBody>
      </p:sp>
      <p:sp>
        <p:nvSpPr>
          <p:cNvPr id="219" name="Google Shape;219;p33"/>
          <p:cNvSpPr txBox="1"/>
          <p:nvPr>
            <p:ph idx="2" type="title"/>
          </p:nvPr>
        </p:nvSpPr>
        <p:spPr>
          <a:xfrm>
            <a:off x="3483824" y="1919649"/>
            <a:ext cx="2175300" cy="527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Quality</a:t>
            </a:r>
            <a:endParaRPr/>
          </a:p>
        </p:txBody>
      </p:sp>
      <p:sp>
        <p:nvSpPr>
          <p:cNvPr id="220" name="Google Shape;220;p33"/>
          <p:cNvSpPr txBox="1"/>
          <p:nvPr>
            <p:ph idx="3" type="subTitle"/>
          </p:nvPr>
        </p:nvSpPr>
        <p:spPr>
          <a:xfrm>
            <a:off x="3402225" y="2594450"/>
            <a:ext cx="2733300" cy="1165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Monitor the marketplace (reviews by customers)</a:t>
            </a:r>
            <a:endParaRPr/>
          </a:p>
          <a:p>
            <a:pPr indent="-317500" lvl="0" marL="457200" rtl="0" algn="l">
              <a:spcBef>
                <a:spcPts val="0"/>
              </a:spcBef>
              <a:spcAft>
                <a:spcPts val="0"/>
              </a:spcAft>
              <a:buSzPts val="1400"/>
              <a:buChar char="●"/>
            </a:pPr>
            <a:r>
              <a:rPr lang="en"/>
              <a:t>Automated Testing</a:t>
            </a:r>
            <a:endParaRPr/>
          </a:p>
          <a:p>
            <a:pPr indent="-317500" lvl="0" marL="457200" rtl="0" algn="l">
              <a:spcBef>
                <a:spcPts val="0"/>
              </a:spcBef>
              <a:spcAft>
                <a:spcPts val="0"/>
              </a:spcAft>
              <a:buSzPts val="1400"/>
              <a:buChar char="●"/>
            </a:pPr>
            <a:r>
              <a:rPr lang="en"/>
              <a:t>Frequent Testing</a:t>
            </a:r>
            <a:endParaRPr/>
          </a:p>
          <a:p>
            <a:pPr indent="-317500" lvl="0" marL="457200" rtl="0" algn="l">
              <a:spcBef>
                <a:spcPts val="0"/>
              </a:spcBef>
              <a:spcAft>
                <a:spcPts val="0"/>
              </a:spcAft>
              <a:buSzPts val="1400"/>
              <a:buChar char="●"/>
            </a:pPr>
            <a:r>
              <a:rPr lang="en"/>
              <a:t>Crowdsourcing Testing</a:t>
            </a:r>
            <a:endParaRPr/>
          </a:p>
          <a:p>
            <a:pPr indent="0" lvl="0" marL="457200" rtl="0" algn="l">
              <a:spcBef>
                <a:spcPts val="0"/>
              </a:spcBef>
              <a:spcAft>
                <a:spcPts val="0"/>
              </a:spcAft>
              <a:buNone/>
            </a:pPr>
            <a:r>
              <a:t/>
            </a:r>
            <a:endParaRPr/>
          </a:p>
        </p:txBody>
      </p:sp>
      <p:sp>
        <p:nvSpPr>
          <p:cNvPr id="221" name="Google Shape;221;p33"/>
          <p:cNvSpPr txBox="1"/>
          <p:nvPr>
            <p:ph idx="5" type="subTitle"/>
          </p:nvPr>
        </p:nvSpPr>
        <p:spPr>
          <a:xfrm>
            <a:off x="5959600" y="2594450"/>
            <a:ext cx="2318400" cy="1165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Contractors</a:t>
            </a:r>
            <a:r>
              <a:rPr lang="en"/>
              <a:t> (lawn mowing companies &amp; individuals)</a:t>
            </a:r>
            <a:endParaRPr/>
          </a:p>
        </p:txBody>
      </p:sp>
      <p:grpSp>
        <p:nvGrpSpPr>
          <p:cNvPr id="222" name="Google Shape;222;p33"/>
          <p:cNvGrpSpPr/>
          <p:nvPr/>
        </p:nvGrpSpPr>
        <p:grpSpPr>
          <a:xfrm>
            <a:off x="6911274" y="1383536"/>
            <a:ext cx="284159" cy="275951"/>
            <a:chOff x="-40378075" y="3267450"/>
            <a:chExt cx="317425" cy="289075"/>
          </a:xfrm>
        </p:grpSpPr>
        <p:sp>
          <p:nvSpPr>
            <p:cNvPr id="223" name="Google Shape;223;p33"/>
            <p:cNvSpPr/>
            <p:nvPr/>
          </p:nvSpPr>
          <p:spPr>
            <a:xfrm>
              <a:off x="-40218975" y="3308400"/>
              <a:ext cx="158325" cy="248125"/>
            </a:xfrm>
            <a:custGeom>
              <a:rect b="b" l="l" r="r" t="t"/>
              <a:pathLst>
                <a:path extrusionOk="0" h="9925" w="6333">
                  <a:moveTo>
                    <a:pt x="4694" y="1"/>
                  </a:moveTo>
                  <a:lnTo>
                    <a:pt x="4694" y="7877"/>
                  </a:lnTo>
                  <a:cubicBezTo>
                    <a:pt x="4694" y="8097"/>
                    <a:pt x="4474" y="8255"/>
                    <a:pt x="4253" y="8255"/>
                  </a:cubicBezTo>
                  <a:cubicBezTo>
                    <a:pt x="2993" y="8255"/>
                    <a:pt x="1638" y="8696"/>
                    <a:pt x="693" y="9452"/>
                  </a:cubicBezTo>
                  <a:cubicBezTo>
                    <a:pt x="536" y="9546"/>
                    <a:pt x="189" y="9925"/>
                    <a:pt x="0" y="9925"/>
                  </a:cubicBezTo>
                  <a:lnTo>
                    <a:pt x="5073" y="9925"/>
                  </a:lnTo>
                  <a:cubicBezTo>
                    <a:pt x="5734" y="9925"/>
                    <a:pt x="6333" y="9357"/>
                    <a:pt x="6333" y="8696"/>
                  </a:cubicBezTo>
                  <a:lnTo>
                    <a:pt x="6333" y="1229"/>
                  </a:lnTo>
                  <a:cubicBezTo>
                    <a:pt x="6333" y="536"/>
                    <a:pt x="5766" y="1"/>
                    <a:pt x="507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33"/>
            <p:cNvSpPr/>
            <p:nvPr/>
          </p:nvSpPr>
          <p:spPr>
            <a:xfrm>
              <a:off x="-40316650" y="3267450"/>
              <a:ext cx="86675" cy="257575"/>
            </a:xfrm>
            <a:custGeom>
              <a:rect b="b" l="l" r="r" t="t"/>
              <a:pathLst>
                <a:path extrusionOk="0" h="10303" w="3467">
                  <a:moveTo>
                    <a:pt x="1" y="0"/>
                  </a:moveTo>
                  <a:lnTo>
                    <a:pt x="1" y="9105"/>
                  </a:lnTo>
                  <a:cubicBezTo>
                    <a:pt x="1166" y="9200"/>
                    <a:pt x="2489" y="9578"/>
                    <a:pt x="3466" y="10302"/>
                  </a:cubicBezTo>
                  <a:lnTo>
                    <a:pt x="3466" y="1197"/>
                  </a:lnTo>
                  <a:cubicBezTo>
                    <a:pt x="2489" y="473"/>
                    <a:pt x="1229" y="95"/>
                    <a:pt x="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33"/>
            <p:cNvSpPr/>
            <p:nvPr/>
          </p:nvSpPr>
          <p:spPr>
            <a:xfrm>
              <a:off x="-40209525" y="3267450"/>
              <a:ext cx="86650" cy="257575"/>
            </a:xfrm>
            <a:custGeom>
              <a:rect b="b" l="l" r="r" t="t"/>
              <a:pathLst>
                <a:path extrusionOk="0" h="10303" w="3466">
                  <a:moveTo>
                    <a:pt x="3466" y="0"/>
                  </a:moveTo>
                  <a:cubicBezTo>
                    <a:pt x="2300" y="95"/>
                    <a:pt x="977" y="473"/>
                    <a:pt x="0" y="1197"/>
                  </a:cubicBezTo>
                  <a:lnTo>
                    <a:pt x="0" y="10302"/>
                  </a:lnTo>
                  <a:cubicBezTo>
                    <a:pt x="977" y="9578"/>
                    <a:pt x="2237" y="9200"/>
                    <a:pt x="3466" y="9105"/>
                  </a:cubicBezTo>
                  <a:lnTo>
                    <a:pt x="346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33"/>
            <p:cNvSpPr/>
            <p:nvPr/>
          </p:nvSpPr>
          <p:spPr>
            <a:xfrm>
              <a:off x="-40378075" y="3308400"/>
              <a:ext cx="157550" cy="248125"/>
            </a:xfrm>
            <a:custGeom>
              <a:rect b="b" l="l" r="r" t="t"/>
              <a:pathLst>
                <a:path extrusionOk="0" h="9925" w="6302">
                  <a:moveTo>
                    <a:pt x="1229" y="1"/>
                  </a:moveTo>
                  <a:cubicBezTo>
                    <a:pt x="567" y="1"/>
                    <a:pt x="0" y="536"/>
                    <a:pt x="0" y="1198"/>
                  </a:cubicBezTo>
                  <a:lnTo>
                    <a:pt x="0" y="8664"/>
                  </a:lnTo>
                  <a:cubicBezTo>
                    <a:pt x="32" y="9357"/>
                    <a:pt x="567" y="9925"/>
                    <a:pt x="1229" y="9925"/>
                  </a:cubicBezTo>
                  <a:lnTo>
                    <a:pt x="6301" y="9925"/>
                  </a:lnTo>
                  <a:cubicBezTo>
                    <a:pt x="6112" y="9925"/>
                    <a:pt x="5766" y="9609"/>
                    <a:pt x="5608" y="9452"/>
                  </a:cubicBezTo>
                  <a:cubicBezTo>
                    <a:pt x="4631" y="8664"/>
                    <a:pt x="3277" y="8255"/>
                    <a:pt x="2048" y="8255"/>
                  </a:cubicBezTo>
                  <a:cubicBezTo>
                    <a:pt x="1828" y="8255"/>
                    <a:pt x="1638" y="8066"/>
                    <a:pt x="1638" y="7877"/>
                  </a:cubicBezTo>
                  <a:lnTo>
                    <a:pt x="163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7" name="Google Shape;227;p33"/>
          <p:cNvGrpSpPr/>
          <p:nvPr/>
        </p:nvGrpSpPr>
        <p:grpSpPr>
          <a:xfrm>
            <a:off x="1883271" y="1383534"/>
            <a:ext cx="284158" cy="275931"/>
            <a:chOff x="1854078" y="1391294"/>
            <a:chExt cx="341208" cy="260534"/>
          </a:xfrm>
        </p:grpSpPr>
        <p:sp>
          <p:nvSpPr>
            <p:cNvPr id="228" name="Google Shape;228;p33"/>
            <p:cNvSpPr/>
            <p:nvPr/>
          </p:nvSpPr>
          <p:spPr>
            <a:xfrm>
              <a:off x="1854078" y="1609485"/>
              <a:ext cx="341208" cy="42343"/>
            </a:xfrm>
            <a:custGeom>
              <a:rect b="b" l="l" r="r" t="t"/>
              <a:pathLst>
                <a:path extrusionOk="0" h="1608" w="12635">
                  <a:moveTo>
                    <a:pt x="379" y="0"/>
                  </a:moveTo>
                  <a:cubicBezTo>
                    <a:pt x="159" y="0"/>
                    <a:pt x="1" y="189"/>
                    <a:pt x="1" y="378"/>
                  </a:cubicBezTo>
                  <a:cubicBezTo>
                    <a:pt x="1" y="1040"/>
                    <a:pt x="537" y="1607"/>
                    <a:pt x="1198" y="1607"/>
                  </a:cubicBezTo>
                  <a:lnTo>
                    <a:pt x="11406" y="1607"/>
                  </a:lnTo>
                  <a:cubicBezTo>
                    <a:pt x="12067" y="1607"/>
                    <a:pt x="12634" y="1072"/>
                    <a:pt x="12634" y="378"/>
                  </a:cubicBezTo>
                  <a:cubicBezTo>
                    <a:pt x="12603" y="158"/>
                    <a:pt x="12445" y="0"/>
                    <a:pt x="12193" y="0"/>
                  </a:cubicBezTo>
                  <a:lnTo>
                    <a:pt x="10965" y="0"/>
                  </a:lnTo>
                  <a:lnTo>
                    <a:pt x="10965" y="378"/>
                  </a:lnTo>
                  <a:cubicBezTo>
                    <a:pt x="10965" y="630"/>
                    <a:pt x="10776" y="819"/>
                    <a:pt x="10555" y="819"/>
                  </a:cubicBezTo>
                  <a:cubicBezTo>
                    <a:pt x="10303" y="819"/>
                    <a:pt x="10146" y="630"/>
                    <a:pt x="10146" y="378"/>
                  </a:cubicBezTo>
                  <a:lnTo>
                    <a:pt x="10146" y="0"/>
                  </a:lnTo>
                  <a:lnTo>
                    <a:pt x="9326" y="0"/>
                  </a:lnTo>
                  <a:lnTo>
                    <a:pt x="9326" y="378"/>
                  </a:lnTo>
                  <a:cubicBezTo>
                    <a:pt x="9326" y="630"/>
                    <a:pt x="9137" y="819"/>
                    <a:pt x="8917" y="819"/>
                  </a:cubicBezTo>
                  <a:cubicBezTo>
                    <a:pt x="8696" y="819"/>
                    <a:pt x="8507" y="630"/>
                    <a:pt x="8507" y="378"/>
                  </a:cubicBezTo>
                  <a:lnTo>
                    <a:pt x="850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33"/>
            <p:cNvSpPr/>
            <p:nvPr/>
          </p:nvSpPr>
          <p:spPr>
            <a:xfrm>
              <a:off x="1875358" y="1391294"/>
              <a:ext cx="297811" cy="196651"/>
            </a:xfrm>
            <a:custGeom>
              <a:rect b="b" l="l" r="r" t="t"/>
              <a:pathLst>
                <a:path extrusionOk="0" h="7468" w="11028">
                  <a:moveTo>
                    <a:pt x="3794" y="1673"/>
                  </a:moveTo>
                  <a:cubicBezTo>
                    <a:pt x="3841" y="1673"/>
                    <a:pt x="3890" y="1682"/>
                    <a:pt x="3939" y="1702"/>
                  </a:cubicBezTo>
                  <a:lnTo>
                    <a:pt x="6428" y="2521"/>
                  </a:lnTo>
                  <a:cubicBezTo>
                    <a:pt x="6680" y="2616"/>
                    <a:pt x="6806" y="2994"/>
                    <a:pt x="6585" y="3214"/>
                  </a:cubicBezTo>
                  <a:lnTo>
                    <a:pt x="6018" y="3750"/>
                  </a:lnTo>
                  <a:lnTo>
                    <a:pt x="7404" y="5136"/>
                  </a:lnTo>
                  <a:cubicBezTo>
                    <a:pt x="7593" y="5262"/>
                    <a:pt x="7593" y="5514"/>
                    <a:pt x="7436" y="5671"/>
                  </a:cubicBezTo>
                  <a:cubicBezTo>
                    <a:pt x="7357" y="5750"/>
                    <a:pt x="7247" y="5790"/>
                    <a:pt x="7136" y="5790"/>
                  </a:cubicBezTo>
                  <a:cubicBezTo>
                    <a:pt x="7026" y="5790"/>
                    <a:pt x="6916" y="5750"/>
                    <a:pt x="6837" y="5671"/>
                  </a:cubicBezTo>
                  <a:lnTo>
                    <a:pt x="5451" y="4317"/>
                  </a:lnTo>
                  <a:lnTo>
                    <a:pt x="4915" y="4852"/>
                  </a:lnTo>
                  <a:cubicBezTo>
                    <a:pt x="4821" y="4947"/>
                    <a:pt x="4714" y="4988"/>
                    <a:pt x="4613" y="4988"/>
                  </a:cubicBezTo>
                  <a:cubicBezTo>
                    <a:pt x="4444" y="4988"/>
                    <a:pt x="4293" y="4872"/>
                    <a:pt x="4254" y="4695"/>
                  </a:cubicBezTo>
                  <a:lnTo>
                    <a:pt x="3435" y="2206"/>
                  </a:lnTo>
                  <a:cubicBezTo>
                    <a:pt x="3328" y="1940"/>
                    <a:pt x="3537" y="1673"/>
                    <a:pt x="3794" y="1673"/>
                  </a:cubicBezTo>
                  <a:close/>
                  <a:moveTo>
                    <a:pt x="1198" y="1"/>
                  </a:moveTo>
                  <a:cubicBezTo>
                    <a:pt x="536" y="1"/>
                    <a:pt x="1" y="568"/>
                    <a:pt x="1" y="1229"/>
                  </a:cubicBezTo>
                  <a:lnTo>
                    <a:pt x="1" y="7467"/>
                  </a:lnTo>
                  <a:lnTo>
                    <a:pt x="11027" y="7467"/>
                  </a:lnTo>
                  <a:lnTo>
                    <a:pt x="11027" y="1229"/>
                  </a:lnTo>
                  <a:cubicBezTo>
                    <a:pt x="11027" y="568"/>
                    <a:pt x="10460" y="1"/>
                    <a:pt x="976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0" name="Google Shape;230;p33"/>
          <p:cNvSpPr/>
          <p:nvPr/>
        </p:nvSpPr>
        <p:spPr>
          <a:xfrm>
            <a:off x="4219700" y="1197800"/>
            <a:ext cx="639300" cy="6198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1" name="Google Shape;231;p33"/>
          <p:cNvGrpSpPr/>
          <p:nvPr/>
        </p:nvGrpSpPr>
        <p:grpSpPr>
          <a:xfrm>
            <a:off x="4397282" y="1369720"/>
            <a:ext cx="284135" cy="275965"/>
            <a:chOff x="-37804925" y="3953450"/>
            <a:chExt cx="315075" cy="318225"/>
          </a:xfrm>
        </p:grpSpPr>
        <p:sp>
          <p:nvSpPr>
            <p:cNvPr id="232" name="Google Shape;232;p33"/>
            <p:cNvSpPr/>
            <p:nvPr/>
          </p:nvSpPr>
          <p:spPr>
            <a:xfrm>
              <a:off x="-37614300" y="3955025"/>
              <a:ext cx="124450" cy="186200"/>
            </a:xfrm>
            <a:custGeom>
              <a:rect b="b" l="l" r="r" t="t"/>
              <a:pathLst>
                <a:path extrusionOk="0" h="7448" w="4978">
                  <a:moveTo>
                    <a:pt x="2489" y="820"/>
                  </a:moveTo>
                  <a:cubicBezTo>
                    <a:pt x="3403" y="820"/>
                    <a:pt x="4127" y="1576"/>
                    <a:pt x="4127" y="2490"/>
                  </a:cubicBezTo>
                  <a:cubicBezTo>
                    <a:pt x="4127" y="3372"/>
                    <a:pt x="3403" y="4128"/>
                    <a:pt x="2489" y="4128"/>
                  </a:cubicBezTo>
                  <a:cubicBezTo>
                    <a:pt x="1575" y="4128"/>
                    <a:pt x="819" y="3372"/>
                    <a:pt x="819" y="2490"/>
                  </a:cubicBezTo>
                  <a:cubicBezTo>
                    <a:pt x="819" y="1576"/>
                    <a:pt x="1575" y="820"/>
                    <a:pt x="2489" y="820"/>
                  </a:cubicBezTo>
                  <a:close/>
                  <a:moveTo>
                    <a:pt x="2489" y="1"/>
                  </a:moveTo>
                  <a:cubicBezTo>
                    <a:pt x="1103" y="1"/>
                    <a:pt x="0" y="1104"/>
                    <a:pt x="0" y="2490"/>
                  </a:cubicBezTo>
                  <a:cubicBezTo>
                    <a:pt x="0" y="3214"/>
                    <a:pt x="315" y="3845"/>
                    <a:pt x="819" y="4317"/>
                  </a:cubicBezTo>
                  <a:lnTo>
                    <a:pt x="819" y="7058"/>
                  </a:lnTo>
                  <a:cubicBezTo>
                    <a:pt x="819" y="7287"/>
                    <a:pt x="1012" y="7448"/>
                    <a:pt x="1225" y="7448"/>
                  </a:cubicBezTo>
                  <a:cubicBezTo>
                    <a:pt x="1334" y="7448"/>
                    <a:pt x="1448" y="7406"/>
                    <a:pt x="1544" y="7310"/>
                  </a:cubicBezTo>
                  <a:lnTo>
                    <a:pt x="2489" y="6365"/>
                  </a:lnTo>
                  <a:lnTo>
                    <a:pt x="3434" y="7310"/>
                  </a:lnTo>
                  <a:cubicBezTo>
                    <a:pt x="3530" y="7406"/>
                    <a:pt x="3640" y="7448"/>
                    <a:pt x="3744" y="7448"/>
                  </a:cubicBezTo>
                  <a:cubicBezTo>
                    <a:pt x="3948" y="7448"/>
                    <a:pt x="4127" y="7287"/>
                    <a:pt x="4127" y="7058"/>
                  </a:cubicBezTo>
                  <a:lnTo>
                    <a:pt x="4127" y="4317"/>
                  </a:lnTo>
                  <a:cubicBezTo>
                    <a:pt x="4663" y="3845"/>
                    <a:pt x="4978" y="3214"/>
                    <a:pt x="4978" y="2490"/>
                  </a:cubicBezTo>
                  <a:cubicBezTo>
                    <a:pt x="4978" y="1104"/>
                    <a:pt x="3875" y="1"/>
                    <a:pt x="248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33"/>
            <p:cNvSpPr/>
            <p:nvPr/>
          </p:nvSpPr>
          <p:spPr>
            <a:xfrm>
              <a:off x="-37761600" y="4230700"/>
              <a:ext cx="270175" cy="40975"/>
            </a:xfrm>
            <a:custGeom>
              <a:rect b="b" l="l" r="r" t="t"/>
              <a:pathLst>
                <a:path extrusionOk="0" h="1639" w="10807">
                  <a:moveTo>
                    <a:pt x="1450" y="1"/>
                  </a:moveTo>
                  <a:cubicBezTo>
                    <a:pt x="1292" y="788"/>
                    <a:pt x="662" y="1387"/>
                    <a:pt x="1" y="1639"/>
                  </a:cubicBezTo>
                  <a:lnTo>
                    <a:pt x="8822" y="1639"/>
                  </a:lnTo>
                  <a:cubicBezTo>
                    <a:pt x="9799" y="1639"/>
                    <a:pt x="10649" y="946"/>
                    <a:pt x="108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33"/>
            <p:cNvSpPr/>
            <p:nvPr/>
          </p:nvSpPr>
          <p:spPr>
            <a:xfrm>
              <a:off x="-37804925" y="3953450"/>
              <a:ext cx="274125" cy="295675"/>
            </a:xfrm>
            <a:custGeom>
              <a:rect b="b" l="l" r="r" t="t"/>
              <a:pathLst>
                <a:path extrusionOk="0" h="11827" w="10965">
                  <a:moveTo>
                    <a:pt x="379" y="1"/>
                  </a:moveTo>
                  <a:cubicBezTo>
                    <a:pt x="158" y="1"/>
                    <a:pt x="1" y="221"/>
                    <a:pt x="1" y="411"/>
                  </a:cubicBezTo>
                  <a:lnTo>
                    <a:pt x="1" y="10618"/>
                  </a:lnTo>
                  <a:cubicBezTo>
                    <a:pt x="1" y="11280"/>
                    <a:pt x="537" y="11815"/>
                    <a:pt x="1198" y="11815"/>
                  </a:cubicBezTo>
                  <a:cubicBezTo>
                    <a:pt x="1247" y="11823"/>
                    <a:pt x="1295" y="11826"/>
                    <a:pt x="1342" y="11826"/>
                  </a:cubicBezTo>
                  <a:cubicBezTo>
                    <a:pt x="1912" y="11826"/>
                    <a:pt x="2395" y="11318"/>
                    <a:pt x="2395" y="10650"/>
                  </a:cubicBezTo>
                  <a:cubicBezTo>
                    <a:pt x="2395" y="10398"/>
                    <a:pt x="2584" y="10272"/>
                    <a:pt x="2836" y="10272"/>
                  </a:cubicBezTo>
                  <a:lnTo>
                    <a:pt x="10965" y="10272"/>
                  </a:lnTo>
                  <a:lnTo>
                    <a:pt x="10965" y="8255"/>
                  </a:lnTo>
                  <a:cubicBezTo>
                    <a:pt x="10807" y="8161"/>
                    <a:pt x="10650" y="8098"/>
                    <a:pt x="10492" y="7972"/>
                  </a:cubicBezTo>
                  <a:lnTo>
                    <a:pt x="10146" y="7625"/>
                  </a:lnTo>
                  <a:lnTo>
                    <a:pt x="9799" y="7972"/>
                  </a:lnTo>
                  <a:cubicBezTo>
                    <a:pt x="9547" y="8224"/>
                    <a:pt x="9232" y="8318"/>
                    <a:pt x="8917" y="8318"/>
                  </a:cubicBezTo>
                  <a:cubicBezTo>
                    <a:pt x="8255" y="8318"/>
                    <a:pt x="7720" y="7783"/>
                    <a:pt x="7720" y="7058"/>
                  </a:cubicBezTo>
                  <a:lnTo>
                    <a:pt x="7720" y="4664"/>
                  </a:lnTo>
                  <a:cubicBezTo>
                    <a:pt x="7184" y="4065"/>
                    <a:pt x="6869" y="3309"/>
                    <a:pt x="6869" y="2490"/>
                  </a:cubicBezTo>
                  <a:cubicBezTo>
                    <a:pt x="6869" y="1513"/>
                    <a:pt x="7310" y="600"/>
                    <a:pt x="80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5" name="Google Shape;235;p33"/>
          <p:cNvSpPr txBox="1"/>
          <p:nvPr>
            <p:ph idx="2" type="title"/>
          </p:nvPr>
        </p:nvSpPr>
        <p:spPr>
          <a:xfrm>
            <a:off x="6029947" y="1919661"/>
            <a:ext cx="2175300" cy="527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Partners</a:t>
            </a:r>
            <a:endParaRPr/>
          </a:p>
        </p:txBody>
      </p:sp>
      <p:pic>
        <p:nvPicPr>
          <p:cNvPr id="236" name="Google Shape;236;p33"/>
          <p:cNvPicPr preferRelativeResize="0"/>
          <p:nvPr/>
        </p:nvPicPr>
        <p:blipFill>
          <a:blip r:embed="rId3">
            <a:alphaModFix/>
          </a:blip>
          <a:stretch>
            <a:fillRect/>
          </a:stretch>
        </p:blipFill>
        <p:spPr>
          <a:xfrm>
            <a:off x="8064600" y="234850"/>
            <a:ext cx="886950" cy="886950"/>
          </a:xfrm>
          <a:prstGeom prst="rect">
            <a:avLst/>
          </a:prstGeom>
          <a:noFill/>
          <a:ln>
            <a:noFill/>
          </a:ln>
        </p:spPr>
      </p:pic>
      <p:sp>
        <p:nvSpPr>
          <p:cNvPr id="237" name="Google Shape;237;p33"/>
          <p:cNvSpPr txBox="1"/>
          <p:nvPr>
            <p:ph idx="6"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Operating Plan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pic>
        <p:nvPicPr>
          <p:cNvPr id="242" name="Google Shape;242;p34"/>
          <p:cNvPicPr preferRelativeResize="0"/>
          <p:nvPr/>
        </p:nvPicPr>
        <p:blipFill rotWithShape="1">
          <a:blip r:embed="rId3">
            <a:alphaModFix/>
          </a:blip>
          <a:srcRect b="33520" l="0" r="23960" t="27219"/>
          <a:stretch/>
        </p:blipFill>
        <p:spPr>
          <a:xfrm>
            <a:off x="566938" y="1494362"/>
            <a:ext cx="8010125" cy="2326225"/>
          </a:xfrm>
          <a:prstGeom prst="rect">
            <a:avLst/>
          </a:prstGeom>
          <a:noFill/>
          <a:ln>
            <a:noFill/>
          </a:ln>
          <a:effectLst>
            <a:outerShdw blurRad="57150" rotWithShape="0" algn="bl" dir="5400000" dist="19050">
              <a:srgbClr val="000000">
                <a:alpha val="50000"/>
              </a:srgbClr>
            </a:outerShdw>
          </a:effectLst>
        </p:spPr>
      </p:pic>
      <p:sp>
        <p:nvSpPr>
          <p:cNvPr id="243" name="Google Shape;243;p34"/>
          <p:cNvSpPr/>
          <p:nvPr/>
        </p:nvSpPr>
        <p:spPr>
          <a:xfrm>
            <a:off x="7570625" y="3371850"/>
            <a:ext cx="1495500" cy="533400"/>
          </a:xfrm>
          <a:prstGeom prst="donut">
            <a:avLst>
              <a:gd fmla="val 5730" name="adj"/>
            </a:avLst>
          </a:pr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44" name="Google Shape;244;p34"/>
          <p:cNvPicPr preferRelativeResize="0"/>
          <p:nvPr/>
        </p:nvPicPr>
        <p:blipFill>
          <a:blip r:embed="rId4">
            <a:alphaModFix/>
          </a:blip>
          <a:stretch>
            <a:fillRect/>
          </a:stretch>
        </p:blipFill>
        <p:spPr>
          <a:xfrm>
            <a:off x="8064600" y="234850"/>
            <a:ext cx="886950" cy="886950"/>
          </a:xfrm>
          <a:prstGeom prst="rect">
            <a:avLst/>
          </a:prstGeom>
          <a:noFill/>
          <a:ln>
            <a:noFill/>
          </a:ln>
        </p:spPr>
      </p:pic>
      <p:sp>
        <p:nvSpPr>
          <p:cNvPr id="245" name="Google Shape;245;p34"/>
          <p:cNvSpPr txBox="1"/>
          <p:nvPr>
            <p:ph idx="6"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Financial Plan: Startup Expenses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pic>
        <p:nvPicPr>
          <p:cNvPr id="250" name="Google Shape;250;p35"/>
          <p:cNvPicPr preferRelativeResize="0"/>
          <p:nvPr/>
        </p:nvPicPr>
        <p:blipFill rotWithShape="1">
          <a:blip r:embed="rId3">
            <a:alphaModFix/>
          </a:blip>
          <a:srcRect b="53522" l="-439" r="53222" t="27507"/>
          <a:stretch/>
        </p:blipFill>
        <p:spPr>
          <a:xfrm>
            <a:off x="720000" y="1595900"/>
            <a:ext cx="7704000" cy="1740973"/>
          </a:xfrm>
          <a:prstGeom prst="rect">
            <a:avLst/>
          </a:prstGeom>
          <a:noFill/>
          <a:ln>
            <a:noFill/>
          </a:ln>
          <a:effectLst>
            <a:outerShdw blurRad="57150" rotWithShape="0" algn="bl" dir="5400000" dist="19050">
              <a:srgbClr val="000000">
                <a:alpha val="50000"/>
              </a:srgbClr>
            </a:outerShdw>
          </a:effectLst>
        </p:spPr>
      </p:pic>
      <p:sp>
        <p:nvSpPr>
          <p:cNvPr id="251" name="Google Shape;251;p35"/>
          <p:cNvSpPr/>
          <p:nvPr/>
        </p:nvSpPr>
        <p:spPr>
          <a:xfrm>
            <a:off x="7019925" y="2701925"/>
            <a:ext cx="1781100" cy="659400"/>
          </a:xfrm>
          <a:prstGeom prst="donut">
            <a:avLst>
              <a:gd fmla="val 5730" name="adj"/>
            </a:avLst>
          </a:pr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35"/>
          <p:cNvSpPr txBox="1"/>
          <p:nvPr>
            <p:ph idx="3" type="subTitle"/>
          </p:nvPr>
        </p:nvSpPr>
        <p:spPr>
          <a:xfrm>
            <a:off x="608100" y="3574500"/>
            <a:ext cx="7927800" cy="365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u="sng"/>
              <a:t>Cash Flow:</a:t>
            </a:r>
            <a:r>
              <a:rPr lang="en"/>
              <a:t> negative first month, more profitable each month after</a:t>
            </a:r>
            <a:endParaRPr/>
          </a:p>
        </p:txBody>
      </p:sp>
      <p:pic>
        <p:nvPicPr>
          <p:cNvPr id="253" name="Google Shape;253;p35"/>
          <p:cNvPicPr preferRelativeResize="0"/>
          <p:nvPr/>
        </p:nvPicPr>
        <p:blipFill>
          <a:blip r:embed="rId4">
            <a:alphaModFix/>
          </a:blip>
          <a:stretch>
            <a:fillRect/>
          </a:stretch>
        </p:blipFill>
        <p:spPr>
          <a:xfrm>
            <a:off x="8064600" y="234850"/>
            <a:ext cx="886950" cy="886950"/>
          </a:xfrm>
          <a:prstGeom prst="rect">
            <a:avLst/>
          </a:prstGeom>
          <a:noFill/>
          <a:ln>
            <a:noFill/>
          </a:ln>
        </p:spPr>
      </p:pic>
      <p:sp>
        <p:nvSpPr>
          <p:cNvPr id="254" name="Google Shape;254;p35"/>
          <p:cNvSpPr txBox="1"/>
          <p:nvPr>
            <p:ph idx="6"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Financial Plan: Sales Projection</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pic>
        <p:nvPicPr>
          <p:cNvPr id="259" name="Google Shape;259;p36"/>
          <p:cNvPicPr preferRelativeResize="0"/>
          <p:nvPr/>
        </p:nvPicPr>
        <p:blipFill rotWithShape="1">
          <a:blip r:embed="rId3">
            <a:alphaModFix/>
          </a:blip>
          <a:srcRect b="21235" l="0" r="67484" t="26626"/>
          <a:stretch/>
        </p:blipFill>
        <p:spPr>
          <a:xfrm>
            <a:off x="2581275" y="1333550"/>
            <a:ext cx="3981451" cy="3590876"/>
          </a:xfrm>
          <a:prstGeom prst="rect">
            <a:avLst/>
          </a:prstGeom>
          <a:noFill/>
          <a:ln>
            <a:noFill/>
          </a:ln>
          <a:effectLst>
            <a:outerShdw blurRad="57150" rotWithShape="0" algn="bl" dir="5400000" dist="19050">
              <a:srgbClr val="000000">
                <a:alpha val="50000"/>
              </a:srgbClr>
            </a:outerShdw>
          </a:effectLst>
        </p:spPr>
      </p:pic>
      <p:sp>
        <p:nvSpPr>
          <p:cNvPr id="260" name="Google Shape;260;p36"/>
          <p:cNvSpPr/>
          <p:nvPr/>
        </p:nvSpPr>
        <p:spPr>
          <a:xfrm>
            <a:off x="1752600" y="4391025"/>
            <a:ext cx="4695900" cy="533400"/>
          </a:xfrm>
          <a:prstGeom prst="donut">
            <a:avLst>
              <a:gd fmla="val 5730" name="adj"/>
            </a:avLst>
          </a:pr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61" name="Google Shape;261;p36"/>
          <p:cNvPicPr preferRelativeResize="0"/>
          <p:nvPr/>
        </p:nvPicPr>
        <p:blipFill>
          <a:blip r:embed="rId4">
            <a:alphaModFix/>
          </a:blip>
          <a:stretch>
            <a:fillRect/>
          </a:stretch>
        </p:blipFill>
        <p:spPr>
          <a:xfrm>
            <a:off x="8064600" y="234850"/>
            <a:ext cx="886950" cy="886950"/>
          </a:xfrm>
          <a:prstGeom prst="rect">
            <a:avLst/>
          </a:prstGeom>
          <a:noFill/>
          <a:ln>
            <a:noFill/>
          </a:ln>
        </p:spPr>
      </p:pic>
      <p:sp>
        <p:nvSpPr>
          <p:cNvPr id="262" name="Google Shape;262;p36"/>
          <p:cNvSpPr txBox="1"/>
          <p:nvPr>
            <p:ph idx="6"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Financial Plan: Break-even</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Elegant, Modern Milky White Company Profile by Slidesgo">
  <a:themeElements>
    <a:clrScheme name="Simple Light">
      <a:dk1>
        <a:srgbClr val="000000"/>
      </a:dk1>
      <a:lt1>
        <a:srgbClr val="FFFFFF"/>
      </a:lt1>
      <a:dk2>
        <a:srgbClr val="D9D9D9"/>
      </a:dk2>
      <a:lt2>
        <a:srgbClr val="F3F3F3"/>
      </a:lt2>
      <a:accent1>
        <a:srgbClr val="FFFFFF"/>
      </a:accent1>
      <a:accent2>
        <a:srgbClr val="FFFFFF"/>
      </a:accent2>
      <a:accent3>
        <a:srgbClr val="FFFFFF"/>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