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</p:embeddedFont>
    <p:embeddedFont>
      <p:font typeface="Source Sans Pro" panose="020B0503030403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1" d="100"/>
          <a:sy n="41" d="100"/>
        </p:scale>
        <p:origin x="9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33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32422" y="676870"/>
            <a:ext cx="10165556" cy="964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50"/>
              </a:lnSpc>
              <a:buNone/>
            </a:pPr>
            <a:r>
              <a:rPr lang="en-US" sz="6050" b="1" kern="0" spc="-6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OS Project System Health</a:t>
            </a:r>
            <a:endParaRPr lang="en-US" sz="6050" dirty="0"/>
          </a:p>
        </p:txBody>
      </p:sp>
      <p:sp>
        <p:nvSpPr>
          <p:cNvPr id="5" name="Text 3"/>
          <p:cNvSpPr/>
          <p:nvPr/>
        </p:nvSpPr>
        <p:spPr>
          <a:xfrm>
            <a:off x="5079563" y="3674983"/>
            <a:ext cx="4471273" cy="558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00"/>
              </a:lnSpc>
              <a:buNone/>
            </a:pPr>
            <a:r>
              <a:rPr lang="en-US" sz="3500" b="1" kern="0" spc="-35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Done BY : </a:t>
            </a:r>
            <a:endParaRPr lang="en-US" sz="3500" dirty="0"/>
          </a:p>
        </p:txBody>
      </p:sp>
      <p:sp>
        <p:nvSpPr>
          <p:cNvPr id="6" name="Text 4"/>
          <p:cNvSpPr/>
          <p:nvPr/>
        </p:nvSpPr>
        <p:spPr>
          <a:xfrm>
            <a:off x="860703" y="4602599"/>
            <a:ext cx="12908994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1-Gasser Amr Eldabaa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0703" y="6538555"/>
            <a:ext cx="12908994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0703" y="7183874"/>
            <a:ext cx="12908994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C286A-F0EB-439C-B4AA-B1EFF873D090}"/>
              </a:ext>
            </a:extLst>
          </p:cNvPr>
          <p:cNvSpPr/>
          <p:nvPr/>
        </p:nvSpPr>
        <p:spPr>
          <a:xfrm>
            <a:off x="12740997" y="6763046"/>
            <a:ext cx="2057400" cy="1959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359" y="867847"/>
            <a:ext cx="13075682" cy="1262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kern="0" spc="-4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Project Benefits: Improved Monitoring, Troubleshooting, and Optimization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14" y="2574012"/>
            <a:ext cx="2157413" cy="15588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118" y="3345656"/>
            <a:ext cx="106085" cy="4164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5346978" y="2796064"/>
            <a:ext cx="2816423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Enhanced Monitoring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346978" y="3244810"/>
            <a:ext cx="8284012" cy="666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real-time insights into system performance, enabling proactive monitoring and early detection of issues.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180409" y="4145399"/>
            <a:ext cx="8617148" cy="15240"/>
          </a:xfrm>
          <a:prstGeom prst="roundRect">
            <a:avLst>
              <a:gd name="adj" fmla="val 218606"/>
            </a:avLst>
          </a:prstGeom>
          <a:solidFill>
            <a:srgbClr val="494A4B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688" y="4188381"/>
            <a:ext cx="4314944" cy="155888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5615" y="4759523"/>
            <a:ext cx="160973" cy="4164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6425684" y="4410432"/>
            <a:ext cx="3526393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Simplified Troubleshooting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6425684" y="4859179"/>
            <a:ext cx="7205305" cy="666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Detailed system reports aid in identifying and resolving performance issues, minimizing downtime.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9116" y="5759768"/>
            <a:ext cx="7538442" cy="15240"/>
          </a:xfrm>
          <a:prstGeom prst="roundRect">
            <a:avLst>
              <a:gd name="adj" fmla="val 218606"/>
            </a:avLst>
          </a:prstGeom>
          <a:solidFill>
            <a:srgbClr val="494A4B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82" y="5802749"/>
            <a:ext cx="6472357" cy="155888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5377" y="6373892"/>
            <a:ext cx="161568" cy="4164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0"/>
          <p:cNvSpPr/>
          <p:nvPr/>
        </p:nvSpPr>
        <p:spPr>
          <a:xfrm>
            <a:off x="7504390" y="6024801"/>
            <a:ext cx="3121700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Optimized Performance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7504390" y="6473547"/>
            <a:ext cx="6126599" cy="666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In-depth analysis of system metrics allows for effective performance optimization, maximizing resource utilization.</a:t>
            </a:r>
            <a:endParaRPr lang="en-US" sz="1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1ED7F-48A0-4B94-9ACC-FDC194A4E490}"/>
              </a:ext>
            </a:extLst>
          </p:cNvPr>
          <p:cNvSpPr/>
          <p:nvPr/>
        </p:nvSpPr>
        <p:spPr>
          <a:xfrm>
            <a:off x="12791718" y="6957356"/>
            <a:ext cx="2057400" cy="1959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265039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Conclusion: The Power of Bash Scripting for System Reporting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3862388"/>
            <a:ext cx="3523059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b="1" kern="0" spc="-6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6400" dirty="0"/>
          </a:p>
        </p:txBody>
      </p:sp>
      <p:sp>
        <p:nvSpPr>
          <p:cNvPr id="5" name="Text 2"/>
          <p:cNvSpPr/>
          <p:nvPr/>
        </p:nvSpPr>
        <p:spPr>
          <a:xfrm>
            <a:off x="6709291" y="498526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350198" y="5483900"/>
            <a:ext cx="352305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Bash script solution offers a highly efficient and effective way to generate system reports.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0243423" y="3862388"/>
            <a:ext cx="3523178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b="1" kern="0" spc="-6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6400" dirty="0"/>
          </a:p>
        </p:txBody>
      </p:sp>
      <p:sp>
        <p:nvSpPr>
          <p:cNvPr id="8" name="Text 5"/>
          <p:cNvSpPr/>
          <p:nvPr/>
        </p:nvSpPr>
        <p:spPr>
          <a:xfrm>
            <a:off x="10602516" y="498526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Flexibility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43423" y="5483900"/>
            <a:ext cx="3523178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can be adapted to different environments and reporting needs, providing valuable insights across various use cases.</a:t>
            </a:r>
            <a:endParaRPr lang="en-US" sz="19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987D2E-1345-4DC1-9B2A-0687F39B9FD0}"/>
              </a:ext>
            </a:extLst>
          </p:cNvPr>
          <p:cNvSpPr/>
          <p:nvPr/>
        </p:nvSpPr>
        <p:spPr>
          <a:xfrm>
            <a:off x="12740997" y="6763046"/>
            <a:ext cx="2057400" cy="1959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998583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Reporting Made Easy: A Bash Script Solution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472583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explores a Bash script-based solution for generating detailed system reports. Designed for ease of use and flexibility, this project offers comprehensive insights into system performance.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5860733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779627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Overview: Comprehensive System Metrics at Your Fingertips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799165"/>
            <a:ext cx="615029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CPU, Disk, Memory, Network, GPU, and System Load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747260"/>
            <a:ext cx="615029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solution provides a comprehensive overview of key system metrics, covering CPU utilization, disk usage, memory consumption, network traffic, GPU performance, and overall system load.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799165"/>
            <a:ext cx="615029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Detailed Reports for Enhanced Understanding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747260"/>
            <a:ext cx="615029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metrics are presented in clear, concise, and visually appealing HTML reports, making it easy to interpret system performance and identify potential issues.</a:t>
            </a:r>
            <a:endParaRPr lang="en-US" sz="19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CC2B18-E117-404C-8EB2-16F866750EDC}"/>
              </a:ext>
            </a:extLst>
          </p:cNvPr>
          <p:cNvSpPr/>
          <p:nvPr/>
        </p:nvSpPr>
        <p:spPr>
          <a:xfrm>
            <a:off x="12740997" y="6740186"/>
            <a:ext cx="2057400" cy="1959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4623" y="626269"/>
            <a:ext cx="7554754" cy="1934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kern="0" spc="-4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Supported Metrics: CPU, Disk, Memory, Network, GPU, and System Load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94623" y="3157061"/>
            <a:ext cx="510897" cy="51089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990838" y="3257669"/>
            <a:ext cx="118348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532573" y="3157061"/>
            <a:ext cx="2580323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CPU Utilization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532573" y="3615690"/>
            <a:ext cx="2925961" cy="1021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 CPU usage across cores, identify bottlenecks, and optimize performance.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586" y="3157061"/>
            <a:ext cx="510897" cy="51089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4851202" y="3257669"/>
            <a:ext cx="179546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5423535" y="3157061"/>
            <a:ext cx="2580323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Disk Space Usage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5423535" y="3615690"/>
            <a:ext cx="2925961" cy="1362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disk space consumption, identify potential storage issues, and plan for future needs.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4623" y="5460206"/>
            <a:ext cx="510897" cy="51089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3" name="Text 10"/>
          <p:cNvSpPr/>
          <p:nvPr/>
        </p:nvSpPr>
        <p:spPr>
          <a:xfrm>
            <a:off x="959882" y="5560814"/>
            <a:ext cx="180261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532573" y="5460206"/>
            <a:ext cx="2925961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Memory Consumption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532573" y="6241256"/>
            <a:ext cx="2925961" cy="1362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memory usage patterns, identify potential leaks, and optimize memory allocation.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586" y="5460206"/>
            <a:ext cx="510897" cy="51089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7" name="Text 14"/>
          <p:cNvSpPr/>
          <p:nvPr/>
        </p:nvSpPr>
        <p:spPr>
          <a:xfrm>
            <a:off x="4835843" y="5560814"/>
            <a:ext cx="210264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5423535" y="5460206"/>
            <a:ext cx="2580323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Network Traffic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5423535" y="5918835"/>
            <a:ext cx="2925961" cy="1362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network activity, identify bandwidth usage trends, and diagnose potential network issues.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64650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Seamless Reporting: Styled HTML Files for Enhanced Readability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984188"/>
            <a:ext cx="509670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Organized and Informative Reports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581644"/>
            <a:ext cx="615029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reports are presented in a clear and organized manner, making it easy to understand the information and quickly identify key insights.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84188"/>
            <a:ext cx="615029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Responsive Design for Cross-Platform Viewing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932283"/>
            <a:ext cx="615029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HTML files are designed to be responsive, ensuring they look great on different devices, including desktops, laptops, tablets, and smartphones.</a:t>
            </a:r>
            <a:endParaRPr lang="en-US" sz="19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E4B5C7-DEF7-40F9-BDD1-3A7F8F98342F}"/>
              </a:ext>
            </a:extLst>
          </p:cNvPr>
          <p:cNvSpPr/>
          <p:nvPr/>
        </p:nvSpPr>
        <p:spPr>
          <a:xfrm>
            <a:off x="12740997" y="6763046"/>
            <a:ext cx="2057400" cy="1959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229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8436" y="3566041"/>
            <a:ext cx="12993529" cy="13287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kern="0" spc="-4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Graphical User Interface: Zenity for a Streamlined Experience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818436" y="5245537"/>
            <a:ext cx="4175284" cy="2343150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052274" y="5479375"/>
            <a:ext cx="2657237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kern="0" spc="-2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Easy Configuration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052274" y="5951815"/>
            <a:ext cx="3707606" cy="1403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easily configure reporting options, such as the metrics to include, the report format, and the output location.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5227558" y="5245537"/>
            <a:ext cx="4175284" cy="2343150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5461397" y="5479375"/>
            <a:ext cx="271664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kern="0" spc="-2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Intuitive Interaction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5461397" y="5951815"/>
            <a:ext cx="3707606" cy="1052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Zenity provides a user-friendly interface, making it easy for users to navigate and interact with the script.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9636681" y="5245537"/>
            <a:ext cx="4175284" cy="2343150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9870519" y="5479375"/>
            <a:ext cx="2788563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kern="0" spc="-2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Simplified Workflow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870519" y="5951815"/>
            <a:ext cx="3707606" cy="1403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graphical interface streamlines the report generation process, making it more efficient and user-friendly.</a:t>
            </a:r>
            <a:endParaRPr lang="en-US" sz="1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6AD618-319A-4FB0-848D-6750981BD54E}"/>
              </a:ext>
            </a:extLst>
          </p:cNvPr>
          <p:cNvSpPr/>
          <p:nvPr/>
        </p:nvSpPr>
        <p:spPr>
          <a:xfrm>
            <a:off x="12783263" y="7315378"/>
            <a:ext cx="2057400" cy="1959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271111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Deployment Flexibility: Run on the Host or in a Docker Container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98" y="3745111"/>
            <a:ext cx="616982" cy="6169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198" y="460890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Host Execution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50198" y="5107543"/>
            <a:ext cx="3523059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script can be executed directly on the host machine, providing a seamless integration with existing system infrastructure.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3423" y="3745111"/>
            <a:ext cx="616982" cy="6169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43423" y="4608909"/>
            <a:ext cx="350412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Docker Containerization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43423" y="5107543"/>
            <a:ext cx="3523178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script can also be packaged within a Docker container, allowing for portable deployment across different environments.</a:t>
            </a:r>
            <a:endParaRPr lang="en-US" sz="19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C570FB-8F93-402C-A321-0FE9A7A81D3D}"/>
              </a:ext>
            </a:extLst>
          </p:cNvPr>
          <p:cNvSpPr/>
          <p:nvPr/>
        </p:nvSpPr>
        <p:spPr>
          <a:xfrm>
            <a:off x="12745878" y="6958370"/>
            <a:ext cx="2057400" cy="1959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256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1153" y="2977872"/>
            <a:ext cx="13328094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b="1" kern="0" spc="-33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System Metrics: Visualized with Responsive HTML and CSS</a:t>
            </a:r>
            <a:endParaRPr lang="en-US" sz="3300" dirty="0"/>
          </a:p>
        </p:txBody>
      </p:sp>
      <p:sp>
        <p:nvSpPr>
          <p:cNvPr id="4" name="Shape 1"/>
          <p:cNvSpPr/>
          <p:nvPr/>
        </p:nvSpPr>
        <p:spPr>
          <a:xfrm>
            <a:off x="651153" y="5806202"/>
            <a:ext cx="13328094" cy="22860"/>
          </a:xfrm>
          <a:prstGeom prst="roundRect">
            <a:avLst>
              <a:gd name="adj" fmla="val 122083"/>
            </a:avLst>
          </a:prstGeom>
          <a:solidFill>
            <a:srgbClr val="494A4B"/>
          </a:solidFill>
          <a:ln/>
        </p:spPr>
      </p:sp>
      <p:sp>
        <p:nvSpPr>
          <p:cNvPr id="5" name="Shape 2"/>
          <p:cNvSpPr/>
          <p:nvPr/>
        </p:nvSpPr>
        <p:spPr>
          <a:xfrm>
            <a:off x="5051227" y="5155109"/>
            <a:ext cx="22860" cy="651153"/>
          </a:xfrm>
          <a:prstGeom prst="roundRect">
            <a:avLst>
              <a:gd name="adj" fmla="val 122083"/>
            </a:avLst>
          </a:prstGeom>
          <a:solidFill>
            <a:srgbClr val="494A4B"/>
          </a:solidFill>
          <a:ln/>
        </p:spPr>
      </p:sp>
      <p:sp>
        <p:nvSpPr>
          <p:cNvPr id="6" name="Shape 3"/>
          <p:cNvSpPr/>
          <p:nvPr/>
        </p:nvSpPr>
        <p:spPr>
          <a:xfrm>
            <a:off x="4853464" y="5596950"/>
            <a:ext cx="418505" cy="418505"/>
          </a:xfrm>
          <a:prstGeom prst="roundRect">
            <a:avLst>
              <a:gd name="adj" fmla="val 6669"/>
            </a:avLst>
          </a:prstGeom>
          <a:solidFill>
            <a:srgbClr val="303132"/>
          </a:solidFill>
          <a:ln/>
        </p:spPr>
      </p:sp>
      <p:sp>
        <p:nvSpPr>
          <p:cNvPr id="7" name="Text 4"/>
          <p:cNvSpPr/>
          <p:nvPr/>
        </p:nvSpPr>
        <p:spPr>
          <a:xfrm>
            <a:off x="5014198" y="5679341"/>
            <a:ext cx="96917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4005739" y="4314111"/>
            <a:ext cx="211419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kern="0" spc="-1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Visualization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837128" y="4689991"/>
            <a:ext cx="8451413" cy="279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metrics are visualized using responsive HTML and CSS, creating interactive and informative reports.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9555956" y="5806142"/>
            <a:ext cx="22860" cy="651153"/>
          </a:xfrm>
          <a:prstGeom prst="roundRect">
            <a:avLst>
              <a:gd name="adj" fmla="val 122083"/>
            </a:avLst>
          </a:prstGeom>
          <a:solidFill>
            <a:srgbClr val="494A4B"/>
          </a:solidFill>
          <a:ln/>
        </p:spPr>
      </p:sp>
      <p:sp>
        <p:nvSpPr>
          <p:cNvPr id="11" name="Shape 8"/>
          <p:cNvSpPr/>
          <p:nvPr/>
        </p:nvSpPr>
        <p:spPr>
          <a:xfrm>
            <a:off x="9358193" y="5596950"/>
            <a:ext cx="418505" cy="418505"/>
          </a:xfrm>
          <a:prstGeom prst="roundRect">
            <a:avLst>
              <a:gd name="adj" fmla="val 6669"/>
            </a:avLst>
          </a:prstGeom>
          <a:solidFill>
            <a:srgbClr val="303132"/>
          </a:solidFill>
          <a:ln/>
        </p:spPr>
      </p:sp>
      <p:sp>
        <p:nvSpPr>
          <p:cNvPr id="12" name="Text 9"/>
          <p:cNvSpPr/>
          <p:nvPr/>
        </p:nvSpPr>
        <p:spPr>
          <a:xfrm>
            <a:off x="9493806" y="5679341"/>
            <a:ext cx="14716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7947660" y="6643330"/>
            <a:ext cx="3239572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kern="0" spc="-1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Interactive Charts and Graphs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5341739" y="7019211"/>
            <a:ext cx="8451533" cy="558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easily navigate and interact with charts and graphs, gaining deeper insights into system performance.</a:t>
            </a:r>
            <a:endParaRPr lang="en-US" sz="145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0D5DDA-55FC-4DB5-950C-8867A65AC9EE}"/>
              </a:ext>
            </a:extLst>
          </p:cNvPr>
          <p:cNvSpPr/>
          <p:nvPr/>
        </p:nvSpPr>
        <p:spPr>
          <a:xfrm>
            <a:off x="12740997" y="7250013"/>
            <a:ext cx="2057400" cy="1959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970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9135" y="3047881"/>
            <a:ext cx="13232130" cy="1134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kern="0" spc="-36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Suitable for Standalone and Containerized Environments</a:t>
            </a:r>
            <a:endParaRPr lang="en-US" sz="35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" y="4482346"/>
            <a:ext cx="998815" cy="15981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97512" y="4682014"/>
            <a:ext cx="2842855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Standalone Deployment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997512" y="5085517"/>
            <a:ext cx="11933753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script is suitable for standalone environments, where it can be easily integrated into existing monitoring workflows.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" y="6080522"/>
            <a:ext cx="998815" cy="15981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97512" y="6280190"/>
            <a:ext cx="3140393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Containerized Deployment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997512" y="6683693"/>
            <a:ext cx="11933753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containerized version of the script enables flexible deployment across different environments, including cloud platforms.</a:t>
            </a:r>
            <a:endParaRPr lang="en-US" sz="155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259D03-271D-4A3E-BF1E-A310ADD8366B}"/>
              </a:ext>
            </a:extLst>
          </p:cNvPr>
          <p:cNvSpPr/>
          <p:nvPr/>
        </p:nvSpPr>
        <p:spPr>
          <a:xfrm>
            <a:off x="12740997" y="6763046"/>
            <a:ext cx="2057400" cy="19591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640</Words>
  <Application>Microsoft Office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 Bold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Gasser Amr</cp:lastModifiedBy>
  <cp:revision>4</cp:revision>
  <dcterms:created xsi:type="dcterms:W3CDTF">2024-12-22T23:01:50Z</dcterms:created>
  <dcterms:modified xsi:type="dcterms:W3CDTF">2025-01-01T16:29:11Z</dcterms:modified>
</cp:coreProperties>
</file>