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6" r:id="rId3"/>
    <p:sldId id="274" r:id="rId4"/>
    <p:sldId id="257" r:id="rId5"/>
    <p:sldId id="258" r:id="rId6"/>
    <p:sldId id="260" r:id="rId7"/>
    <p:sldId id="261" r:id="rId8"/>
    <p:sldId id="263" r:id="rId9"/>
    <p:sldId id="262" r:id="rId10"/>
    <p:sldId id="264" r:id="rId11"/>
    <p:sldId id="265" r:id="rId12"/>
    <p:sldId id="267" r:id="rId13"/>
    <p:sldId id="268" r:id="rId14"/>
    <p:sldId id="269" r:id="rId15"/>
    <p:sldId id="270" r:id="rId16"/>
    <p:sldId id="266" r:id="rId17"/>
    <p:sldId id="275" r:id="rId18"/>
    <p:sldId id="273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600"/>
    <a:srgbClr val="135BA6"/>
    <a:srgbClr val="726003"/>
    <a:srgbClr val="F58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8"/>
    <p:restoredTop sz="87859"/>
  </p:normalViewPr>
  <p:slideViewPr>
    <p:cSldViewPr snapToGrid="0" snapToObjects="1">
      <p:cViewPr varScale="1">
        <p:scale>
          <a:sx n="140" d="100"/>
          <a:sy n="140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4634C-D031-8744-8DBA-B4EBE976299F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51C03-BFE0-3740-A7A6-0D931BE4F3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647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065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1078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7387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209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250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4981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2930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810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780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14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0284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564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6104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5665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様々な言語で書くプログラムに対して、コンピュータはどうやって区別して認識しますか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コンピュータは電子だから、「正」と「負」２ステータスしかありません。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082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606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テキストで開く</a:t>
            </a:r>
            <a:endParaRPr kumimoji="1" lang="en-US" altLang="zh-CN" dirty="0"/>
          </a:p>
          <a:p>
            <a:r>
              <a:rPr kumimoji="1" lang="zh-CN" altLang="en-US" dirty="0"/>
              <a:t>ソースコード本体はテキストです。</a:t>
            </a:r>
            <a:endParaRPr kumimoji="1" lang="en-US" altLang="zh-CN" dirty="0"/>
          </a:p>
          <a:p>
            <a:r>
              <a:rPr kumimoji="1" lang="zh-CN" altLang="en-US" dirty="0"/>
              <a:t>「</a:t>
            </a:r>
            <a:r>
              <a:rPr kumimoji="1" lang="en-US" altLang="zh-CN" dirty="0"/>
              <a:t>console</a:t>
            </a:r>
            <a:r>
              <a:rPr kumimoji="1" lang="zh-CN" altLang="en-US" dirty="0"/>
              <a:t>」対象</a:t>
            </a:r>
            <a:endParaRPr kumimoji="1" lang="en-US" altLang="zh-CN" dirty="0"/>
          </a:p>
          <a:p>
            <a:r>
              <a:rPr kumimoji="1" lang="zh-CN" altLang="en-US" dirty="0"/>
              <a:t>「</a:t>
            </a:r>
            <a:r>
              <a:rPr kumimoji="1" lang="en-US" altLang="zh-CN" dirty="0"/>
              <a:t>log</a:t>
            </a:r>
            <a:r>
              <a:rPr kumimoji="1" lang="zh-CN" altLang="en-US" dirty="0"/>
              <a:t>」関数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4116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9050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818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0ABC2-BC72-A640-90B8-F8DA39B47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BE9089-CF21-1F4A-8EE6-C8B4406B3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D3BE33-8B4C-884F-9EAF-FD4BD008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8519B-5B55-E74D-9FDD-9F1B8D70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1E241-EB38-E145-A9D1-035C0DCC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261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F3B2D-79C5-5E40-92DB-B54F5075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D87F44-1CF7-6145-8505-1F26F7DE6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C9632-A65D-8740-BABA-3689CD81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2363C-5D6B-DD41-AD63-C0EA1CA6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F51D1-8281-1545-93BC-02AC63F8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626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32C66F-B57A-E447-9035-6E46D727E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93131A-5757-5A40-887F-9542106C9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F05A2C-07A3-104B-8B78-BC616429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BC47DA-ED36-E341-B4EE-FA57E8D3C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B7E8E-B3CC-834C-8C03-D6EADED2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147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A3503-0013-894C-BB89-73099F09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D85C9-9FBF-684F-A55C-2817FB14B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B3A05-69DC-9543-8E29-9C697E2E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17B497-49D6-0641-A3A7-3D6E0D35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29367-BC8E-B347-A3C1-9A669219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12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7CA5D-E981-4D49-A174-A638BD21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83898-7FB2-EA44-ABBB-4477D3257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5EA01-C8ED-5342-A4A1-7848FD5D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4274B-45EB-4540-B210-51CE3173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88D3E-5A1F-FE46-936A-9834F2DF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715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92CBD-F409-4D45-BA58-44B4BA860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35D0B-3795-5846-9F1C-821BE4E57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4FC102-863F-CE45-BC52-3EBCE7D3F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DB4E12-8E50-5E44-B99B-CBB52B3A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67B276-ACD9-4745-B723-2C693999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4C1C1F-7014-B54B-A7EE-203D364F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507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FAE2F-9BB2-5047-BF38-6EC51D51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C3A14F-E133-0D48-99A6-6CE149D27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57E186-7484-7544-AE50-260D9616F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9BB489-BBCF-9B4B-BD95-37DB1AA8D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658CF3-9FD5-D845-B04B-B7885F2DC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C5D49B-2733-7C46-A381-FFE4803A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DB620C-78A2-8D47-900A-AD655E0B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49B6B3-6241-3C4F-826B-C48DD419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83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53549-63A9-2242-8A66-0E6BE827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04C8B1-C0C4-8540-8ED7-B4F95102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21E46F-9408-8B45-AFFA-76172B26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8E6E84-E268-614D-8D0F-C7D9546A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28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07B0E4-6DA8-384D-A239-A5C88E60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14937F-2695-6940-8CAB-B31F09B1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C92FD9-C64D-1F4D-A515-C1AE98E0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154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BF9B7-9241-6C4B-88B0-C9A8A829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68B51-6320-1E48-B631-5967FEBAA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27AEE8-81E3-B948-A890-348B9723C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CEBE47-49DD-4541-A974-A529B67F1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912D5C-27A7-EA49-BC3C-8DCF4B50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99CB3F-A7C8-1042-B0FA-7EF43C4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39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B58F3-E410-BF48-BF48-45441AB8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2BC5B1-18C1-984E-8E41-C052DE88F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56AA42-6660-EF49-A749-F5A3F7940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975EE3-BFF9-A44C-A755-FE385E1A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4A8BC5-0CA1-034C-B23C-415B2A7F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34E697-C1AD-2846-90DD-A1F6627D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306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5EE944-E5A1-B646-AC80-A64621A6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E8D1B-A5AC-D848-BEFB-32B317234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AC2B1-9681-784D-84DF-71FE61B34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D06BF-6016-C445-A959-D1682AA5D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D52C2-B083-5640-BC92-56CF916AD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34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75ED4-C63E-9F4F-BD7C-42535071A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入門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DB44B3-9D9C-A946-8579-6966EA4002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鄭祥飛</a:t>
            </a:r>
            <a:endParaRPr kumimoji="1"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2021/04/06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18327316-26F4-1744-AF3C-8A76CD0E2AFC}"/>
              </a:ext>
            </a:extLst>
          </p:cNvPr>
          <p:cNvSpPr txBox="1">
            <a:spLocks/>
          </p:cNvSpPr>
          <p:nvPr/>
        </p:nvSpPr>
        <p:spPr>
          <a:xfrm>
            <a:off x="1655851" y="6200865"/>
            <a:ext cx="9144000" cy="437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2021©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ROCOCO</a:t>
            </a:r>
            <a:endParaRPr kumimoji="1" lang="zh-CN" altLang="en-US" sz="2000" dirty="0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410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変数定義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668604" y="1574560"/>
            <a:ext cx="1130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Var</a:t>
            </a:r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Let</a:t>
            </a:r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const</a:t>
            </a:r>
          </a:p>
        </p:txBody>
      </p:sp>
    </p:spTree>
    <p:extLst>
      <p:ext uri="{BB962C8B-B14F-4D97-AF65-F5344CB8AC3E}">
        <p14:creationId xmlns:p14="http://schemas.microsoft.com/office/powerpoint/2010/main" val="273492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データ型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668604" y="1574560"/>
            <a:ext cx="38892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：文字列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Number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" altLang="zh-CN" dirty="0"/>
              <a:t>true </a:t>
            </a:r>
            <a:r>
              <a:rPr lang="ja-JP" altLang="en-US"/>
              <a:t>と </a:t>
            </a:r>
            <a:r>
              <a:rPr lang="en" altLang="zh-CN" dirty="0"/>
              <a:t>false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Array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dirty="0"/>
              <a:t>複数</a:t>
            </a:r>
            <a:r>
              <a:rPr lang="ja-JP" altLang="en-US"/>
              <a:t>の</a:t>
            </a:r>
            <a:r>
              <a:rPr lang="zh-CN" altLang="en-US" dirty="0"/>
              <a:t>値</a:t>
            </a:r>
            <a:r>
              <a:rPr lang="ja-JP" altLang="en-US"/>
              <a:t>を</a:t>
            </a:r>
            <a:r>
              <a:rPr lang="zh-CN" altLang="en-US" dirty="0"/>
              <a:t>格納</a:t>
            </a:r>
            <a:r>
              <a:rPr lang="ja-JP" altLang="en-US"/>
              <a:t>できる。</a:t>
            </a:r>
            <a:endParaRPr lang="en-US" altLang="ja-JP" dirty="0"/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Object: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何を格納できる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6718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演算子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668604" y="1574560"/>
            <a:ext cx="12234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＋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ー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＋＋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ーー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%</a:t>
            </a: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＝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＝＝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＝＝＝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＞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＞＝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＜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＜＝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9105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条件文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668604" y="1574560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 {} else {}</a:t>
            </a:r>
          </a:p>
        </p:txBody>
      </p:sp>
    </p:spTree>
    <p:extLst>
      <p:ext uri="{BB962C8B-B14F-4D97-AF65-F5344CB8AC3E}">
        <p14:creationId xmlns:p14="http://schemas.microsoft.com/office/powerpoint/2010/main" val="2144687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循環処理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668604" y="199148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while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0383BB-7464-D445-9E49-042C626D83D4}"/>
              </a:ext>
            </a:extLst>
          </p:cNvPr>
          <p:cNvSpPr txBox="1"/>
          <p:nvPr/>
        </p:nvSpPr>
        <p:spPr>
          <a:xfrm>
            <a:off x="668604" y="2504661"/>
            <a:ext cx="24897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let </a:t>
            </a:r>
            <a:r>
              <a:rPr lang="en" altLang="zh-CN" dirty="0" err="1"/>
              <a:t>i</a:t>
            </a:r>
            <a:r>
              <a:rPr lang="en" altLang="zh-CN" dirty="0"/>
              <a:t> = 0; </a:t>
            </a:r>
          </a:p>
          <a:p>
            <a:r>
              <a:rPr lang="en" altLang="zh-CN" dirty="0"/>
              <a:t>do { 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i</a:t>
            </a:r>
            <a:r>
              <a:rPr lang="en" altLang="zh-CN" dirty="0"/>
              <a:t> += 1; </a:t>
            </a:r>
          </a:p>
          <a:p>
            <a:r>
              <a:rPr lang="zh-CN" altLang="en-US" dirty="0"/>
              <a:t>              </a:t>
            </a:r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i</a:t>
            </a:r>
            <a:r>
              <a:rPr lang="en" altLang="zh-CN" dirty="0"/>
              <a:t>); </a:t>
            </a:r>
          </a:p>
          <a:p>
            <a:r>
              <a:rPr lang="en" altLang="zh-CN" dirty="0"/>
              <a:t>} while (</a:t>
            </a:r>
            <a:r>
              <a:rPr lang="en" altLang="zh-CN" dirty="0" err="1"/>
              <a:t>i</a:t>
            </a:r>
            <a:r>
              <a:rPr lang="en" altLang="zh-CN" dirty="0"/>
              <a:t> &lt; 5);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235AC4-1598-7841-AF6F-29270B35AC0A}"/>
              </a:ext>
            </a:extLst>
          </p:cNvPr>
          <p:cNvSpPr/>
          <p:nvPr/>
        </p:nvSpPr>
        <p:spPr>
          <a:xfrm>
            <a:off x="5651421" y="2504138"/>
            <a:ext cx="5112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458B"/>
                </a:solidFill>
              </a:rPr>
              <a:t>for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626262"/>
                </a:solidFill>
              </a:rPr>
              <a:t>(</a:t>
            </a:r>
            <a:r>
              <a:rPr lang="en" altLang="zh-CN" dirty="0">
                <a:solidFill>
                  <a:srgbClr val="00458B"/>
                </a:solidFill>
              </a:rPr>
              <a:t>let</a:t>
            </a:r>
            <a:r>
              <a:rPr lang="en" altLang="zh-CN" dirty="0"/>
              <a:t> step </a:t>
            </a:r>
            <a:r>
              <a:rPr lang="en" altLang="zh-CN" dirty="0">
                <a:solidFill>
                  <a:srgbClr val="212121"/>
                </a:solidFill>
              </a:rPr>
              <a:t>=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95353A"/>
                </a:solidFill>
              </a:rPr>
              <a:t>0</a:t>
            </a:r>
            <a:r>
              <a:rPr lang="en" altLang="zh-CN" dirty="0">
                <a:solidFill>
                  <a:srgbClr val="626262"/>
                </a:solidFill>
              </a:rPr>
              <a:t>;</a:t>
            </a:r>
            <a:r>
              <a:rPr lang="en" altLang="zh-CN" dirty="0"/>
              <a:t> step </a:t>
            </a:r>
            <a:r>
              <a:rPr lang="en" altLang="zh-CN" dirty="0">
                <a:solidFill>
                  <a:srgbClr val="212121"/>
                </a:solidFill>
              </a:rPr>
              <a:t>&lt;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95353A"/>
                </a:solidFill>
              </a:rPr>
              <a:t>5</a:t>
            </a:r>
            <a:r>
              <a:rPr lang="en" altLang="zh-CN" dirty="0">
                <a:solidFill>
                  <a:srgbClr val="626262"/>
                </a:solidFill>
              </a:rPr>
              <a:t>;</a:t>
            </a:r>
            <a:r>
              <a:rPr lang="en" altLang="zh-CN" dirty="0"/>
              <a:t> step</a:t>
            </a:r>
            <a:r>
              <a:rPr lang="en" altLang="zh-CN" dirty="0">
                <a:solidFill>
                  <a:srgbClr val="212121"/>
                </a:solidFill>
              </a:rPr>
              <a:t>++</a:t>
            </a:r>
            <a:r>
              <a:rPr lang="en" altLang="zh-CN" dirty="0">
                <a:solidFill>
                  <a:srgbClr val="626262"/>
                </a:solidFill>
              </a:rPr>
              <a:t>)</a:t>
            </a:r>
            <a:r>
              <a:rPr lang="en" altLang="zh-CN" dirty="0"/>
              <a:t> </a:t>
            </a:r>
            <a:r>
              <a:rPr lang="zh-CN" altLang="en-US" dirty="0"/>
              <a:t> </a:t>
            </a:r>
            <a:r>
              <a:rPr lang="en" altLang="zh-CN" dirty="0">
                <a:solidFill>
                  <a:srgbClr val="626262"/>
                </a:solidFill>
              </a:rPr>
              <a:t>{</a:t>
            </a:r>
            <a:r>
              <a:rPr lang="en" altLang="zh-CN" dirty="0"/>
              <a:t> </a:t>
            </a:r>
          </a:p>
          <a:p>
            <a:r>
              <a:rPr lang="zh-CN" altLang="en-US" dirty="0">
                <a:solidFill>
                  <a:srgbClr val="626262"/>
                </a:solidFill>
              </a:rPr>
              <a:t>   </a:t>
            </a:r>
            <a:r>
              <a:rPr lang="en" altLang="zh-CN" dirty="0">
                <a:solidFill>
                  <a:srgbClr val="626262"/>
                </a:solidFill>
              </a:rPr>
              <a:t>// </a:t>
            </a:r>
            <a:r>
              <a:rPr lang="zh-CN" altLang="en-US" dirty="0">
                <a:solidFill>
                  <a:srgbClr val="626262"/>
                </a:solidFill>
              </a:rPr>
              <a:t>値</a:t>
            </a:r>
            <a:r>
              <a:rPr lang="ja-JP" altLang="en-US">
                <a:solidFill>
                  <a:srgbClr val="626262"/>
                </a:solidFill>
              </a:rPr>
              <a:t>が </a:t>
            </a:r>
            <a:r>
              <a:rPr lang="en-US" altLang="ja-JP" dirty="0">
                <a:solidFill>
                  <a:srgbClr val="626262"/>
                </a:solidFill>
              </a:rPr>
              <a:t>0 </a:t>
            </a:r>
            <a:r>
              <a:rPr lang="ja-JP" altLang="en-US">
                <a:solidFill>
                  <a:srgbClr val="626262"/>
                </a:solidFill>
              </a:rPr>
              <a:t>から </a:t>
            </a:r>
            <a:r>
              <a:rPr lang="en-US" altLang="ja-JP" dirty="0">
                <a:solidFill>
                  <a:srgbClr val="626262"/>
                </a:solidFill>
              </a:rPr>
              <a:t>4 </a:t>
            </a:r>
            <a:r>
              <a:rPr lang="ja-JP" altLang="en-US">
                <a:solidFill>
                  <a:srgbClr val="626262"/>
                </a:solidFill>
              </a:rPr>
              <a:t>まで</a:t>
            </a:r>
            <a:r>
              <a:rPr lang="zh-CN" altLang="en-US" dirty="0">
                <a:solidFill>
                  <a:srgbClr val="626262"/>
                </a:solidFill>
              </a:rPr>
              <a:t>計 </a:t>
            </a:r>
            <a:r>
              <a:rPr lang="en-US" altLang="zh-CN" dirty="0">
                <a:solidFill>
                  <a:srgbClr val="626262"/>
                </a:solidFill>
              </a:rPr>
              <a:t>5 </a:t>
            </a:r>
            <a:r>
              <a:rPr lang="zh-CN" altLang="en-US" dirty="0">
                <a:solidFill>
                  <a:srgbClr val="626262"/>
                </a:solidFill>
              </a:rPr>
              <a:t>回実行</a:t>
            </a:r>
            <a:r>
              <a:rPr lang="ja-JP" altLang="en-US">
                <a:solidFill>
                  <a:srgbClr val="626262"/>
                </a:solidFill>
              </a:rPr>
              <a:t>される</a:t>
            </a:r>
            <a:r>
              <a:rPr lang="ja-JP" altLang="en-US"/>
              <a:t> </a:t>
            </a:r>
            <a:endParaRPr lang="en-US" altLang="ja-JP" dirty="0"/>
          </a:p>
          <a:p>
            <a:r>
              <a:rPr lang="zh-CN" altLang="en-US" dirty="0"/>
              <a:t>    </a:t>
            </a:r>
            <a:r>
              <a:rPr lang="en" altLang="zh-CN" dirty="0" err="1"/>
              <a:t>console</a:t>
            </a:r>
            <a:r>
              <a:rPr lang="en" altLang="zh-CN" dirty="0" err="1">
                <a:solidFill>
                  <a:srgbClr val="626262"/>
                </a:solidFill>
              </a:rPr>
              <a:t>.</a:t>
            </a:r>
            <a:r>
              <a:rPr lang="en" altLang="zh-CN" dirty="0" err="1">
                <a:solidFill>
                  <a:srgbClr val="B54248"/>
                </a:solidFill>
              </a:rPr>
              <a:t>log</a:t>
            </a:r>
            <a:r>
              <a:rPr lang="en" altLang="zh-CN" dirty="0">
                <a:solidFill>
                  <a:srgbClr val="626262"/>
                </a:solidFill>
              </a:rPr>
              <a:t>(</a:t>
            </a:r>
            <a:r>
              <a:rPr lang="en" altLang="zh-CN" dirty="0">
                <a:solidFill>
                  <a:srgbClr val="276738"/>
                </a:solidFill>
              </a:rPr>
              <a:t>'</a:t>
            </a:r>
            <a:r>
              <a:rPr lang="zh-CN" altLang="en-US" dirty="0">
                <a:solidFill>
                  <a:srgbClr val="276738"/>
                </a:solidFill>
              </a:rPr>
              <a:t>一歩西</a:t>
            </a:r>
            <a:r>
              <a:rPr lang="ja-JP" altLang="en-US">
                <a:solidFill>
                  <a:srgbClr val="276738"/>
                </a:solidFill>
              </a:rPr>
              <a:t>に</a:t>
            </a:r>
            <a:r>
              <a:rPr lang="zh-CN" altLang="en-US" dirty="0">
                <a:solidFill>
                  <a:srgbClr val="276738"/>
                </a:solidFill>
              </a:rPr>
              <a:t>歩</a:t>
            </a:r>
            <a:r>
              <a:rPr lang="ja-JP" altLang="en-US">
                <a:solidFill>
                  <a:srgbClr val="276738"/>
                </a:solidFill>
              </a:rPr>
              <a:t>く</a:t>
            </a:r>
            <a:r>
              <a:rPr lang="en-US" altLang="ja-JP" dirty="0">
                <a:solidFill>
                  <a:srgbClr val="276738"/>
                </a:solidFill>
              </a:rPr>
              <a:t>’</a:t>
            </a:r>
            <a:r>
              <a:rPr lang="en-US" altLang="ja-JP" dirty="0">
                <a:solidFill>
                  <a:srgbClr val="626262"/>
                </a:solidFill>
              </a:rPr>
              <a:t>);</a:t>
            </a:r>
            <a:r>
              <a:rPr lang="ja-JP" altLang="en-US"/>
              <a:t> </a:t>
            </a:r>
            <a:endParaRPr lang="en-US" altLang="ja-JP" dirty="0"/>
          </a:p>
          <a:p>
            <a:r>
              <a:rPr lang="en-US" altLang="ja-JP" dirty="0">
                <a:solidFill>
                  <a:srgbClr val="626262"/>
                </a:solidFill>
              </a:rPr>
              <a:t>}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1C673B-3517-964D-BDB6-24EB6922107A}"/>
              </a:ext>
            </a:extLst>
          </p:cNvPr>
          <p:cNvSpPr txBox="1"/>
          <p:nvPr/>
        </p:nvSpPr>
        <p:spPr>
          <a:xfrm>
            <a:off x="5939656" y="180681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234970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関数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235AC4-1598-7841-AF6F-29270B35AC0A}"/>
              </a:ext>
            </a:extLst>
          </p:cNvPr>
          <p:cNvSpPr/>
          <p:nvPr/>
        </p:nvSpPr>
        <p:spPr>
          <a:xfrm>
            <a:off x="3048000" y="3105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/>
              <a:t>function multiply(num1,num2) </a:t>
            </a:r>
            <a:r>
              <a:rPr lang="ja-JP" altLang="en-US"/>
              <a:t>　</a:t>
            </a:r>
            <a:r>
              <a:rPr lang="en" altLang="zh-CN" dirty="0"/>
              <a:t>{</a:t>
            </a:r>
          </a:p>
          <a:p>
            <a:r>
              <a:rPr lang="en" altLang="zh-CN" dirty="0"/>
              <a:t> 	let result = num1 * num2; return result; </a:t>
            </a:r>
          </a:p>
          <a:p>
            <a:r>
              <a:rPr lang="en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753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コメント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668604" y="1574560"/>
            <a:ext cx="78357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/* </a:t>
            </a:r>
            <a:r>
              <a:rPr lang="zh-CN" altLang="en-US" dirty="0"/>
              <a:t>挟</a:t>
            </a:r>
            <a:r>
              <a:rPr lang="ja-JP" altLang="en-US"/>
              <a:t>まれているすべてがコメントです。 *</a:t>
            </a:r>
            <a:r>
              <a:rPr lang="en-US" altLang="ja-JP" dirty="0"/>
              <a:t>/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ja-JP" dirty="0"/>
              <a:t>// </a:t>
            </a:r>
            <a:r>
              <a:rPr lang="ja-JP" altLang="en-US"/>
              <a:t>これはコメントです</a:t>
            </a:r>
            <a:endParaRPr lang="en-US" altLang="ja-JP" dirty="0"/>
          </a:p>
          <a:p>
            <a:pPr marL="342900" indent="-342900">
              <a:buAutoNum type="arabicPeriod"/>
            </a:pPr>
            <a:r>
              <a:rPr lang="en-US" altLang="ja-JP" dirty="0"/>
              <a:t>/* </a:t>
            </a:r>
            <a:r>
              <a:rPr lang="ja-JP" altLang="en-US"/>
              <a:t>ただし、</a:t>
            </a:r>
            <a:r>
              <a:rPr lang="en-US" altLang="ja-JP" dirty="0"/>
              <a:t>/* </a:t>
            </a:r>
            <a:r>
              <a:rPr lang="zh-CN" altLang="en-US" dirty="0"/>
              <a:t>入</a:t>
            </a:r>
            <a:r>
              <a:rPr lang="ja-JP" altLang="en-US"/>
              <a:t>れ</a:t>
            </a:r>
            <a:r>
              <a:rPr lang="zh-CN" altLang="en-US" dirty="0"/>
              <a:t>子</a:t>
            </a:r>
            <a:r>
              <a:rPr lang="ja-JP" altLang="en-US"/>
              <a:t>のコメントは *</a:t>
            </a:r>
            <a:r>
              <a:rPr lang="en-US" altLang="ja-JP" dirty="0"/>
              <a:t>/</a:t>
            </a:r>
            <a:r>
              <a:rPr lang="ja-JP" altLang="en-US"/>
              <a:t> できず、</a:t>
            </a:r>
            <a:r>
              <a:rPr lang="en" altLang="zh-CN" dirty="0" err="1"/>
              <a:t>SyntaxError</a:t>
            </a:r>
            <a:r>
              <a:rPr lang="en" altLang="zh-CN" dirty="0"/>
              <a:t> </a:t>
            </a:r>
            <a:r>
              <a:rPr lang="ja-JP" altLang="en-US"/>
              <a:t>となります *</a:t>
            </a:r>
            <a:r>
              <a:rPr lang="en-US" altLang="ja-JP" dirty="0"/>
              <a:t>/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1228D1-9BEC-CD4A-AF94-040645F1296A}"/>
              </a:ext>
            </a:extLst>
          </p:cNvPr>
          <p:cNvSpPr txBox="1"/>
          <p:nvPr/>
        </p:nvSpPr>
        <p:spPr>
          <a:xfrm>
            <a:off x="6096000" y="5362589"/>
            <a:ext cx="5929828" cy="66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ソースコードの実行から除外する。</a:t>
            </a:r>
          </a:p>
        </p:txBody>
      </p:sp>
    </p:spTree>
    <p:extLst>
      <p:ext uri="{BB962C8B-B14F-4D97-AF65-F5344CB8AC3E}">
        <p14:creationId xmlns:p14="http://schemas.microsoft.com/office/powerpoint/2010/main" val="3450789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開発環境の準備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464968" y="1186934"/>
            <a:ext cx="113673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Git</a:t>
            </a:r>
          </a:p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https://git-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scm.com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/book/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zh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/v2/%E8%B5%B7%E6%AD%A5-%E5%AE%89%E8%A3%85-Git</a:t>
            </a:r>
          </a:p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Git hub:</a:t>
            </a:r>
          </a:p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アカウントの作成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47086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の使い方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748117" y="3045552"/>
            <a:ext cx="2954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②よく使用するコマンド：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 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init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 clone</a:t>
            </a: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 pull</a:t>
            </a: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 add</a:t>
            </a: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 commit</a:t>
            </a: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 push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2DF806-4B8D-EF47-86BC-1EE975FEDD0B}"/>
              </a:ext>
            </a:extLst>
          </p:cNvPr>
          <p:cNvSpPr txBox="1"/>
          <p:nvPr/>
        </p:nvSpPr>
        <p:spPr>
          <a:xfrm>
            <a:off x="6810986" y="3045552"/>
            <a:ext cx="268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③VS</a:t>
            </a:r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コード上の</a:t>
            </a: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機能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50728E-C082-D540-916F-6DB53F518B13}"/>
              </a:ext>
            </a:extLst>
          </p:cNvPr>
          <p:cNvSpPr txBox="1"/>
          <p:nvPr/>
        </p:nvSpPr>
        <p:spPr>
          <a:xfrm>
            <a:off x="671916" y="1269761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の作用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　　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ソースコードバージョン管理ツール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4754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宿題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668604" y="1574560"/>
            <a:ext cx="22621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①下記のものを出力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**</a:t>
            </a: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***</a:t>
            </a: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****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9D0E68-44AF-7845-A05C-B7535ED34970}"/>
              </a:ext>
            </a:extLst>
          </p:cNvPr>
          <p:cNvSpPr txBox="1"/>
          <p:nvPr/>
        </p:nvSpPr>
        <p:spPr>
          <a:xfrm>
            <a:off x="6436612" y="1674674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②下記配列から偶数を洗い出して出力する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[10,3,7,12,25,87,30,28]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80A10F-CFA4-DB45-A46E-B4749C66A0B0}"/>
              </a:ext>
            </a:extLst>
          </p:cNvPr>
          <p:cNvSpPr txBox="1"/>
          <p:nvPr/>
        </p:nvSpPr>
        <p:spPr>
          <a:xfrm>
            <a:off x="668604" y="4262265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③変種の初期値＝１、循環処理して１００になりましうたら出力する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76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464969" y="1186934"/>
            <a:ext cx="2692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開発環境準備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JavaScript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概要を把握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37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開発環境の準備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464969" y="1186934"/>
            <a:ext cx="2916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https://</a:t>
            </a:r>
            <a:r>
              <a:rPr kumimoji="1"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nodejs.org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</a:p>
          <a:p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Microsoft edge</a:t>
            </a:r>
          </a:p>
          <a:p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06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プログラムとは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69ACFD-477B-F84A-A8B7-FA8EA587BC5B}"/>
              </a:ext>
            </a:extLst>
          </p:cNvPr>
          <p:cNvSpPr txBox="1"/>
          <p:nvPr/>
        </p:nvSpPr>
        <p:spPr>
          <a:xfrm>
            <a:off x="2682658" y="2513546"/>
            <a:ext cx="656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プログラム＝指令</a:t>
            </a:r>
            <a:endParaRPr kumimoji="1" lang="en-US" altLang="zh-CN" sz="6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1619503" y="3908121"/>
            <a:ext cx="941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コンピュータの動作を具体的に指示する命令です。この命令の書き言語は様々あります。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C#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、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……</a:t>
            </a:r>
          </a:p>
        </p:txBody>
      </p:sp>
    </p:spTree>
    <p:extLst>
      <p:ext uri="{BB962C8B-B14F-4D97-AF65-F5344CB8AC3E}">
        <p14:creationId xmlns:p14="http://schemas.microsoft.com/office/powerpoint/2010/main" val="52417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3600" b="1" u="sng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15CA17-E360-3C45-A6DE-6F3320E45153}"/>
              </a:ext>
            </a:extLst>
          </p:cNvPr>
          <p:cNvSpPr/>
          <p:nvPr/>
        </p:nvSpPr>
        <p:spPr>
          <a:xfrm>
            <a:off x="617369" y="478076"/>
            <a:ext cx="11407617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プログラムとコンピュータのやり取り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959EF6-033F-AF4B-8E10-B35D98B308C7}"/>
              </a:ext>
            </a:extLst>
          </p:cNvPr>
          <p:cNvSpPr/>
          <p:nvPr/>
        </p:nvSpPr>
        <p:spPr>
          <a:xfrm>
            <a:off x="10083450" y="1916482"/>
            <a:ext cx="1853853" cy="46158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コンピュータ</a:t>
            </a:r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０１０１０１０１０１００１００１０１００１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E0B457-87A1-EC41-B1A1-E6739E047326}"/>
              </a:ext>
            </a:extLst>
          </p:cNvPr>
          <p:cNvSpPr/>
          <p:nvPr/>
        </p:nvSpPr>
        <p:spPr>
          <a:xfrm>
            <a:off x="8166971" y="1916482"/>
            <a:ext cx="1617944" cy="461584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OS</a:t>
            </a:r>
          </a:p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</a:t>
            </a: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Unix</a:t>
            </a:r>
          </a:p>
          <a:p>
            <a:pPr algn="ctr"/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646618-750E-C44B-976D-A65B54A873FA}"/>
              </a:ext>
            </a:extLst>
          </p:cNvPr>
          <p:cNvSpPr/>
          <p:nvPr/>
        </p:nvSpPr>
        <p:spPr>
          <a:xfrm>
            <a:off x="5011454" y="1916482"/>
            <a:ext cx="1478072" cy="461584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t"/>
          <a:lstStyle/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Runtime</a:t>
            </a:r>
          </a:p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57B7FC-1C55-EF45-81FF-BA3396C666EE}"/>
              </a:ext>
            </a:extLst>
          </p:cNvPr>
          <p:cNvSpPr/>
          <p:nvPr/>
        </p:nvSpPr>
        <p:spPr>
          <a:xfrm>
            <a:off x="5268238" y="2855935"/>
            <a:ext cx="964504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JVM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3E06A85-91F6-614C-8C8A-4B78942F8856}"/>
              </a:ext>
            </a:extLst>
          </p:cNvPr>
          <p:cNvSpPr/>
          <p:nvPr/>
        </p:nvSpPr>
        <p:spPr>
          <a:xfrm>
            <a:off x="5268238" y="3980979"/>
            <a:ext cx="964504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.NET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C9ED213-AF5D-5445-84A9-DBC10847383B}"/>
              </a:ext>
            </a:extLst>
          </p:cNvPr>
          <p:cNvSpPr/>
          <p:nvPr/>
        </p:nvSpPr>
        <p:spPr>
          <a:xfrm>
            <a:off x="5268238" y="5041095"/>
            <a:ext cx="964504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??</a:t>
            </a:r>
            <a:endParaRPr kumimoji="1" lang="zh-CN" altLang="en-US" dirty="0"/>
          </a:p>
        </p:txBody>
      </p:sp>
      <p:sp>
        <p:nvSpPr>
          <p:cNvPr id="16" name="竖卷形 15">
            <a:extLst>
              <a:ext uri="{FF2B5EF4-FFF2-40B4-BE49-F238E27FC236}">
                <a16:creationId xmlns:a16="http://schemas.microsoft.com/office/drawing/2014/main" id="{60BDBD7D-3D38-344C-A012-B60FDFFB7DEA}"/>
              </a:ext>
            </a:extLst>
          </p:cNvPr>
          <p:cNvSpPr/>
          <p:nvPr/>
        </p:nvSpPr>
        <p:spPr>
          <a:xfrm>
            <a:off x="2407085" y="2836384"/>
            <a:ext cx="926926" cy="87682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JAVA</a:t>
            </a:r>
            <a:endParaRPr kumimoji="1" lang="zh-CN" altLang="en-US" dirty="0"/>
          </a:p>
        </p:txBody>
      </p:sp>
      <p:sp>
        <p:nvSpPr>
          <p:cNvPr id="17" name="竖卷形 16">
            <a:extLst>
              <a:ext uri="{FF2B5EF4-FFF2-40B4-BE49-F238E27FC236}">
                <a16:creationId xmlns:a16="http://schemas.microsoft.com/office/drawing/2014/main" id="{BEE65A0F-D5BA-3540-8FAE-3B389EF185F8}"/>
              </a:ext>
            </a:extLst>
          </p:cNvPr>
          <p:cNvSpPr/>
          <p:nvPr/>
        </p:nvSpPr>
        <p:spPr>
          <a:xfrm>
            <a:off x="2407085" y="4018557"/>
            <a:ext cx="926926" cy="87682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C#</a:t>
            </a:r>
            <a:endParaRPr kumimoji="1" lang="zh-CN" altLang="en-US" dirty="0"/>
          </a:p>
        </p:txBody>
      </p:sp>
      <p:sp>
        <p:nvSpPr>
          <p:cNvPr id="18" name="竖卷形 17">
            <a:extLst>
              <a:ext uri="{FF2B5EF4-FFF2-40B4-BE49-F238E27FC236}">
                <a16:creationId xmlns:a16="http://schemas.microsoft.com/office/drawing/2014/main" id="{002A99F1-F6EF-C74D-9BA4-38B171460F77}"/>
              </a:ext>
            </a:extLst>
          </p:cNvPr>
          <p:cNvSpPr/>
          <p:nvPr/>
        </p:nvSpPr>
        <p:spPr>
          <a:xfrm>
            <a:off x="2314354" y="5115620"/>
            <a:ext cx="1019655" cy="9144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Java</a:t>
            </a:r>
          </a:p>
          <a:p>
            <a:pPr algn="ctr"/>
            <a:r>
              <a:rPr kumimoji="1" lang="en-US" altLang="zh-CN" dirty="0"/>
              <a:t>script</a:t>
            </a:r>
            <a:endParaRPr kumimoji="1" lang="zh-CN" altLang="en-US" dirty="0"/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22D4F4B9-2B44-CA42-972F-53065A726197}"/>
              </a:ext>
            </a:extLst>
          </p:cNvPr>
          <p:cNvSpPr/>
          <p:nvPr/>
        </p:nvSpPr>
        <p:spPr>
          <a:xfrm>
            <a:off x="6746311" y="3980979"/>
            <a:ext cx="1282874" cy="77891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C9353D0C-A718-E84C-BF96-CB53336A806F}"/>
              </a:ext>
            </a:extLst>
          </p:cNvPr>
          <p:cNvSpPr/>
          <p:nvPr/>
        </p:nvSpPr>
        <p:spPr>
          <a:xfrm>
            <a:off x="9319889" y="4018557"/>
            <a:ext cx="1282874" cy="77891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8788A64E-6B4A-0A45-B220-F981832A913B}"/>
              </a:ext>
            </a:extLst>
          </p:cNvPr>
          <p:cNvSpPr/>
          <p:nvPr/>
        </p:nvSpPr>
        <p:spPr>
          <a:xfrm>
            <a:off x="3334009" y="2934295"/>
            <a:ext cx="1789136" cy="6356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56D81D5D-E78A-EA4D-8F74-9E10DF5A6FE6}"/>
              </a:ext>
            </a:extLst>
          </p:cNvPr>
          <p:cNvSpPr/>
          <p:nvPr/>
        </p:nvSpPr>
        <p:spPr>
          <a:xfrm>
            <a:off x="3410209" y="4090200"/>
            <a:ext cx="1789136" cy="6356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8271AB30-96B0-124B-B167-5CD6AC60E726}"/>
              </a:ext>
            </a:extLst>
          </p:cNvPr>
          <p:cNvSpPr/>
          <p:nvPr/>
        </p:nvSpPr>
        <p:spPr>
          <a:xfrm>
            <a:off x="3410209" y="5246105"/>
            <a:ext cx="1789136" cy="6356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64C8B079-25E1-E946-ABF2-8D39E5703171}"/>
              </a:ext>
            </a:extLst>
          </p:cNvPr>
          <p:cNvSpPr/>
          <p:nvPr/>
        </p:nvSpPr>
        <p:spPr>
          <a:xfrm>
            <a:off x="1966586" y="2934295"/>
            <a:ext cx="347768" cy="16502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0563B60-004F-F44D-A046-A30D81ED8BE7}"/>
              </a:ext>
            </a:extLst>
          </p:cNvPr>
          <p:cNvSpPr txBox="1"/>
          <p:nvPr/>
        </p:nvSpPr>
        <p:spPr>
          <a:xfrm>
            <a:off x="247659" y="35699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コンパイル型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BD9A1E9-7992-9B48-A997-B229E26958EE}"/>
              </a:ext>
            </a:extLst>
          </p:cNvPr>
          <p:cNvSpPr txBox="1"/>
          <p:nvPr/>
        </p:nvSpPr>
        <p:spPr>
          <a:xfrm>
            <a:off x="1032489" y="53792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解析型</a:t>
            </a:r>
          </a:p>
        </p:txBody>
      </p:sp>
      <p:sp>
        <p:nvSpPr>
          <p:cNvPr id="29" name="竖卷形 28">
            <a:extLst>
              <a:ext uri="{FF2B5EF4-FFF2-40B4-BE49-F238E27FC236}">
                <a16:creationId xmlns:a16="http://schemas.microsoft.com/office/drawing/2014/main" id="{E8C26ABE-2F1F-D144-90BA-41E9304CCC82}"/>
              </a:ext>
            </a:extLst>
          </p:cNvPr>
          <p:cNvSpPr/>
          <p:nvPr/>
        </p:nvSpPr>
        <p:spPr>
          <a:xfrm>
            <a:off x="3845841" y="2873326"/>
            <a:ext cx="668578" cy="722551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中間</a:t>
            </a:r>
          </a:p>
        </p:txBody>
      </p:sp>
      <p:sp>
        <p:nvSpPr>
          <p:cNvPr id="30" name="竖卷形 29">
            <a:extLst>
              <a:ext uri="{FF2B5EF4-FFF2-40B4-BE49-F238E27FC236}">
                <a16:creationId xmlns:a16="http://schemas.microsoft.com/office/drawing/2014/main" id="{68C2151E-4792-6841-AB3D-8A130FDB3B33}"/>
              </a:ext>
            </a:extLst>
          </p:cNvPr>
          <p:cNvSpPr/>
          <p:nvPr/>
        </p:nvSpPr>
        <p:spPr>
          <a:xfrm>
            <a:off x="3859320" y="4018557"/>
            <a:ext cx="668578" cy="722551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中間</a:t>
            </a:r>
          </a:p>
        </p:txBody>
      </p:sp>
    </p:spTree>
    <p:extLst>
      <p:ext uri="{BB962C8B-B14F-4D97-AF65-F5344CB8AC3E}">
        <p14:creationId xmlns:p14="http://schemas.microsoft.com/office/powerpoint/2010/main" val="72536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Hello </a:t>
            </a:r>
            <a:r>
              <a:rPr kumimoji="1" lang="en-US" altLang="ja-JP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World</a:t>
            </a:r>
            <a:endParaRPr kumimoji="1" lang="zh-CN" altLang="en-US" sz="3600" b="1" u="sng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3950467" y="3244334"/>
            <a:ext cx="389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Console.log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(”HELLO WORLD!”);</a:t>
            </a:r>
          </a:p>
        </p:txBody>
      </p:sp>
    </p:spTree>
    <p:extLst>
      <p:ext uri="{BB962C8B-B14F-4D97-AF65-F5344CB8AC3E}">
        <p14:creationId xmlns:p14="http://schemas.microsoft.com/office/powerpoint/2010/main" val="400828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の実行環境</a:t>
            </a:r>
            <a:endParaRPr kumimoji="1" lang="en-US" altLang="zh-CN" sz="3600" b="1" u="sng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竖卷形 3">
            <a:extLst>
              <a:ext uri="{FF2B5EF4-FFF2-40B4-BE49-F238E27FC236}">
                <a16:creationId xmlns:a16="http://schemas.microsoft.com/office/drawing/2014/main" id="{FD427514-8966-E844-9D01-053C55BC15FF}"/>
              </a:ext>
            </a:extLst>
          </p:cNvPr>
          <p:cNvSpPr/>
          <p:nvPr/>
        </p:nvSpPr>
        <p:spPr>
          <a:xfrm>
            <a:off x="1412988" y="3429000"/>
            <a:ext cx="1440087" cy="122266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JavaScript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DBF3B3-BADC-DA4A-8140-36778EDC01DD}"/>
              </a:ext>
            </a:extLst>
          </p:cNvPr>
          <p:cNvSpPr/>
          <p:nvPr/>
        </p:nvSpPr>
        <p:spPr>
          <a:xfrm>
            <a:off x="4244009" y="1698481"/>
            <a:ext cx="1851991" cy="461584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t"/>
          <a:lstStyle/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Runtime</a:t>
            </a:r>
          </a:p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E17542-2097-C34E-8CE1-742C219A08F2}"/>
              </a:ext>
            </a:extLst>
          </p:cNvPr>
          <p:cNvSpPr/>
          <p:nvPr/>
        </p:nvSpPr>
        <p:spPr>
          <a:xfrm>
            <a:off x="5585791" y="2872409"/>
            <a:ext cx="318052" cy="285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V8</a:t>
            </a:r>
          </a:p>
          <a:p>
            <a:pPr algn="ctr"/>
            <a:endParaRPr kumimoji="1"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54E4FC-F818-1A46-9645-DB5A337EAEAD}"/>
              </a:ext>
            </a:extLst>
          </p:cNvPr>
          <p:cNvSpPr/>
          <p:nvPr/>
        </p:nvSpPr>
        <p:spPr>
          <a:xfrm>
            <a:off x="4397216" y="2872409"/>
            <a:ext cx="996418" cy="157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Chrome,</a:t>
            </a:r>
          </a:p>
          <a:p>
            <a:pPr algn="ctr"/>
            <a:r>
              <a:rPr kumimoji="1" lang="en-US" altLang="zh-CN" dirty="0"/>
              <a:t>edge</a:t>
            </a:r>
          </a:p>
          <a:p>
            <a:pPr algn="ctr"/>
            <a:endParaRPr kumimoji="1"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634BA7-3534-0F41-87A1-5B67F5182670}"/>
              </a:ext>
            </a:extLst>
          </p:cNvPr>
          <p:cNvSpPr/>
          <p:nvPr/>
        </p:nvSpPr>
        <p:spPr>
          <a:xfrm>
            <a:off x="4397215" y="4502425"/>
            <a:ext cx="996418" cy="12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Nodejs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4646EC-BF47-D046-8DB8-975C9A2186BA}"/>
              </a:ext>
            </a:extLst>
          </p:cNvPr>
          <p:cNvSpPr/>
          <p:nvPr/>
        </p:nvSpPr>
        <p:spPr>
          <a:xfrm>
            <a:off x="9984059" y="1698481"/>
            <a:ext cx="1853853" cy="46158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コンピュータ</a:t>
            </a:r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０１０１０１０１０１００１００１０１００１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955B8E-214C-FA42-80E7-A1E1E6DD7264}"/>
              </a:ext>
            </a:extLst>
          </p:cNvPr>
          <p:cNvSpPr/>
          <p:nvPr/>
        </p:nvSpPr>
        <p:spPr>
          <a:xfrm>
            <a:off x="8067580" y="1698481"/>
            <a:ext cx="1617944" cy="461584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OS</a:t>
            </a:r>
          </a:p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</a:t>
            </a: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Unix</a:t>
            </a:r>
          </a:p>
          <a:p>
            <a:pPr algn="ctr"/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83F1097D-0EA1-E145-BA3C-E54BC8445B00}"/>
              </a:ext>
            </a:extLst>
          </p:cNvPr>
          <p:cNvSpPr/>
          <p:nvPr/>
        </p:nvSpPr>
        <p:spPr>
          <a:xfrm>
            <a:off x="6746311" y="3980979"/>
            <a:ext cx="1282874" cy="77891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1B6FAC52-4066-1E40-A9B5-1EC92B54B98C}"/>
              </a:ext>
            </a:extLst>
          </p:cNvPr>
          <p:cNvSpPr/>
          <p:nvPr/>
        </p:nvSpPr>
        <p:spPr>
          <a:xfrm>
            <a:off x="9082482" y="4053335"/>
            <a:ext cx="1282874" cy="77891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7D6F4E80-7BBA-AA4C-81D5-5862EF87605B}"/>
              </a:ext>
            </a:extLst>
          </p:cNvPr>
          <p:cNvSpPr/>
          <p:nvPr/>
        </p:nvSpPr>
        <p:spPr>
          <a:xfrm>
            <a:off x="2797189" y="3677626"/>
            <a:ext cx="1282874" cy="77891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592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600" b="1" u="sng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は何ができますか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2099838" y="1713708"/>
            <a:ext cx="75361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Dom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を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html 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操作（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jquery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angular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react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ロジック計算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DB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を操作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ファイルを操作、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EXCEL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処理など、テキスト出力など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" altLang="zh-CN" dirty="0" err="1"/>
              <a:t>TensorFlow.js</a:t>
            </a:r>
            <a:r>
              <a:rPr lang="en" altLang="zh-CN" dirty="0"/>
              <a:t> </a:t>
            </a:r>
            <a:r>
              <a:rPr lang="ja-JP" altLang="en-US"/>
              <a:t>　人工知能、機械学習</a:t>
            </a:r>
            <a:endParaRPr lang="en-US" altLang="ja-JP" dirty="0"/>
          </a:p>
          <a:p>
            <a:pPr lvl="1"/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live.ngplus.world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live_pc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/l_5fb794dae4b04db7c08ff5a0</a:t>
            </a:r>
          </a:p>
        </p:txBody>
      </p:sp>
    </p:spTree>
    <p:extLst>
      <p:ext uri="{BB962C8B-B14F-4D97-AF65-F5344CB8AC3E}">
        <p14:creationId xmlns:p14="http://schemas.microsoft.com/office/powerpoint/2010/main" val="136978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開発環境の準備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464969" y="1186934"/>
            <a:ext cx="6909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参考資料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developer.mozilla.org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/ja/docs/Web/JavaScript 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9596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650</Words>
  <Application>Microsoft Macintosh PowerPoint</Application>
  <PresentationFormat>宽屏</PresentationFormat>
  <Paragraphs>180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Microsoft YaHei</vt:lpstr>
      <vt:lpstr>Microsoft YaHei</vt:lpstr>
      <vt:lpstr>Arial</vt:lpstr>
      <vt:lpstr>Office 主题​​</vt:lpstr>
      <vt:lpstr>JAVASCRIPT 入門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入門</dc:title>
  <dc:creator>Microsoft Office User</dc:creator>
  <cp:lastModifiedBy>Microsoft Office User</cp:lastModifiedBy>
  <cp:revision>44</cp:revision>
  <dcterms:created xsi:type="dcterms:W3CDTF">2021-04-06T07:23:36Z</dcterms:created>
  <dcterms:modified xsi:type="dcterms:W3CDTF">2021-04-14T07:49:56Z</dcterms:modified>
</cp:coreProperties>
</file>