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9708AD-757F-5C48-9A47-EDF75BA9F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147105-27EF-7B43-9300-3E43831683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EC95FA-5DB4-DF4D-87AE-AA16A07B6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8F0C-D461-154F-8875-97D3B31102A2}" type="datetimeFigureOut">
              <a:rPr kumimoji="1" lang="zh-CN" altLang="en-US" smtClean="0"/>
              <a:t>2021/3/29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032046-F23E-DC44-9BDC-B1EC619A2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AA4FC0-80FF-6443-B139-4842E74F1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5400-4E08-3641-BDF0-B64AA373DF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3216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97D3D5-B454-0A4D-BD6A-F78452369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DB0494-3492-1E4C-9E47-D50D6FDCBF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1DD5B3-1F5D-8949-80C6-D31C7057D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8F0C-D461-154F-8875-97D3B31102A2}" type="datetimeFigureOut">
              <a:rPr kumimoji="1" lang="zh-CN" altLang="en-US" smtClean="0"/>
              <a:t>2021/3/29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AF884F-D066-0E4A-9271-3515A0733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268E8E-2744-5347-A0E1-1D25BD4C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5400-4E08-3641-BDF0-B64AA373DF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5336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83E3FD2-5FB1-634A-800F-396011C2B2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8042DD-4734-3346-A5C7-44137A3C8E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A5EC04-ADD6-3644-A6CF-75DFA7589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8F0C-D461-154F-8875-97D3B31102A2}" type="datetimeFigureOut">
              <a:rPr kumimoji="1" lang="zh-CN" altLang="en-US" smtClean="0"/>
              <a:t>2021/3/29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A40389-7502-5745-913A-31B849856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0E30FF-81E5-374D-9D52-4C87DE66B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5400-4E08-3641-BDF0-B64AA373DF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102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52ED4-C97C-2B4C-BD42-A914C04B5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45589F-861A-F347-A827-B0D1BE9FE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AD16D7-3FA4-E144-91EF-C9562B0D2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8F0C-D461-154F-8875-97D3B31102A2}" type="datetimeFigureOut">
              <a:rPr kumimoji="1" lang="zh-CN" altLang="en-US" smtClean="0"/>
              <a:t>2021/3/29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9EAAEF-50EF-6A42-B1D8-2CB18E37E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694A36-B499-FE43-8ABD-8EEF629AC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5400-4E08-3641-BDF0-B64AA373DF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1220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7FABCC-7BF8-BE44-9D91-9A014FA0E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288DFA-7BEF-5C4D-A517-50D87F7B4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7E2FA3-07A6-DA49-BECA-A20EF4B83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8F0C-D461-154F-8875-97D3B31102A2}" type="datetimeFigureOut">
              <a:rPr kumimoji="1" lang="zh-CN" altLang="en-US" smtClean="0"/>
              <a:t>2021/3/29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574AC5-002E-8C44-BC06-AD36972F6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7EC40E-8885-E246-A6B1-673B4DEC1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5400-4E08-3641-BDF0-B64AA373DF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8324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ECFE7E-6DD1-2348-80ED-9831F6CA5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921970-5673-0446-BDD1-482CB4E1A7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0951A4-38C0-B541-B89A-211C70695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B53B11-361F-FD42-81D6-7E415B0F6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8F0C-D461-154F-8875-97D3B31102A2}" type="datetimeFigureOut">
              <a:rPr kumimoji="1" lang="zh-CN" altLang="en-US" smtClean="0"/>
              <a:t>2021/3/29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A2199E-2213-1B41-AF7C-2B649F856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16679B-4DC3-E044-81D2-7B2D49839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5400-4E08-3641-BDF0-B64AA373DF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5301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0C4A0-F05B-614F-A3D7-C0789633E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B6DD3B-6AA1-F14C-B0D5-3DD0DAEE1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94F472-C528-8445-AB58-D707740EB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12E8E8-D671-BA43-9846-672BDC6002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901FCC-FB1B-3F4D-9C91-6476DD4F9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957C83-3560-064F-A73C-76C4C2C4E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8F0C-D461-154F-8875-97D3B31102A2}" type="datetimeFigureOut">
              <a:rPr kumimoji="1" lang="zh-CN" altLang="en-US" smtClean="0"/>
              <a:t>2021/3/29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917C1A1-30C3-D84F-96A3-24E4473A8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7D53EE0-2C56-7346-BB20-660890B34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5400-4E08-3641-BDF0-B64AA373DF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841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180B0-8051-B74E-BFD1-7F52BFD39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1288378-B325-7F4E-8CA8-032C8DB0F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8F0C-D461-154F-8875-97D3B31102A2}" type="datetimeFigureOut">
              <a:rPr kumimoji="1" lang="zh-CN" altLang="en-US" smtClean="0"/>
              <a:t>2021/3/29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BA6920E-FB73-6144-BCEF-7C53E0CB6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B68F8F6-53A7-4E49-B207-72C4B3186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5400-4E08-3641-BDF0-B64AA373DF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8147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8C16AC8-FF6C-994B-8F44-713BA2BBD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8F0C-D461-154F-8875-97D3B31102A2}" type="datetimeFigureOut">
              <a:rPr kumimoji="1" lang="zh-CN" altLang="en-US" smtClean="0"/>
              <a:t>2021/3/29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DCDF03D-A716-3C4C-93E9-A5B6A28D8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B795D0-662D-524A-970E-05A9E105F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5400-4E08-3641-BDF0-B64AA373DF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292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BA34D9-F3CD-8242-8AAE-2911D4114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87A217-8E68-AB47-BB49-309C24DFC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ED4D9B-F8B5-4042-9BFD-A0E8F9947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E5F687-87CE-984E-8EA8-9E2EADA5E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8F0C-D461-154F-8875-97D3B31102A2}" type="datetimeFigureOut">
              <a:rPr kumimoji="1" lang="zh-CN" altLang="en-US" smtClean="0"/>
              <a:t>2021/3/29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D21C5F-9117-9748-BD0E-3A8BDAFF7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FF45A9-2E0D-7D46-A4F5-95C02E855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5400-4E08-3641-BDF0-B64AA373DF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4002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1F25BD-F78A-3643-AAAF-1385F5AE9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BEC1A4E-1806-D044-A696-28BABC1366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6DB0B1-E295-BB48-9024-DDCC5429C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09227F-A2D2-1D42-A8E1-ED253A4F4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8F0C-D461-154F-8875-97D3B31102A2}" type="datetimeFigureOut">
              <a:rPr kumimoji="1" lang="zh-CN" altLang="en-US" smtClean="0"/>
              <a:t>2021/3/29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8105A1-0F58-534E-BBBE-75E55FC1B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F80890-BFAE-5A4B-AB22-248CD9FFA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95400-4E08-3641-BDF0-B64AA373DF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4485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737C534-E1B9-7248-B5D0-9C61BC9BE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4DE468-B9A1-2C4A-A891-F74B1F132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20DD00-9535-3F43-8AA7-490B042252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D8F0C-D461-154F-8875-97D3B31102A2}" type="datetimeFigureOut">
              <a:rPr kumimoji="1" lang="zh-CN" altLang="en-US" smtClean="0"/>
              <a:t>2021/3/29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529B44-A688-C642-AE8B-4858E4EB6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207AA2-6D6F-8444-ABFE-B8BB589D28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95400-4E08-3641-BDF0-B64AA373DF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7841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741F27-1FC6-124D-8AC8-1C33F3431F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482966-D52F-AC4C-8EF0-72D94C2EE5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3966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</cp:revision>
  <dcterms:created xsi:type="dcterms:W3CDTF">2021-03-29T09:48:52Z</dcterms:created>
  <dcterms:modified xsi:type="dcterms:W3CDTF">2021-03-29T09:49:27Z</dcterms:modified>
</cp:coreProperties>
</file>