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74" r:id="rId4"/>
    <p:sldId id="275" r:id="rId5"/>
    <p:sldId id="276" r:id="rId6"/>
    <p:sldId id="278" r:id="rId7"/>
    <p:sldId id="277" r:id="rId8"/>
    <p:sldId id="281" r:id="rId9"/>
    <p:sldId id="282" r:id="rId10"/>
    <p:sldId id="283" r:id="rId11"/>
    <p:sldId id="279" r:id="rId12"/>
    <p:sldId id="285" r:id="rId13"/>
    <p:sldId id="280" r:id="rId14"/>
    <p:sldId id="284" r:id="rId15"/>
    <p:sldId id="287" r:id="rId16"/>
    <p:sldId id="288" r:id="rId17"/>
    <p:sldId id="291" r:id="rId18"/>
    <p:sldId id="292" r:id="rId19"/>
    <p:sldId id="289" r:id="rId20"/>
    <p:sldId id="290" r:id="rId21"/>
    <p:sldId id="286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69A"/>
    <a:srgbClr val="F58131"/>
    <a:srgbClr val="FCD600"/>
    <a:srgbClr val="135BA6"/>
    <a:srgbClr val="72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4"/>
    <p:restoredTop sz="87728"/>
  </p:normalViewPr>
  <p:slideViewPr>
    <p:cSldViewPr snapToGrid="0" snapToObjects="1">
      <p:cViewPr>
        <p:scale>
          <a:sx n="94" d="100"/>
          <a:sy n="94" d="100"/>
        </p:scale>
        <p:origin x="6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35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16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7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960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324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2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764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80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6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87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55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758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794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8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2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70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38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3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00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20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7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40C8-8405-4B42-8615-F710F7E2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2EBEE-5CFC-EE42-A6B0-762494B2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B47B-0E65-D042-90EC-B21A97DF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BF0E8-FE85-2E4C-B568-F4B0381A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70077-3C14-6345-B7FB-0613CEC7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2B2E-E5AA-8E41-8200-8AA54C4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A89C3-4265-6346-B9FC-D948015D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14074-00FA-5941-A5D0-01BFE7B9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98FE6-F8D7-F244-9490-794FFBA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259A-518F-6C4A-AAAF-5AEBE278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69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C81FA-C0F0-7C4B-8111-08192851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E3129-5978-F140-9172-A3FB6DDF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DBAF-9EA4-2E4A-8262-58558F4C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40E8-6A09-154F-8BC4-8EEE3F6D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5D597-7FAE-1F42-B40F-5EE08F7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4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3E1E6-9B4F-4344-931C-B175C42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025E3-0730-D748-81DD-E3BCA3E9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39015-EF61-7E47-B554-A05BF581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4BEE3-2F55-054D-A333-326538C7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328F-33B1-BF46-AA4B-FED8B38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2A2B9-0458-B340-AC0C-8884CD6B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18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E416A-05F1-FE4C-B2EE-BAD51510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3EE8F-F3E2-A544-A274-2E5632A4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A5C9C-1A03-D54E-9CF0-584215BC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7677E6-97D7-564A-87CF-B6824FCE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ED3AB-B6C9-1042-A8BF-5676D5583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A2C2A-7C92-BA48-B478-2235AEF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4A4043-9258-0F4F-928C-C9CC84CB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55F8F-4799-A740-835C-7EB1E148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5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0ACB-20C8-DA4A-98C1-B98E158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2CADE-0573-AE4E-AFF9-F5A3F140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A9A9D-334F-904A-B269-06877C1C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DE80F-53A9-BC42-8B20-B5A8BF86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087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1046B-1CC8-BF45-89EE-1504C3EC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66695-9E7F-344F-A597-5B626AC7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33964-5A1D-C444-BBCD-5F2677B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62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7B87-8D37-A440-A2BF-0549CD09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A753-1221-E74A-8358-211C71F6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A80F5-4A5A-574F-BCE8-CAA49F5B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41AA4-ACFF-EC49-8150-8ABC849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884FB-9C66-E24D-A967-69F76B3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41A20-0B2C-364F-91BA-624A145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C8C9-FA85-E243-BB0F-24312B23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284A5-F8E4-BF48-AE77-A434940F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F84B0-8130-DB4B-B247-97458303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F7EFB-9232-614A-A6C9-DBE79C3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6A8EE-6900-DF42-BF86-AB70E25D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936D-D08C-1D47-B8C9-DC9253B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0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4FDE-FDEE-6646-A0E7-11B88031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BF76C-F729-424B-99A4-8F5CDC4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B13F-D214-7D4B-B307-9ACDB7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1ACB3-B9DC-2E45-B27E-D8A7B90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69EE-0403-B444-AB5F-3DFFD667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6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F0A28-EF58-7147-AEFB-BC544022E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C9EEF-5B21-C74E-8882-1AC77FAE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117E2-ED14-6F45-A335-34A43DAB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C4FA-0D5E-D844-B904-5EB9B75E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12EC-6BE8-3D4C-A361-FA6AF19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AC6C2-F8F4-9240-B359-9E701D55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A7249-F241-E047-9E60-8D21C4D3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19635-221C-9943-8997-84EF3C2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0B4C-D537-244F-907F-0CBE4CE45AE7}" type="datetimeFigureOut">
              <a:rPr kumimoji="1" lang="zh-CN" altLang="en-US" smtClean="0"/>
              <a:t>2021/4/14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368A4-F7ED-8D4D-BCE6-6CBB770E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C05CC-37D6-6C40-A0DF-918217E4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>
            <a:extLst>
              <a:ext uri="{FF2B5EF4-FFF2-40B4-BE49-F238E27FC236}">
                <a16:creationId xmlns:a16="http://schemas.microsoft.com/office/drawing/2014/main" id="{C9B26602-4446-5D4A-A4F4-DC891CAF2951}"/>
              </a:ext>
            </a:extLst>
          </p:cNvPr>
          <p:cNvSpPr/>
          <p:nvPr/>
        </p:nvSpPr>
        <p:spPr>
          <a:xfrm>
            <a:off x="-17136" y="-9531"/>
            <a:ext cx="2525013" cy="3511077"/>
          </a:xfrm>
          <a:custGeom>
            <a:avLst/>
            <a:gdLst>
              <a:gd name="connsiteX0" fmla="*/ 0 w 2525013"/>
              <a:gd name="connsiteY0" fmla="*/ 0 h 3511077"/>
              <a:gd name="connsiteX1" fmla="*/ 416396 w 2525013"/>
              <a:gd name="connsiteY1" fmla="*/ 0 h 3511077"/>
              <a:gd name="connsiteX2" fmla="*/ 2225074 w 2525013"/>
              <a:gd name="connsiteY2" fmla="*/ 2155499 h 3511077"/>
              <a:gd name="connsiteX3" fmla="*/ 2238870 w 2525013"/>
              <a:gd name="connsiteY3" fmla="*/ 2164374 h 3511077"/>
              <a:gd name="connsiteX4" fmla="*/ 2348400 w 2525013"/>
              <a:gd name="connsiteY4" fmla="*/ 2271050 h 3511077"/>
              <a:gd name="connsiteX5" fmla="*/ 2255366 w 2525013"/>
              <a:gd name="connsiteY5" fmla="*/ 3334467 h 3511077"/>
              <a:gd name="connsiteX6" fmla="*/ 1191950 w 2525013"/>
              <a:gd name="connsiteY6" fmla="*/ 3241426 h 3511077"/>
              <a:gd name="connsiteX7" fmla="*/ 1105914 w 2525013"/>
              <a:gd name="connsiteY7" fmla="*/ 3115036 h 3511077"/>
              <a:gd name="connsiteX8" fmla="*/ 1100714 w 2525013"/>
              <a:gd name="connsiteY8" fmla="*/ 3102638 h 3511077"/>
              <a:gd name="connsiteX9" fmla="*/ 0 w 2525013"/>
              <a:gd name="connsiteY9" fmla="*/ 1790858 h 35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5013" h="3511077">
                <a:moveTo>
                  <a:pt x="0" y="0"/>
                </a:moveTo>
                <a:lnTo>
                  <a:pt x="416396" y="0"/>
                </a:lnTo>
                <a:lnTo>
                  <a:pt x="2225074" y="2155499"/>
                </a:lnTo>
                <a:lnTo>
                  <a:pt x="2238870" y="2164374"/>
                </a:lnTo>
                <a:cubicBezTo>
                  <a:pt x="2278157" y="2195552"/>
                  <a:pt x="2314904" y="2231131"/>
                  <a:pt x="2348400" y="2271050"/>
                </a:cubicBezTo>
                <a:cubicBezTo>
                  <a:pt x="2616364" y="2590397"/>
                  <a:pt x="2574711" y="3066505"/>
                  <a:pt x="2255366" y="3334467"/>
                </a:cubicBezTo>
                <a:cubicBezTo>
                  <a:pt x="1936021" y="3602429"/>
                  <a:pt x="1459914" y="3560773"/>
                  <a:pt x="1191950" y="3241426"/>
                </a:cubicBezTo>
                <a:cubicBezTo>
                  <a:pt x="1158454" y="3201508"/>
                  <a:pt x="1129797" y="3159140"/>
                  <a:pt x="1105914" y="3115036"/>
                </a:cubicBezTo>
                <a:lnTo>
                  <a:pt x="1100714" y="3102638"/>
                </a:lnTo>
                <a:lnTo>
                  <a:pt x="0" y="17908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810" y="1172210"/>
            <a:ext cx="9144000" cy="2387600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2021/04/14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38958" y="219719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3FBF4523-A6A9-9742-AC0E-BBE02946C952}"/>
              </a:ext>
            </a:extLst>
          </p:cNvPr>
          <p:cNvSpPr/>
          <p:nvPr/>
        </p:nvSpPr>
        <p:spPr>
          <a:xfrm rot="3060000">
            <a:off x="9175631" y="4291226"/>
            <a:ext cx="4058644" cy="1509639"/>
          </a:xfrm>
          <a:custGeom>
            <a:avLst/>
            <a:gdLst>
              <a:gd name="connsiteX0" fmla="*/ 184065 w 4058644"/>
              <a:gd name="connsiteY0" fmla="*/ 260847 h 1509639"/>
              <a:gd name="connsiteX1" fmla="*/ 754824 w 4058644"/>
              <a:gd name="connsiteY1" fmla="*/ 0 h 1509639"/>
              <a:gd name="connsiteX2" fmla="*/ 906947 w 4058644"/>
              <a:gd name="connsiteY2" fmla="*/ 15336 h 1509639"/>
              <a:gd name="connsiteX3" fmla="*/ 919783 w 4058644"/>
              <a:gd name="connsiteY3" fmla="*/ 19320 h 1509639"/>
              <a:gd name="connsiteX4" fmla="*/ 2689489 w 4058644"/>
              <a:gd name="connsiteY4" fmla="*/ 19320 h 1509639"/>
              <a:gd name="connsiteX5" fmla="*/ 4058644 w 4058644"/>
              <a:gd name="connsiteY5" fmla="*/ 1128040 h 1509639"/>
              <a:gd name="connsiteX6" fmla="*/ 3765989 w 4058644"/>
              <a:gd name="connsiteY6" fmla="*/ 1489439 h 1509639"/>
              <a:gd name="connsiteX7" fmla="*/ 922617 w 4058644"/>
              <a:gd name="connsiteY7" fmla="*/ 1489439 h 1509639"/>
              <a:gd name="connsiteX8" fmla="*/ 906947 w 4058644"/>
              <a:gd name="connsiteY8" fmla="*/ 1494304 h 1509639"/>
              <a:gd name="connsiteX9" fmla="*/ 754823 w 4058644"/>
              <a:gd name="connsiteY9" fmla="*/ 1509639 h 1509639"/>
              <a:gd name="connsiteX10" fmla="*/ 0 w 4058644"/>
              <a:gd name="connsiteY10" fmla="*/ 754819 h 1509639"/>
              <a:gd name="connsiteX11" fmla="*/ 128912 w 4058644"/>
              <a:gd name="connsiteY11" fmla="*/ 332793 h 1509639"/>
              <a:gd name="connsiteX12" fmla="*/ 184065 w 4058644"/>
              <a:gd name="connsiteY12" fmla="*/ 260847 h 1509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8644" h="1509639">
                <a:moveTo>
                  <a:pt x="184065" y="260847"/>
                </a:moveTo>
                <a:cubicBezTo>
                  <a:pt x="322470" y="101070"/>
                  <a:pt x="526843" y="0"/>
                  <a:pt x="754824" y="0"/>
                </a:cubicBezTo>
                <a:cubicBezTo>
                  <a:pt x="806934" y="0"/>
                  <a:pt x="857810" y="5280"/>
                  <a:pt x="906947" y="15336"/>
                </a:cubicBezTo>
                <a:lnTo>
                  <a:pt x="919783" y="19320"/>
                </a:lnTo>
                <a:lnTo>
                  <a:pt x="2689489" y="19320"/>
                </a:lnTo>
                <a:lnTo>
                  <a:pt x="4058644" y="1128040"/>
                </a:lnTo>
                <a:lnTo>
                  <a:pt x="3765989" y="1489439"/>
                </a:lnTo>
                <a:lnTo>
                  <a:pt x="922617" y="1489439"/>
                </a:lnTo>
                <a:lnTo>
                  <a:pt x="906947" y="1494304"/>
                </a:lnTo>
                <a:cubicBezTo>
                  <a:pt x="857810" y="1504358"/>
                  <a:pt x="806933" y="1509638"/>
                  <a:pt x="754823" y="1509639"/>
                </a:cubicBezTo>
                <a:cubicBezTo>
                  <a:pt x="337946" y="1509638"/>
                  <a:pt x="-1" y="1171694"/>
                  <a:pt x="0" y="754819"/>
                </a:cubicBezTo>
                <a:cubicBezTo>
                  <a:pt x="0" y="598491"/>
                  <a:pt x="47523" y="453263"/>
                  <a:pt x="128912" y="332793"/>
                </a:cubicBezTo>
                <a:cubicBezTo>
                  <a:pt x="145868" y="307695"/>
                  <a:pt x="164294" y="283672"/>
                  <a:pt x="184065" y="260847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C075D146-9188-3945-A674-85DF72D9A0AB}"/>
              </a:ext>
            </a:extLst>
          </p:cNvPr>
          <p:cNvSpPr/>
          <p:nvPr/>
        </p:nvSpPr>
        <p:spPr>
          <a:xfrm rot="3060000">
            <a:off x="9047657" y="5825702"/>
            <a:ext cx="2353398" cy="637276"/>
          </a:xfrm>
          <a:custGeom>
            <a:avLst/>
            <a:gdLst>
              <a:gd name="connsiteX0" fmla="*/ 54457 w 2353398"/>
              <a:gd name="connsiteY0" fmla="*/ 140485 h 637276"/>
              <a:gd name="connsiteX1" fmla="*/ 318864 w 2353398"/>
              <a:gd name="connsiteY1" fmla="*/ 0 h 637276"/>
              <a:gd name="connsiteX2" fmla="*/ 383127 w 2353398"/>
              <a:gd name="connsiteY2" fmla="*/ 6473 h 637276"/>
              <a:gd name="connsiteX3" fmla="*/ 388551 w 2353398"/>
              <a:gd name="connsiteY3" fmla="*/ 8156 h 637276"/>
              <a:gd name="connsiteX4" fmla="*/ 2353398 w 2353398"/>
              <a:gd name="connsiteY4" fmla="*/ 8155 h 637276"/>
              <a:gd name="connsiteX5" fmla="*/ 1850851 w 2353398"/>
              <a:gd name="connsiteY5" fmla="*/ 628749 h 637276"/>
              <a:gd name="connsiteX6" fmla="*/ 389747 w 2353398"/>
              <a:gd name="connsiteY6" fmla="*/ 628749 h 637276"/>
              <a:gd name="connsiteX7" fmla="*/ 383128 w 2353398"/>
              <a:gd name="connsiteY7" fmla="*/ 630802 h 637276"/>
              <a:gd name="connsiteX8" fmla="*/ 318865 w 2353398"/>
              <a:gd name="connsiteY8" fmla="*/ 637276 h 637276"/>
              <a:gd name="connsiteX9" fmla="*/ 0 w 2353398"/>
              <a:gd name="connsiteY9" fmla="*/ 318638 h 637276"/>
              <a:gd name="connsiteX10" fmla="*/ 54457 w 2353398"/>
              <a:gd name="connsiteY10" fmla="*/ 140485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3398" h="637276">
                <a:moveTo>
                  <a:pt x="54457" y="140485"/>
                </a:moveTo>
                <a:cubicBezTo>
                  <a:pt x="111759" y="55726"/>
                  <a:pt x="208800" y="0"/>
                  <a:pt x="318864" y="0"/>
                </a:cubicBezTo>
                <a:cubicBezTo>
                  <a:pt x="340877" y="0"/>
                  <a:pt x="362369" y="2229"/>
                  <a:pt x="383127" y="6473"/>
                </a:cubicBezTo>
                <a:lnTo>
                  <a:pt x="388551" y="8156"/>
                </a:lnTo>
                <a:lnTo>
                  <a:pt x="2353398" y="8155"/>
                </a:lnTo>
                <a:lnTo>
                  <a:pt x="1850851" y="628749"/>
                </a:lnTo>
                <a:lnTo>
                  <a:pt x="389747" y="628749"/>
                </a:lnTo>
                <a:lnTo>
                  <a:pt x="383128" y="630802"/>
                </a:lnTo>
                <a:cubicBezTo>
                  <a:pt x="362370" y="635047"/>
                  <a:pt x="340878" y="637276"/>
                  <a:pt x="318865" y="637276"/>
                </a:cubicBezTo>
                <a:cubicBezTo>
                  <a:pt x="142761" y="637276"/>
                  <a:pt x="-1" y="494617"/>
                  <a:pt x="0" y="318638"/>
                </a:cubicBezTo>
                <a:cubicBezTo>
                  <a:pt x="-1" y="252646"/>
                  <a:pt x="20075" y="191340"/>
                  <a:pt x="54457" y="14048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99349A3-E6CA-184C-9475-64D125802CDF}"/>
              </a:ext>
            </a:extLst>
          </p:cNvPr>
          <p:cNvSpPr/>
          <p:nvPr/>
        </p:nvSpPr>
        <p:spPr>
          <a:xfrm>
            <a:off x="8992539" y="6257724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24B64A-3B75-2B49-B555-C34A584CF8D3}"/>
              </a:ext>
            </a:extLst>
          </p:cNvPr>
          <p:cNvSpPr/>
          <p:nvPr/>
        </p:nvSpPr>
        <p:spPr>
          <a:xfrm>
            <a:off x="935366" y="0"/>
            <a:ext cx="1873277" cy="1711300"/>
          </a:xfrm>
          <a:custGeom>
            <a:avLst/>
            <a:gdLst>
              <a:gd name="connsiteX0" fmla="*/ 27314 w 1873277"/>
              <a:gd name="connsiteY0" fmla="*/ 0 h 1711300"/>
              <a:gd name="connsiteX1" fmla="*/ 790895 w 1873277"/>
              <a:gd name="connsiteY1" fmla="*/ 0 h 1711300"/>
              <a:gd name="connsiteX2" fmla="*/ 1746536 w 1873277"/>
              <a:gd name="connsiteY2" fmla="*/ 1138889 h 1711300"/>
              <a:gd name="connsiteX3" fmla="*/ 1752363 w 1873277"/>
              <a:gd name="connsiteY3" fmla="*/ 1142639 h 1711300"/>
              <a:gd name="connsiteX4" fmla="*/ 1798630 w 1873277"/>
              <a:gd name="connsiteY4" fmla="*/ 1187706 h 1711300"/>
              <a:gd name="connsiteX5" fmla="*/ 1759501 w 1873277"/>
              <a:gd name="connsiteY5" fmla="*/ 1636787 h 1711300"/>
              <a:gd name="connsiteX6" fmla="*/ 1310448 w 1873277"/>
              <a:gd name="connsiteY6" fmla="*/ 1597339 h 1711300"/>
              <a:gd name="connsiteX7" fmla="*/ 1274100 w 1873277"/>
              <a:gd name="connsiteY7" fmla="*/ 1543950 h 1711300"/>
              <a:gd name="connsiteX8" fmla="*/ 1271902 w 1873277"/>
              <a:gd name="connsiteY8" fmla="*/ 1538714 h 1711300"/>
              <a:gd name="connsiteX9" fmla="*/ 0 w 1873277"/>
              <a:gd name="connsiteY9" fmla="*/ 22919 h 17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3277" h="1711300">
                <a:moveTo>
                  <a:pt x="27314" y="0"/>
                </a:moveTo>
                <a:lnTo>
                  <a:pt x="790895" y="0"/>
                </a:lnTo>
                <a:lnTo>
                  <a:pt x="1746536" y="1138889"/>
                </a:lnTo>
                <a:lnTo>
                  <a:pt x="1752363" y="1142639"/>
                </a:lnTo>
                <a:cubicBezTo>
                  <a:pt x="1768958" y="1155812"/>
                  <a:pt x="1784480" y="1170843"/>
                  <a:pt x="1798630" y="1187706"/>
                </a:cubicBezTo>
                <a:cubicBezTo>
                  <a:pt x="1911827" y="1322609"/>
                  <a:pt x="1894309" y="1523670"/>
                  <a:pt x="1759501" y="1636787"/>
                </a:cubicBezTo>
                <a:cubicBezTo>
                  <a:pt x="1624694" y="1749904"/>
                  <a:pt x="1423645" y="1732242"/>
                  <a:pt x="1310448" y="1597339"/>
                </a:cubicBezTo>
                <a:cubicBezTo>
                  <a:pt x="1296298" y="1580476"/>
                  <a:pt x="1284191" y="1562579"/>
                  <a:pt x="1274100" y="1543950"/>
                </a:cubicBezTo>
                <a:lnTo>
                  <a:pt x="1271902" y="1538714"/>
                </a:lnTo>
                <a:lnTo>
                  <a:pt x="0" y="22919"/>
                </a:lnTo>
                <a:close/>
              </a:path>
            </a:pathLst>
          </a:custGeom>
          <a:solidFill>
            <a:srgbClr val="FFE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9614680-3EBD-E84B-97A1-95F62D44B4F3}"/>
              </a:ext>
            </a:extLst>
          </p:cNvPr>
          <p:cNvSpPr/>
          <p:nvPr/>
        </p:nvSpPr>
        <p:spPr>
          <a:xfrm>
            <a:off x="11212623" y="-6612"/>
            <a:ext cx="980246" cy="1470231"/>
          </a:xfrm>
          <a:custGeom>
            <a:avLst/>
            <a:gdLst>
              <a:gd name="connsiteX0" fmla="*/ 0 w 980364"/>
              <a:gd name="connsiteY0" fmla="*/ 0 h 1472570"/>
              <a:gd name="connsiteX1" fmla="*/ 980364 w 980364"/>
              <a:gd name="connsiteY1" fmla="*/ 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0" fmla="*/ 0 w 980364"/>
              <a:gd name="connsiteY0" fmla="*/ 0 h 1472570"/>
              <a:gd name="connsiteX1" fmla="*/ 548285 w 980364"/>
              <a:gd name="connsiteY1" fmla="*/ 55266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6" fmla="*/ 0 w 980364"/>
              <a:gd name="connsiteY6" fmla="*/ 0 h 1472570"/>
              <a:gd name="connsiteX0" fmla="*/ 0 w 980364"/>
              <a:gd name="connsiteY0" fmla="*/ 0 h 1472570"/>
              <a:gd name="connsiteX1" fmla="*/ 980364 w 980364"/>
              <a:gd name="connsiteY1" fmla="*/ 1472570 h 1472570"/>
              <a:gd name="connsiteX2" fmla="*/ 963664 w 980364"/>
              <a:gd name="connsiteY2" fmla="*/ 1472570 h 1472570"/>
              <a:gd name="connsiteX3" fmla="*/ 834191 w 980364"/>
              <a:gd name="connsiteY3" fmla="*/ 1393913 h 1472570"/>
              <a:gd name="connsiteX4" fmla="*/ 118 w 980364"/>
              <a:gd name="connsiteY4" fmla="*/ 2339 h 1472570"/>
              <a:gd name="connsiteX5" fmla="*/ 0 w 980364"/>
              <a:gd name="connsiteY5" fmla="*/ 0 h 1472570"/>
              <a:gd name="connsiteX0" fmla="*/ 980248 w 980248"/>
              <a:gd name="connsiteY0" fmla="*/ 1470376 h 1470376"/>
              <a:gd name="connsiteX1" fmla="*/ 963548 w 980248"/>
              <a:gd name="connsiteY1" fmla="*/ 1470376 h 1470376"/>
              <a:gd name="connsiteX2" fmla="*/ 834075 w 980248"/>
              <a:gd name="connsiteY2" fmla="*/ 1391719 h 1470376"/>
              <a:gd name="connsiteX3" fmla="*/ 2 w 980248"/>
              <a:gd name="connsiteY3" fmla="*/ 145 h 1470376"/>
              <a:gd name="connsiteX4" fmla="*/ 91324 w 980248"/>
              <a:gd name="connsiteY4" fmla="*/ 89246 h 1470376"/>
              <a:gd name="connsiteX0" fmla="*/ 980246 w 980246"/>
              <a:gd name="connsiteY0" fmla="*/ 1470231 h 1470231"/>
              <a:gd name="connsiteX1" fmla="*/ 963546 w 980246"/>
              <a:gd name="connsiteY1" fmla="*/ 1470231 h 1470231"/>
              <a:gd name="connsiteX2" fmla="*/ 834073 w 980246"/>
              <a:gd name="connsiteY2" fmla="*/ 1391574 h 1470231"/>
              <a:gd name="connsiteX3" fmla="*/ 0 w 980246"/>
              <a:gd name="connsiteY3" fmla="*/ 0 h 147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246" h="1470231">
                <a:moveTo>
                  <a:pt x="980246" y="1470231"/>
                </a:moveTo>
                <a:lnTo>
                  <a:pt x="963546" y="1470231"/>
                </a:lnTo>
                <a:lnTo>
                  <a:pt x="834073" y="1391574"/>
                </a:lnTo>
                <a:cubicBezTo>
                  <a:pt x="375809" y="1081977"/>
                  <a:pt x="58816" y="579150"/>
                  <a:pt x="0" y="0"/>
                </a:cubicBez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FE480BD-8751-CB47-A6C9-DC5E06133F3A}"/>
              </a:ext>
            </a:extLst>
          </p:cNvPr>
          <p:cNvSpPr/>
          <p:nvPr/>
        </p:nvSpPr>
        <p:spPr>
          <a:xfrm>
            <a:off x="0" y="4954532"/>
            <a:ext cx="2006364" cy="1903468"/>
          </a:xfrm>
          <a:custGeom>
            <a:avLst/>
            <a:gdLst>
              <a:gd name="connsiteX0" fmla="*/ 564856 w 2006364"/>
              <a:gd name="connsiteY0" fmla="*/ 0 h 1903468"/>
              <a:gd name="connsiteX1" fmla="*/ 2006364 w 2006364"/>
              <a:gd name="connsiteY1" fmla="*/ 1441508 h 1903468"/>
              <a:gd name="connsiteX2" fmla="*/ 1941557 w 2006364"/>
              <a:gd name="connsiteY2" fmla="*/ 1870169 h 1903468"/>
              <a:gd name="connsiteX3" fmla="*/ 1929369 w 2006364"/>
              <a:gd name="connsiteY3" fmla="*/ 1903468 h 1903468"/>
              <a:gd name="connsiteX4" fmla="*/ 0 w 2006364"/>
              <a:gd name="connsiteY4" fmla="*/ 1903468 h 1903468"/>
              <a:gd name="connsiteX5" fmla="*/ 0 w 2006364"/>
              <a:gd name="connsiteY5" fmla="*/ 115090 h 1903468"/>
              <a:gd name="connsiteX6" fmla="*/ 3756 w 2006364"/>
              <a:gd name="connsiteY6" fmla="*/ 113281 h 1903468"/>
              <a:gd name="connsiteX7" fmla="*/ 564856 w 2006364"/>
              <a:gd name="connsiteY7" fmla="*/ 0 h 190346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444570 w 2006364"/>
              <a:gd name="connsiteY6" fmla="*/ 1971669 h 1994908"/>
              <a:gd name="connsiteX7" fmla="*/ 91440 w 2006364"/>
              <a:gd name="connsiteY7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03468"/>
              <a:gd name="connsiteX1" fmla="*/ 3756 w 2006364"/>
              <a:gd name="connsiteY1" fmla="*/ 113281 h 1903468"/>
              <a:gd name="connsiteX2" fmla="*/ 564856 w 2006364"/>
              <a:gd name="connsiteY2" fmla="*/ 0 h 1903468"/>
              <a:gd name="connsiteX3" fmla="*/ 2006364 w 2006364"/>
              <a:gd name="connsiteY3" fmla="*/ 1441508 h 1903468"/>
              <a:gd name="connsiteX4" fmla="*/ 1941557 w 2006364"/>
              <a:gd name="connsiteY4" fmla="*/ 1870169 h 1903468"/>
              <a:gd name="connsiteX5" fmla="*/ 1929369 w 2006364"/>
              <a:gd name="connsiteY5" fmla="*/ 1903468 h 190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364" h="1903468">
                <a:moveTo>
                  <a:pt x="0" y="115090"/>
                </a:moveTo>
                <a:lnTo>
                  <a:pt x="3756" y="113281"/>
                </a:lnTo>
                <a:cubicBezTo>
                  <a:pt x="176216" y="40337"/>
                  <a:pt x="365825" y="0"/>
                  <a:pt x="564856" y="0"/>
                </a:cubicBezTo>
                <a:cubicBezTo>
                  <a:pt x="1360979" y="0"/>
                  <a:pt x="2006364" y="645385"/>
                  <a:pt x="2006364" y="1441508"/>
                </a:cubicBezTo>
                <a:cubicBezTo>
                  <a:pt x="2006364" y="1590781"/>
                  <a:pt x="1983675" y="1734755"/>
                  <a:pt x="1941557" y="1870169"/>
                </a:cubicBezTo>
                <a:lnTo>
                  <a:pt x="1929369" y="1903468"/>
                </a:ln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データ型の変換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72250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１．文字列から数字への変換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en-US" altLang="zh-CN" sz="3600" dirty="0" err="1"/>
              <a:t>parseInt</a:t>
            </a:r>
            <a:r>
              <a:rPr lang="en-US" altLang="zh-CN" sz="3600" dirty="0"/>
              <a:t>():</a:t>
            </a:r>
            <a:r>
              <a:rPr lang="zh-CN" altLang="en-US" sz="3600" dirty="0"/>
              <a:t>小数点を切り捨てる</a:t>
            </a:r>
            <a:endParaRPr lang="en-US" altLang="zh-CN" sz="3600" dirty="0"/>
          </a:p>
          <a:p>
            <a:r>
              <a:rPr lang="en-US" altLang="zh-CN" sz="3600" dirty="0"/>
              <a:t>       </a:t>
            </a:r>
            <a:r>
              <a:rPr lang="en-US" altLang="zh-CN" sz="3600" dirty="0" err="1"/>
              <a:t>parseFloat</a:t>
            </a:r>
            <a:r>
              <a:rPr lang="en-US" altLang="zh-CN" sz="3600" dirty="0"/>
              <a:t>()</a:t>
            </a:r>
          </a:p>
          <a:p>
            <a:r>
              <a:rPr lang="ja-JP" altLang="en-US" sz="3600"/>
              <a:t>　　</a:t>
            </a:r>
            <a:r>
              <a:rPr lang="en-US" altLang="ja-JP" sz="3600" dirty="0"/>
              <a:t>(+’1.1’)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588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238222"/>
            <a:ext cx="57246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１．文字列の長さ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２．文字列に変数を挿入。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name = 'Bob', time = 'today’;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`Hello ${name}, how are you ${time}?` </a:t>
            </a:r>
            <a:br>
              <a:rPr lang="e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94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41184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１．配列の長さ</a:t>
            </a:r>
            <a:endParaRPr lang="en-US" altLang="zh-CN" sz="3600" dirty="0"/>
          </a:p>
          <a:p>
            <a:r>
              <a:rPr lang="zh-CN" altLang="en-US" sz="3600" dirty="0"/>
              <a:t>２．</a:t>
            </a:r>
            <a:r>
              <a:rPr lang="en-US" altLang="zh-CN" sz="3600" dirty="0"/>
              <a:t>[,’</a:t>
            </a:r>
            <a:r>
              <a:rPr lang="en-US" altLang="zh-CN" sz="3600" dirty="0" err="1"/>
              <a:t>aaa</a:t>
            </a:r>
            <a:r>
              <a:rPr lang="en-US" altLang="zh-CN" sz="3600" dirty="0"/>
              <a:t>’,’’]</a:t>
            </a:r>
          </a:p>
          <a:p>
            <a:r>
              <a:rPr lang="en-US" altLang="zh-CN" sz="3600" dirty="0"/>
              <a:t>3. [,’</a:t>
            </a:r>
            <a:r>
              <a:rPr lang="en-US" altLang="zh-CN" sz="3600" dirty="0" err="1"/>
              <a:t>aaa</a:t>
            </a:r>
            <a:r>
              <a:rPr lang="en-US" altLang="zh-CN" sz="3600" dirty="0"/>
              <a:t>’,’’]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377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対象（オブジェクト）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642156" y="1423033"/>
            <a:ext cx="9648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プロパティ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とそれに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関連付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けられたオブジェクトの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との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個以上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波括弧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({})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囲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まれたもので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られたリストです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endParaRPr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car = {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'Saturn',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carTypes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('Honda'), special: sales };</a:t>
            </a: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対象の使用：</a:t>
            </a:r>
            <a:endParaRPr lang="en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car.myCar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Car[’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myCar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’]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3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算術演算子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717DF3-648C-5E4B-A35A-18DC645E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9" y="1039028"/>
            <a:ext cx="7543377" cy="55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比較演算子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F33190-86C6-824D-B30F-A899FF6E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75" y="856188"/>
            <a:ext cx="6578000" cy="59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論理演算子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CBC528-AD1B-CC41-A14F-53AABC77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9" y="1127383"/>
            <a:ext cx="12192000" cy="43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081647-337B-8E48-923C-56D02E0FDA77}"/>
              </a:ext>
            </a:extLst>
          </p:cNvPr>
          <p:cNvSpPr/>
          <p:nvPr/>
        </p:nvSpPr>
        <p:spPr>
          <a:xfrm>
            <a:off x="859895" y="1651088"/>
            <a:ext cx="9444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書き方：条件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 </a:t>
            </a:r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r>
              <a:rPr lang="en-US" altLang="zh-CN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r>
              <a:rPr lang="en-US" altLang="zh-CN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status = (age &gt;= 18) ? 'adult' : 'minor';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19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ビット演算子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7A7E8D-B477-9D4B-8220-167923D9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4" y="1412341"/>
            <a:ext cx="9801420" cy="53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ビット演算子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5D752A-D078-4641-882B-23C0C2AA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0" y="943840"/>
            <a:ext cx="10887377" cy="48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文（</a:t>
            </a:r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8929" y="1526502"/>
            <a:ext cx="3230628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test = ”aa”;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983175" y="2731478"/>
            <a:ext cx="9110186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セミコロンで区切り。１行に複数「文」がある場合、セミコロンが必須。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大文字と小文字区別。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を使用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442839-D1B0-4047-AE88-05365855A16A}"/>
              </a:ext>
            </a:extLst>
          </p:cNvPr>
          <p:cNvSpPr txBox="1"/>
          <p:nvPr/>
        </p:nvSpPr>
        <p:spPr>
          <a:xfrm>
            <a:off x="573917" y="4470327"/>
            <a:ext cx="9879628" cy="130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ソースコードテストを左から右にスキャンされ、制御文字、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改行文字、コメント解析して実行します。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A345E8-AAA2-B246-87BB-B62DD108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7" y="943840"/>
            <a:ext cx="5629387" cy="54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特別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9DC46-B663-9C4A-A740-3D452B27D2ED}"/>
              </a:ext>
            </a:extLst>
          </p:cNvPr>
          <p:cNvSpPr/>
          <p:nvPr/>
        </p:nvSpPr>
        <p:spPr>
          <a:xfrm>
            <a:off x="591998" y="1017636"/>
            <a:ext cx="111714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Delete:</a:t>
            </a:r>
          </a:p>
          <a:p>
            <a:r>
              <a:rPr lang="zh-CN" altLang="en-US" dirty="0"/>
              <a:t>演算子</a:t>
            </a:r>
            <a:r>
              <a:rPr lang="ja-JP" altLang="en-US"/>
              <a:t>はオブジェクトやオブジェクトのプロパティ、</a:t>
            </a:r>
            <a:r>
              <a:rPr lang="zh-CN" altLang="en-US" dirty="0"/>
              <a:t>配列</a:t>
            </a:r>
            <a:r>
              <a:rPr lang="ja-JP" altLang="en-US"/>
              <a:t>の</a:t>
            </a:r>
            <a:r>
              <a:rPr lang="zh-CN" altLang="en-US" dirty="0"/>
              <a:t>指定</a:t>
            </a:r>
            <a:r>
              <a:rPr lang="ja-JP" altLang="en-US"/>
              <a:t>されたインデックスの</a:t>
            </a:r>
            <a:r>
              <a:rPr lang="zh-CN" altLang="en-US" dirty="0"/>
              <a:t>要素</a:t>
            </a:r>
            <a:r>
              <a:rPr lang="ja-JP" altLang="en-US"/>
              <a:t>を</a:t>
            </a:r>
            <a:r>
              <a:rPr lang="zh-CN" altLang="en-US" dirty="0"/>
              <a:t>削除</a:t>
            </a:r>
            <a:r>
              <a:rPr lang="ja-JP" altLang="en-US"/>
              <a:t>します。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3600" b="1" dirty="0" err="1"/>
              <a:t>typeof</a:t>
            </a:r>
            <a:endParaRPr lang="en" altLang="zh-CN" sz="3600" b="1" dirty="0"/>
          </a:p>
          <a:p>
            <a:r>
              <a:rPr lang="zh-CN" altLang="en-US" dirty="0"/>
              <a:t>演算子</a:t>
            </a:r>
            <a:r>
              <a:rPr lang="ja-JP" altLang="en-US"/>
              <a:t>は、</a:t>
            </a:r>
            <a:r>
              <a:rPr lang="zh-CN" altLang="en-US" dirty="0"/>
              <a:t>未評価</a:t>
            </a:r>
            <a:r>
              <a:rPr lang="ja-JP" altLang="en-US"/>
              <a:t>の</a:t>
            </a:r>
            <a:r>
              <a:rPr lang="zh-CN" altLang="en-US" dirty="0"/>
              <a:t>被演算子</a:t>
            </a:r>
            <a:r>
              <a:rPr lang="ja-JP" altLang="en-US"/>
              <a:t>の</a:t>
            </a:r>
            <a:r>
              <a:rPr lang="zh-CN" altLang="en-US" dirty="0"/>
              <a:t>型</a:t>
            </a:r>
            <a:r>
              <a:rPr lang="ja-JP" altLang="en-US"/>
              <a:t>を</a:t>
            </a:r>
            <a:r>
              <a:rPr lang="zh-CN" altLang="en-US" dirty="0"/>
              <a:t>指</a:t>
            </a:r>
            <a:r>
              <a:rPr lang="ja-JP" altLang="en-US"/>
              <a:t>す</a:t>
            </a:r>
            <a:r>
              <a:rPr lang="zh-CN" altLang="en-US" dirty="0"/>
              <a:t>文字列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</a:p>
          <a:p>
            <a:r>
              <a:rPr lang="zh-CN" altLang="en-US" dirty="0"/>
              <a:t>指定</a:t>
            </a:r>
            <a:r>
              <a:rPr lang="ja-JP" altLang="en-US"/>
              <a:t>したプロパティが</a:t>
            </a:r>
            <a:r>
              <a:rPr lang="zh-CN" altLang="en-US" dirty="0"/>
              <a:t>指定</a:t>
            </a:r>
            <a:r>
              <a:rPr lang="ja-JP" altLang="en-US"/>
              <a:t>のオブジェクトにある</a:t>
            </a:r>
            <a:r>
              <a:rPr lang="zh-CN" altLang="en-US" dirty="0"/>
              <a:t>場合</a:t>
            </a:r>
            <a:r>
              <a:rPr lang="ja-JP" altLang="en-US"/>
              <a:t>に </a:t>
            </a:r>
            <a:r>
              <a:rPr lang="en" altLang="zh-CN" sz="3200" dirty="0"/>
              <a:t>true</a:t>
            </a:r>
            <a:r>
              <a:rPr lang="en" altLang="zh-CN" dirty="0"/>
              <a:t> 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します。</a:t>
            </a:r>
            <a:r>
              <a:rPr lang="zh-CN" altLang="en-US" dirty="0"/>
              <a:t>構文</a:t>
            </a:r>
            <a:r>
              <a:rPr lang="ja-JP" altLang="en-US"/>
              <a:t>は</a:t>
            </a:r>
            <a:r>
              <a:rPr lang="zh-CN" altLang="en-US" dirty="0"/>
              <a:t>以下</a:t>
            </a:r>
            <a:r>
              <a:rPr lang="ja-JP" altLang="en-US"/>
              <a:t>のとおりです。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4000" b="1" dirty="0" err="1"/>
              <a:t>instanceof</a:t>
            </a:r>
            <a:endParaRPr lang="en" altLang="zh-CN" sz="4000" b="1" dirty="0"/>
          </a:p>
          <a:p>
            <a:r>
              <a:rPr lang="zh-CN" altLang="en-US" dirty="0"/>
              <a:t>指定</a:t>
            </a:r>
            <a:r>
              <a:rPr lang="ja-JP" altLang="en-US"/>
              <a:t>されたオブジェクトが</a:t>
            </a:r>
            <a:r>
              <a:rPr lang="zh-CN" altLang="en-US" dirty="0"/>
              <a:t>指定</a:t>
            </a:r>
            <a:r>
              <a:rPr lang="ja-JP" altLang="en-US"/>
              <a:t>されたオブジェクトの</a:t>
            </a:r>
            <a:r>
              <a:rPr lang="zh-CN" altLang="en-US" dirty="0"/>
              <a:t>種類</a:t>
            </a:r>
            <a:r>
              <a:rPr lang="ja-JP" altLang="en-US"/>
              <a:t>である</a:t>
            </a:r>
            <a:r>
              <a:rPr lang="zh-CN" altLang="en-US" dirty="0"/>
              <a:t>場合</a:t>
            </a:r>
            <a:r>
              <a:rPr lang="ja-JP" altLang="en-US"/>
              <a:t>に </a:t>
            </a:r>
            <a:r>
              <a:rPr lang="en" altLang="zh-CN" sz="3200" dirty="0"/>
              <a:t>true</a:t>
            </a:r>
            <a:r>
              <a:rPr lang="en" altLang="zh-CN" dirty="0"/>
              <a:t> 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します。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93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優先順位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9C5BAE-B653-D947-B8E2-BD160C64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7" y="1039028"/>
            <a:ext cx="6592712" cy="54190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B937F3-9452-5C4A-81A5-A44FDF43FE44}"/>
              </a:ext>
            </a:extLst>
          </p:cNvPr>
          <p:cNvSpPr/>
          <p:nvPr/>
        </p:nvSpPr>
        <p:spPr>
          <a:xfrm>
            <a:off x="3653865" y="315821"/>
            <a:ext cx="7510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次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表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では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演算子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優先順位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を、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高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いものから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低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い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順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並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べています。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グループ化演算子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732B7-BA0E-8E42-9764-49D53A8F181F}"/>
              </a:ext>
            </a:extLst>
          </p:cNvPr>
          <p:cNvSpPr/>
          <p:nvPr/>
        </p:nvSpPr>
        <p:spPr>
          <a:xfrm>
            <a:off x="667897" y="1423033"/>
            <a:ext cx="103717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グループ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化演算子 </a:t>
            </a:r>
            <a:r>
              <a:rPr lang="en-US" altLang="zh-CN" sz="2800" dirty="0"/>
              <a:t>( )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 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は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式内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での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評価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優先順位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を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制御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します。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例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えば、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加算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が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最初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評価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されるよう、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最初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行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われる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演算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を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乗算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除算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から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加算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減算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へと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上書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きすることができます。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141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宿題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97FCF-B101-444B-8081-41E668073034}"/>
              </a:ext>
            </a:extLst>
          </p:cNvPr>
          <p:cNvSpPr/>
          <p:nvPr/>
        </p:nvSpPr>
        <p:spPr>
          <a:xfrm>
            <a:off x="667897" y="1423033"/>
            <a:ext cx="103717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果物で値段を検索する。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3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特別コメント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606558"/>
            <a:ext cx="2470548" cy="50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000" dirty="0"/>
              <a:t>#!/</a:t>
            </a:r>
            <a:r>
              <a:rPr lang="en" altLang="zh-CN" sz="2000" dirty="0" err="1"/>
              <a:t>usr</a:t>
            </a:r>
            <a:r>
              <a:rPr lang="en" altLang="zh-CN" sz="2000" dirty="0"/>
              <a:t>/bin/env node</a:t>
            </a:r>
            <a:r>
              <a:rPr lang="en" altLang="zh-CN" dirty="0"/>
              <a:t> 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442839-D1B0-4047-AE88-05365855A16A}"/>
              </a:ext>
            </a:extLst>
          </p:cNvPr>
          <p:cNvSpPr txBox="1"/>
          <p:nvPr/>
        </p:nvSpPr>
        <p:spPr>
          <a:xfrm>
            <a:off x="751340" y="2592795"/>
            <a:ext cx="4286751" cy="1297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スクリプトの</a:t>
            </a:r>
            <a:r>
              <a:rPr lang="zh-CN" altLang="en-US" dirty="0"/>
              <a:t>実行</a:t>
            </a:r>
            <a:r>
              <a:rPr lang="ja-JP" altLang="en-US"/>
              <a:t>に</a:t>
            </a:r>
            <a:r>
              <a:rPr lang="zh-CN" altLang="en-US" dirty="0"/>
              <a:t>使用</a:t>
            </a:r>
            <a:r>
              <a:rPr lang="ja-JP" altLang="en-US"/>
              <a:t>したい</a:t>
            </a:r>
            <a:r>
              <a:rPr lang="zh-CN" altLang="en-US" dirty="0"/>
              <a:t>特定</a:t>
            </a:r>
            <a:r>
              <a:rPr lang="ja-JP" altLang="en-US"/>
              <a:t>の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 </a:t>
            </a:r>
            <a:r>
              <a:rPr lang="en" altLang="zh-CN" dirty="0"/>
              <a:t>JavaScript </a:t>
            </a:r>
            <a:r>
              <a:rPr lang="ja-JP" altLang="en-US"/>
              <a:t>エンジンへのパスを</a:t>
            </a:r>
            <a:r>
              <a:rPr lang="zh-CN" altLang="en-US" dirty="0"/>
              <a:t>指定</a:t>
            </a:r>
            <a:r>
              <a:rPr lang="ja-JP" altLang="en-US"/>
              <a:t>する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のに</a:t>
            </a:r>
            <a:r>
              <a:rPr lang="zh-CN" altLang="en-US" dirty="0"/>
              <a:t>使用</a:t>
            </a:r>
            <a:r>
              <a:rPr lang="ja-JP" altLang="en-US"/>
              <a:t>される</a:t>
            </a:r>
            <a:r>
              <a:rPr lang="zh-CN" altLang="en-US" dirty="0"/>
              <a:t>特殊</a:t>
            </a:r>
            <a:r>
              <a:rPr lang="ja-JP" altLang="en-US"/>
              <a:t>なコメントです。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3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変数宣言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9417963" cy="465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変数の名前は識別子とも呼ばれ、下記のルールが有る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１．先頭文字：文字、アンダースコア、ドル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２．続く文字に、数字が可能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３．大文字小文字区別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宣言方法２種類がある：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：ローカル或いはグローバル変数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：ローカル変数</a:t>
            </a:r>
            <a:b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：読み取り専用。例外：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=[]; const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myObj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{};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未指定：例、ｘ＝４２；未宣言のグローバル変数を生成する。おすすめしない。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1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変数評価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7926657" cy="4192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１．変数に初期値を設定する。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２．未設定場合、直接使用されると、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となる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let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[];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３．異常の回避ために、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if(test !== undefined) {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doSomeThing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 undefined === false;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Null === false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null===0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0===false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692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変数のスコープ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47740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600" dirty="0">
                <a:solidFill>
                  <a:srgbClr val="00458B"/>
                </a:solidFill>
              </a:rPr>
              <a:t>if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>
                <a:solidFill>
                  <a:srgbClr val="95353A"/>
                </a:solidFill>
              </a:rPr>
              <a:t>true</a:t>
            </a:r>
            <a:r>
              <a:rPr lang="en" altLang="zh-CN" sz="3600" dirty="0">
                <a:solidFill>
                  <a:srgbClr val="626262"/>
                </a:solidFill>
              </a:rPr>
              <a:t>)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{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00458B"/>
                </a:solidFill>
              </a:rPr>
              <a:t>var</a:t>
            </a:r>
            <a:r>
              <a:rPr lang="en" altLang="zh-CN" sz="3600" dirty="0"/>
              <a:t> x </a:t>
            </a:r>
            <a:r>
              <a:rPr lang="en" altLang="zh-CN" sz="3600" dirty="0">
                <a:solidFill>
                  <a:srgbClr val="212121"/>
                </a:solidFill>
              </a:rPr>
              <a:t>=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95353A"/>
                </a:solidFill>
              </a:rPr>
              <a:t>5</a:t>
            </a:r>
            <a:r>
              <a:rPr lang="en" altLang="zh-CN" sz="3600" dirty="0">
                <a:solidFill>
                  <a:srgbClr val="626262"/>
                </a:solidFill>
              </a:rPr>
              <a:t>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}</a:t>
            </a:r>
            <a:r>
              <a:rPr lang="en" altLang="zh-CN" sz="3600" dirty="0"/>
              <a:t> </a:t>
            </a:r>
          </a:p>
          <a:p>
            <a:r>
              <a:rPr lang="en" altLang="zh-CN" sz="3600" dirty="0" err="1"/>
              <a:t>console</a:t>
            </a:r>
            <a:r>
              <a:rPr lang="en" altLang="zh-CN" sz="3600" dirty="0" err="1">
                <a:solidFill>
                  <a:srgbClr val="626262"/>
                </a:solidFill>
              </a:rPr>
              <a:t>.</a:t>
            </a:r>
            <a:r>
              <a:rPr lang="en" altLang="zh-CN" sz="3600" dirty="0" err="1">
                <a:solidFill>
                  <a:srgbClr val="B54248"/>
                </a:solidFill>
              </a:rPr>
              <a:t>log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/>
              <a:t>x</a:t>
            </a:r>
            <a:r>
              <a:rPr lang="en" altLang="zh-CN" sz="3600" dirty="0">
                <a:solidFill>
                  <a:srgbClr val="626262"/>
                </a:solidFill>
              </a:rPr>
              <a:t>);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// x </a:t>
            </a:r>
            <a:r>
              <a:rPr lang="ja-JP" altLang="en-US" sz="3600">
                <a:solidFill>
                  <a:srgbClr val="626262"/>
                </a:solidFill>
              </a:rPr>
              <a:t>は </a:t>
            </a:r>
            <a:r>
              <a:rPr lang="en-US" altLang="ja-JP" sz="3600" dirty="0">
                <a:solidFill>
                  <a:srgbClr val="626262"/>
                </a:solidFill>
              </a:rPr>
              <a:t>5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196625-C11F-414E-BC36-E915AAD137D5}"/>
              </a:ext>
            </a:extLst>
          </p:cNvPr>
          <p:cNvSpPr/>
          <p:nvPr/>
        </p:nvSpPr>
        <p:spPr>
          <a:xfrm>
            <a:off x="513922" y="3539361"/>
            <a:ext cx="9710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rgbClr val="00458B"/>
                </a:solidFill>
              </a:rPr>
              <a:t>if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>
                <a:solidFill>
                  <a:srgbClr val="95353A"/>
                </a:solidFill>
              </a:rPr>
              <a:t>true</a:t>
            </a:r>
            <a:r>
              <a:rPr lang="en" altLang="zh-CN" sz="3600" dirty="0">
                <a:solidFill>
                  <a:srgbClr val="626262"/>
                </a:solidFill>
              </a:rPr>
              <a:t>)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{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00458B"/>
                </a:solidFill>
              </a:rPr>
              <a:t>let</a:t>
            </a:r>
            <a:r>
              <a:rPr lang="en" altLang="zh-CN" sz="3600" dirty="0"/>
              <a:t> y </a:t>
            </a:r>
            <a:r>
              <a:rPr lang="en" altLang="zh-CN" sz="3600" dirty="0">
                <a:solidFill>
                  <a:srgbClr val="212121"/>
                </a:solidFill>
              </a:rPr>
              <a:t>=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95353A"/>
                </a:solidFill>
              </a:rPr>
              <a:t>5</a:t>
            </a:r>
            <a:r>
              <a:rPr lang="en" altLang="zh-CN" sz="3600" dirty="0">
                <a:solidFill>
                  <a:srgbClr val="626262"/>
                </a:solidFill>
              </a:rPr>
              <a:t>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}</a:t>
            </a:r>
            <a:r>
              <a:rPr lang="en" altLang="zh-CN" sz="3600" dirty="0"/>
              <a:t> </a:t>
            </a:r>
          </a:p>
          <a:p>
            <a:r>
              <a:rPr lang="en" altLang="zh-CN" sz="3600" dirty="0" err="1"/>
              <a:t>console</a:t>
            </a:r>
            <a:r>
              <a:rPr lang="en" altLang="zh-CN" sz="3600" dirty="0" err="1">
                <a:solidFill>
                  <a:srgbClr val="626262"/>
                </a:solidFill>
              </a:rPr>
              <a:t>.</a:t>
            </a:r>
            <a:r>
              <a:rPr lang="en" altLang="zh-CN" sz="3600" dirty="0" err="1">
                <a:solidFill>
                  <a:srgbClr val="B54248"/>
                </a:solidFill>
              </a:rPr>
              <a:t>log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/>
              <a:t>y</a:t>
            </a:r>
            <a:r>
              <a:rPr lang="en" altLang="zh-CN" sz="3600" dirty="0">
                <a:solidFill>
                  <a:srgbClr val="626262"/>
                </a:solidFill>
              </a:rPr>
              <a:t>);</a:t>
            </a:r>
            <a:r>
              <a:rPr lang="en" altLang="zh-CN" sz="3600" dirty="0"/>
              <a:t> </a:t>
            </a:r>
          </a:p>
          <a:p>
            <a:r>
              <a:rPr lang="en" altLang="zh-CN" sz="3600" dirty="0">
                <a:solidFill>
                  <a:srgbClr val="626262"/>
                </a:solidFill>
              </a:rPr>
              <a:t>// </a:t>
            </a:r>
            <a:r>
              <a:rPr lang="en" altLang="zh-CN" sz="3600" dirty="0" err="1">
                <a:solidFill>
                  <a:srgbClr val="626262"/>
                </a:solidFill>
              </a:rPr>
              <a:t>ReferenceError</a:t>
            </a:r>
            <a:r>
              <a:rPr lang="en" altLang="zh-CN" sz="3600" dirty="0">
                <a:solidFill>
                  <a:srgbClr val="626262"/>
                </a:solidFill>
              </a:rPr>
              <a:t>: y </a:t>
            </a:r>
            <a:r>
              <a:rPr lang="ja-JP" altLang="en-US" sz="3600">
                <a:solidFill>
                  <a:srgbClr val="626262"/>
                </a:solidFill>
              </a:rPr>
              <a:t>が</a:t>
            </a:r>
            <a:r>
              <a:rPr lang="zh-CN" altLang="en-US" sz="3600" dirty="0">
                <a:solidFill>
                  <a:srgbClr val="626262"/>
                </a:solidFill>
              </a:rPr>
              <a:t>定義</a:t>
            </a:r>
            <a:r>
              <a:rPr lang="ja-JP" altLang="en-US" sz="3600">
                <a:solidFill>
                  <a:srgbClr val="626262"/>
                </a:solidFill>
              </a:rPr>
              <a:t>されていない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50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データ型一覧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E0C3F4-8AC1-7C47-BEA3-42E39C38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695450"/>
            <a:ext cx="9715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endParaRPr kumimoji="1" lang="zh-CN" altLang="en-US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77DD6D-B022-534D-B206-D0E542F08A4C}"/>
              </a:ext>
            </a:extLst>
          </p:cNvPr>
          <p:cNvSpPr/>
          <p:nvPr/>
        </p:nvSpPr>
        <p:spPr>
          <a:xfrm>
            <a:off x="573917" y="1046550"/>
            <a:ext cx="8755923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１．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NUMBER:-9007199254740991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から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9007199254740991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までの数字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(9999999999999999);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Number.MAX_SAFE_INTEGER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と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Number.MIN_SAFE_INTEGER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２．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の作成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/>
              <a:t>9007199254740995</a:t>
            </a:r>
            <a:r>
              <a:rPr lang="en" altLang="zh-CN" sz="2000" dirty="0"/>
              <a:t>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"9007199254740995"</a:t>
            </a:r>
            <a:r>
              <a:rPr lang="en" altLang="zh-CN" sz="2000" dirty="0"/>
              <a:t>);</a:t>
            </a:r>
          </a:p>
          <a:p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console</a:t>
            </a:r>
            <a:r>
              <a:rPr lang="en" altLang="zh-CN" sz="2000" dirty="0" err="1"/>
              <a:t>.log</a:t>
            </a:r>
            <a:r>
              <a:rPr lang="en" altLang="zh-CN" sz="2000" dirty="0"/>
              <a:t>(</a:t>
            </a:r>
            <a:r>
              <a:rPr lang="en" altLang="zh-CN" dirty="0"/>
              <a:t>10n</a:t>
            </a:r>
            <a:r>
              <a:rPr lang="en" altLang="zh-CN" sz="2000" dirty="0"/>
              <a:t> === </a:t>
            </a:r>
            <a:r>
              <a:rPr lang="en" altLang="zh-CN" dirty="0"/>
              <a:t>10</a:t>
            </a:r>
            <a:r>
              <a:rPr lang="en" altLang="zh-CN" sz="2000" dirty="0"/>
              <a:t>); </a:t>
            </a:r>
            <a:r>
              <a:rPr lang="en" altLang="zh-CN" i="1" dirty="0"/>
              <a:t>// → false</a:t>
            </a:r>
          </a:p>
          <a:p>
            <a:r>
              <a:rPr lang="ja-JP" altLang="en-US" sz="2000"/>
              <a:t>　　　</a:t>
            </a:r>
            <a:r>
              <a:rPr lang="en" altLang="zh-CN" sz="2000" dirty="0" err="1"/>
              <a:t>console.log</a:t>
            </a:r>
            <a:r>
              <a:rPr lang="en" altLang="zh-CN" sz="2000" dirty="0"/>
              <a:t>(10n == 10);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true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３．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の計算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/>
              <a:t>+</a:t>
            </a:r>
            <a:r>
              <a:rPr lang="en" altLang="zh-CN" dirty="0"/>
              <a:t>10n</a:t>
            </a:r>
            <a:r>
              <a:rPr lang="en" altLang="zh-CN" sz="2000" dirty="0"/>
              <a:t>; // → </a:t>
            </a:r>
            <a:r>
              <a:rPr lang="en" altLang="zh-CN" sz="2000" dirty="0" err="1"/>
              <a:t>TypeErr</a:t>
            </a:r>
            <a:r>
              <a:rPr lang="en" altLang="zh-CN" dirty="0" err="1"/>
              <a:t>or</a:t>
            </a:r>
            <a:r>
              <a:rPr lang="en" altLang="zh-CN" dirty="0"/>
              <a:t>:</a:t>
            </a:r>
            <a:r>
              <a:rPr lang="en" altLang="zh-CN" sz="2000" dirty="0"/>
              <a:t> Cannot </a:t>
            </a:r>
            <a:r>
              <a:rPr lang="en" altLang="zh-CN" dirty="0"/>
              <a:t>convert</a:t>
            </a:r>
            <a:r>
              <a:rPr lang="en" altLang="zh-CN" sz="2000" dirty="0"/>
              <a:t> a </a:t>
            </a:r>
            <a:r>
              <a:rPr lang="en" altLang="zh-CN" sz="2000" dirty="0" err="1"/>
              <a:t>BigInt</a:t>
            </a:r>
            <a:r>
              <a:rPr lang="en" altLang="zh-CN" sz="2000" dirty="0"/>
              <a:t> </a:t>
            </a:r>
            <a:r>
              <a:rPr lang="en" altLang="zh-CN" dirty="0"/>
              <a:t>value</a:t>
            </a:r>
            <a:r>
              <a:rPr lang="en" altLang="zh-CN" sz="2000" dirty="0"/>
              <a:t> to a number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10</a:t>
            </a:r>
            <a:r>
              <a:rPr lang="en" altLang="zh-CN" sz="2000" dirty="0"/>
              <a:t>) + </a:t>
            </a:r>
            <a:r>
              <a:rPr lang="en" altLang="zh-CN" dirty="0"/>
              <a:t>10</a:t>
            </a:r>
            <a:r>
              <a:rPr lang="en" altLang="zh-CN" sz="2000" dirty="0"/>
              <a:t>n;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20</a:t>
            </a:r>
            <a:r>
              <a:rPr lang="en" altLang="zh-CN" sz="2000" dirty="0"/>
              <a:t>n </a:t>
            </a:r>
          </a:p>
          <a:p>
            <a:r>
              <a:rPr lang="ja-JP" altLang="en-US" sz="2000"/>
              <a:t>　　　</a:t>
            </a:r>
            <a:r>
              <a:rPr lang="en" altLang="zh-CN" dirty="0"/>
              <a:t>10</a:t>
            </a:r>
            <a:r>
              <a:rPr lang="en" altLang="zh-CN" sz="2000" dirty="0"/>
              <a:t> + Number(</a:t>
            </a:r>
            <a:r>
              <a:rPr lang="en" altLang="zh-CN" dirty="0"/>
              <a:t>10</a:t>
            </a:r>
            <a:r>
              <a:rPr lang="en" altLang="zh-CN" sz="2000" dirty="0"/>
              <a:t>n);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20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10.2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RangeError</a:t>
            </a:r>
            <a:r>
              <a:rPr lang="en" altLang="zh-CN" sz="2000" dirty="0"/>
              <a:t> </a:t>
            </a:r>
          </a:p>
          <a:p>
            <a:r>
              <a:rPr lang="ja-JP" altLang="en-US" sz="2000"/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null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TypeError</a:t>
            </a:r>
            <a:r>
              <a:rPr lang="en" altLang="zh-CN" sz="2000" dirty="0"/>
              <a:t> </a:t>
            </a:r>
          </a:p>
          <a:p>
            <a:r>
              <a:rPr lang="ja-JP" altLang="en-US" sz="2000"/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"</a:t>
            </a:r>
            <a:r>
              <a:rPr lang="en" altLang="zh-CN" dirty="0" err="1"/>
              <a:t>abc</a:t>
            </a:r>
            <a:r>
              <a:rPr lang="en" altLang="zh-CN" dirty="0"/>
              <a:t>"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SyntaxError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true</a:t>
            </a:r>
            <a:r>
              <a:rPr lang="en" altLang="zh-CN" sz="2000" dirty="0"/>
              <a:t>); </a:t>
            </a:r>
            <a:r>
              <a:rPr lang="en" altLang="zh-CN" i="1" dirty="0"/>
              <a:t>// → 1</a:t>
            </a:r>
            <a:r>
              <a:rPr lang="en-US" altLang="zh-CN" i="1" dirty="0"/>
              <a:t>n</a:t>
            </a:r>
            <a:endParaRPr lang="e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557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77DD6D-B022-534D-B206-D0E542F08A4C}"/>
              </a:ext>
            </a:extLst>
          </p:cNvPr>
          <p:cNvSpPr/>
          <p:nvPr/>
        </p:nvSpPr>
        <p:spPr>
          <a:xfrm>
            <a:off x="573917" y="1046550"/>
            <a:ext cx="676499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0, 117, -345, 123456789123456789n (10</a:t>
            </a:r>
            <a:r>
              <a:rPr lang="zh-CN" altLang="en-US" sz="2000" dirty="0"/>
              <a:t>進数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015, 0001, -0</a:t>
            </a:r>
            <a:r>
              <a:rPr lang="en" altLang="zh-CN" sz="2000" dirty="0"/>
              <a:t>o77, 0o777777777777n (8</a:t>
            </a:r>
            <a:r>
              <a:rPr lang="zh-CN" altLang="en-US" sz="2000" dirty="0"/>
              <a:t>進数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0</a:t>
            </a:r>
            <a:r>
              <a:rPr lang="en" altLang="zh-CN" sz="2000" dirty="0"/>
              <a:t>x1123, 0x00111, -0xF1A7, 0x123456789ABCDEFn (16</a:t>
            </a:r>
            <a:r>
              <a:rPr lang="zh-CN" altLang="en-US" sz="2000" dirty="0"/>
              <a:t>進数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0</a:t>
            </a:r>
            <a:r>
              <a:rPr lang="en" altLang="zh-CN" sz="2000" dirty="0"/>
              <a:t>b11, 0b0011, -0b11, 0b11101001010101010101n (2</a:t>
            </a:r>
            <a:r>
              <a:rPr lang="zh-CN" altLang="en-US" sz="2000" dirty="0"/>
              <a:t>進数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16</a:t>
            </a:r>
            <a:r>
              <a:rPr lang="zh-CN" altLang="en-US" sz="2000" dirty="0"/>
              <a:t>進数：</a:t>
            </a:r>
            <a:r>
              <a:rPr lang="zh-CN" altLang="en-US" dirty="0"/>
              <a:t>大文字・小文字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いは</a:t>
            </a:r>
            <a:r>
              <a:rPr lang="zh-CN" altLang="en-US" dirty="0"/>
              <a:t>値</a:t>
            </a:r>
            <a:r>
              <a:rPr lang="ja-JP" altLang="en-US"/>
              <a:t>には</a:t>
            </a:r>
            <a:r>
              <a:rPr lang="zh-CN" altLang="en-US" dirty="0"/>
              <a:t>影響</a:t>
            </a:r>
            <a:r>
              <a:rPr lang="ja-JP" altLang="en-US"/>
              <a:t>しません。</a:t>
            </a:r>
            <a:endParaRPr lang="e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6130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1034</Words>
  <Application>Microsoft Macintosh PowerPoint</Application>
  <PresentationFormat>宽屏</PresentationFormat>
  <Paragraphs>144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Microsoft YaHei</vt:lpstr>
      <vt:lpstr>Microsoft YaHei</vt:lpstr>
      <vt:lpstr>Arial</vt:lpstr>
      <vt:lpstr>Arial</vt:lpstr>
      <vt:lpstr>Office 主题​​</vt:lpstr>
      <vt:lpstr>自定义设计方案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65</cp:revision>
  <cp:lastPrinted>2021-04-14T02:09:57Z</cp:lastPrinted>
  <dcterms:created xsi:type="dcterms:W3CDTF">2021-04-06T07:23:00Z</dcterms:created>
  <dcterms:modified xsi:type="dcterms:W3CDTF">2021-04-14T05:58:26Z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5E11611C85734DF2BC5D51D534F78B78</vt:lpwstr>
  </property>
  <property fmtid="{D5CDD505-2E9C-101B-9397-08002B2CF9AE}" pid="3" name="KSOProductBuildVer">
    <vt:lpwstr>2052-11.1.0.10463</vt:lpwstr>
  </property>
</Properties>
</file>