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90" r:id="rId8"/>
    <p:sldId id="286" r:id="rId9"/>
    <p:sldId id="291" r:id="rId10"/>
    <p:sldId id="292" r:id="rId11"/>
    <p:sldId id="287" r:id="rId12"/>
    <p:sldId id="304" r:id="rId13"/>
    <p:sldId id="294" r:id="rId14"/>
    <p:sldId id="295" r:id="rId15"/>
    <p:sldId id="303" r:id="rId16"/>
    <p:sldId id="296" r:id="rId17"/>
    <p:sldId id="297" r:id="rId18"/>
    <p:sldId id="298" r:id="rId19"/>
    <p:sldId id="305" r:id="rId20"/>
    <p:sldId id="288" r:id="rId21"/>
    <p:sldId id="299" r:id="rId22"/>
    <p:sldId id="300" r:id="rId23"/>
    <p:sldId id="289" r:id="rId24"/>
    <p:sldId id="301" r:id="rId25"/>
    <p:sldId id="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19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9125712" cy="1243584"/>
          </a:xfrm>
        </p:spPr>
        <p:txBody>
          <a:bodyPr/>
          <a:lstStyle/>
          <a:p>
            <a:r>
              <a:rPr lang="en-US" dirty="0"/>
              <a:t>TOKEN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Omar Gastelum – Brandy Yang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MySQL Client Library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D7F677-2C46-D88C-EFF2-A6253584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55" y="0"/>
            <a:ext cx="8894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2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51065"/>
            <a:ext cx="5120958" cy="1917915"/>
          </a:xfrm>
        </p:spPr>
        <p:txBody>
          <a:bodyPr/>
          <a:lstStyle/>
          <a:p>
            <a:r>
              <a:rPr lang="en-US" dirty="0"/>
              <a:t>Sets the default active button and form.</a:t>
            </a:r>
          </a:p>
          <a:p>
            <a:r>
              <a:rPr lang="en-US" dirty="0"/>
              <a:t>When a button is clicked, the button becomes active, and the header and form change to the corresponding selection.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FE583B1-B476-185B-A611-821A26757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2" y="3268980"/>
            <a:ext cx="5120958" cy="2967828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8AED8FE-BB61-A8EE-B3C4-100F26251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011" y="0"/>
            <a:ext cx="6396990" cy="6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2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7EB1962-15DE-8FB9-3EEF-2F304968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31" y="0"/>
            <a:ext cx="7905569" cy="6858000"/>
          </a:xfrm>
          <a:prstGeom prst="rect">
            <a:avLst/>
          </a:prstGeom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FE583B1-B476-185B-A611-821A267578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352969"/>
            <a:ext cx="5120516" cy="296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2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4950460" cy="535531"/>
          </a:xfrm>
        </p:spPr>
        <p:txBody>
          <a:bodyPr/>
          <a:lstStyle/>
          <a:p>
            <a:r>
              <a:rPr lang="en-US" dirty="0"/>
              <a:t>General Functionality of the Forms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188728" cy="4093243"/>
          </a:xfrm>
        </p:spPr>
        <p:txBody>
          <a:bodyPr/>
          <a:lstStyle/>
          <a:p>
            <a:r>
              <a:rPr lang="en-US" dirty="0"/>
              <a:t>Items can be added to the list by filling out the form and clicking the appropriate button. </a:t>
            </a:r>
          </a:p>
          <a:p>
            <a:r>
              <a:rPr lang="en-US" dirty="0"/>
              <a:t>The same is true for the delete buttons. </a:t>
            </a:r>
          </a:p>
          <a:p>
            <a:r>
              <a:rPr lang="en-US" dirty="0"/>
              <a:t>Error handling is also included in all the forms.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8A0670E-C476-8AD7-95BC-9E68E80969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66" y="3414710"/>
            <a:ext cx="5188728" cy="3008194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711A47D-6E21-654E-EC60-164D90E1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28" y="0"/>
            <a:ext cx="6380972" cy="68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7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Cards and Adding Tokens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4564768" cy="4093243"/>
          </a:xfrm>
        </p:spPr>
        <p:txBody>
          <a:bodyPr/>
          <a:lstStyle/>
          <a:p>
            <a:r>
              <a:rPr lang="en-US" dirty="0"/>
              <a:t>Barcode Scanner populates in the text box</a:t>
            </a:r>
          </a:p>
          <a:p>
            <a:r>
              <a:rPr lang="en-US" dirty="0"/>
              <a:t>Add tokens to a text box</a:t>
            </a:r>
          </a:p>
          <a:p>
            <a:r>
              <a:rPr lang="en-US" dirty="0"/>
              <a:t>Click to add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837DE03-E64E-61F0-B30A-38B03DA6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268" y="1256460"/>
            <a:ext cx="6649332" cy="4880610"/>
          </a:xfrm>
          <a:prstGeom prst="rect">
            <a:avLst/>
          </a:prstGeom>
        </p:spPr>
      </p:pic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052C270-8163-B6CB-1374-092A851A2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9" y="3130358"/>
            <a:ext cx="5086350" cy="29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with Card Scanner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864860" cy="4093243"/>
          </a:xfrm>
        </p:spPr>
        <p:txBody>
          <a:bodyPr/>
          <a:lstStyle/>
          <a:p>
            <a:r>
              <a:rPr lang="en-US" dirty="0"/>
              <a:t>Select an item from the dropdown</a:t>
            </a:r>
          </a:p>
          <a:p>
            <a:r>
              <a:rPr lang="en-US" dirty="0"/>
              <a:t>Checks if the number of tokens in the card suffices the required tokens</a:t>
            </a:r>
          </a:p>
          <a:p>
            <a:r>
              <a:rPr lang="en-US" dirty="0"/>
              <a:t>If so, it will subtract the number of tokens required from the number of tokens in the card</a:t>
            </a:r>
          </a:p>
          <a:p>
            <a:r>
              <a:rPr lang="en-US" dirty="0"/>
              <a:t>If not, it will decline the transaction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B681B65-AA7B-231B-0FC1-B9433044D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-1"/>
            <a:ext cx="5882640" cy="6846813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0A8D28-D400-C0C1-D6C0-2C35BA2AA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6" y="3677557"/>
            <a:ext cx="5188585" cy="30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8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2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2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Evaluation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Requires production testing</a:t>
            </a:r>
          </a:p>
          <a:p>
            <a:r>
              <a:rPr lang="en-US" dirty="0"/>
              <a:t>Tasks that need to be tested</a:t>
            </a:r>
          </a:p>
          <a:p>
            <a:pPr lvl="1"/>
            <a:r>
              <a:rPr lang="en-US" dirty="0"/>
              <a:t>Check all pages to ensure that all CRUD operations work</a:t>
            </a:r>
          </a:p>
          <a:p>
            <a:pPr lvl="1"/>
            <a:r>
              <a:rPr lang="en-US" dirty="0"/>
              <a:t>Perform transactions</a:t>
            </a:r>
          </a:p>
          <a:p>
            <a:pPr lvl="1"/>
            <a:r>
              <a:rPr lang="en-US" dirty="0"/>
              <a:t>Use different barcode scanners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8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Existing Application Comparison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r>
              <a:rPr lang="en-US" dirty="0"/>
              <a:t>The system can be compared to Dave &amp; Buster’s card/token management system.</a:t>
            </a:r>
          </a:p>
          <a:p>
            <a:r>
              <a:rPr lang="en-US" dirty="0"/>
              <a:t>The D&amp;B system additionally</a:t>
            </a:r>
          </a:p>
          <a:p>
            <a:pPr lvl="1"/>
            <a:r>
              <a:rPr lang="en-US" sz="2000" dirty="0"/>
              <a:t>Is managed without attendants scanning cards</a:t>
            </a:r>
          </a:p>
          <a:p>
            <a:pPr lvl="1"/>
            <a:r>
              <a:rPr lang="en-US" sz="2000" dirty="0"/>
              <a:t>Manages tickets earned for prizes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381B9BE-CB3A-D253-A808-540621245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5" r="24478" b="1"/>
          <a:stretch/>
        </p:blipFill>
        <p:spPr>
          <a:xfrm>
            <a:off x="6474163" y="1517715"/>
            <a:ext cx="5184437" cy="4659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655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0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the Application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system can be extended to</a:t>
            </a:r>
          </a:p>
          <a:p>
            <a:pPr lvl="1"/>
            <a:r>
              <a:rPr lang="en-US" dirty="0"/>
              <a:t>Take payments for purchasing tokens</a:t>
            </a:r>
          </a:p>
          <a:p>
            <a:pPr lvl="1"/>
            <a:r>
              <a:rPr lang="en-US" dirty="0"/>
              <a:t>Handle tickets tracking to earn prizes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3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2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system may serve as a solution to manage tokens that can be used to purchase items at an event.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goal of the project is to provide flexibility to the number of tickets that will be sold by building a program that will generate tokens that can be loaded to cards based on demand.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Visual Concept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Load tokens to cards</a:t>
            </a:r>
          </a:p>
          <a:p>
            <a:r>
              <a:rPr lang="en-US" dirty="0"/>
              <a:t>Scan card to purchase items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2FF1600-7E31-DADE-1099-96104FC81F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1028518"/>
            <a:ext cx="5943600" cy="46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3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2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0F508969-24A8-F074-E4A6-BEF43EBB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37CAE5D-5D07-0529-3B97-900ADC6E0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/>
          <a:lstStyle/>
          <a:p>
            <a:r>
              <a:rPr lang="en-US" dirty="0"/>
              <a:t>One-to-many and many-to-many relationships</a:t>
            </a:r>
          </a:p>
          <a:p>
            <a:r>
              <a:rPr lang="en-US" dirty="0"/>
              <a:t>Card table holds the token quantity and the number of the card</a:t>
            </a:r>
          </a:p>
          <a:p>
            <a:r>
              <a:rPr lang="en-US" dirty="0"/>
              <a:t>MySQL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228D16C-5172-BFDE-45DC-BE8AEACAE9B7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CFB1C2E-DFA8-4C0D-67A6-04317FCE5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" y="3313747"/>
            <a:ext cx="10104122" cy="2024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27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Navigation Bar</a:t>
            </a:r>
          </a:p>
          <a:p>
            <a:r>
              <a:rPr lang="en-US" dirty="0"/>
              <a:t>Logo</a:t>
            </a:r>
          </a:p>
          <a:p>
            <a:r>
              <a:rPr lang="en-US" dirty="0"/>
              <a:t>Dynamic Header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0F376EB-00D6-FE51-92A0-6F9F5645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" y="3141357"/>
            <a:ext cx="47148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5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3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JRHC USB Barcode Scanner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 descr="A picture containing black&#10;&#10;Description automatically generated">
            <a:extLst>
              <a:ext uri="{FF2B5EF4-FFF2-40B4-BE49-F238E27FC236}">
                <a16:creationId xmlns:a16="http://schemas.microsoft.com/office/drawing/2014/main" id="{C9BA61F9-7FC7-8ACC-5EC6-8AD2B1F4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575" y="542925"/>
            <a:ext cx="45148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910</TotalTime>
  <Words>373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Trade Gothic LT Pro</vt:lpstr>
      <vt:lpstr>Trebuchet MS</vt:lpstr>
      <vt:lpstr>Office Theme</vt:lpstr>
      <vt:lpstr>TOKEN MANAGEMENT</vt:lpstr>
      <vt:lpstr>PLANNING</vt:lpstr>
      <vt:lpstr>Problem Statement</vt:lpstr>
      <vt:lpstr>Early Visual Concept</vt:lpstr>
      <vt:lpstr>DESIGN</vt:lpstr>
      <vt:lpstr>Database</vt:lpstr>
      <vt:lpstr>User Interface</vt:lpstr>
      <vt:lpstr>IMPLEMENTATION</vt:lpstr>
      <vt:lpstr>Hardware</vt:lpstr>
      <vt:lpstr>Database</vt:lpstr>
      <vt:lpstr>Main UI</vt:lpstr>
      <vt:lpstr>Main UI</vt:lpstr>
      <vt:lpstr>General Functionality of the Forms</vt:lpstr>
      <vt:lpstr>Creating Cards and Adding Tokens</vt:lpstr>
      <vt:lpstr>Transactions with Card Scanner</vt:lpstr>
      <vt:lpstr>DEMO</vt:lpstr>
      <vt:lpstr>EVALUATION</vt:lpstr>
      <vt:lpstr>User Evaluation</vt:lpstr>
      <vt:lpstr>Existing Application Comparison</vt:lpstr>
      <vt:lpstr>CONCLUSION</vt:lpstr>
      <vt:lpstr>Future of the Application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 MANAGEMENT</dc:title>
  <dc:creator>Omar Gastelum</dc:creator>
  <cp:lastModifiedBy>Omar Gastelum</cp:lastModifiedBy>
  <cp:revision>1</cp:revision>
  <dcterms:created xsi:type="dcterms:W3CDTF">2022-11-22T02:09:38Z</dcterms:created>
  <dcterms:modified xsi:type="dcterms:W3CDTF">2022-11-22T17:19:42Z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