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4" r:id="rId4"/>
    <p:sldId id="266" r:id="rId5"/>
    <p:sldId id="272" r:id="rId6"/>
    <p:sldId id="267" r:id="rId7"/>
    <p:sldId id="268" r:id="rId8"/>
    <p:sldId id="271" r:id="rId9"/>
    <p:sldId id="270" r:id="rId10"/>
    <p:sldId id="269" r:id="rId11"/>
    <p:sldId id="256" r:id="rId12"/>
    <p:sldId id="257" r:id="rId13"/>
    <p:sldId id="258" r:id="rId14"/>
    <p:sldId id="259" r:id="rId15"/>
    <p:sldId id="260" r:id="rId16"/>
    <p:sldId id="261" r:id="rId17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9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82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60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8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8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7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9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0E51-C97D-420B-B81B-16A485F2713B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098C-E2F4-423A-8184-330D03399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AAA391-F229-4D76-88E2-E1FB898FAD38}"/>
              </a:ext>
            </a:extLst>
          </p:cNvPr>
          <p:cNvSpPr/>
          <p:nvPr/>
        </p:nvSpPr>
        <p:spPr>
          <a:xfrm>
            <a:off x="0" y="0"/>
            <a:ext cx="10799763" cy="71993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2518E4-7936-4FF0-AA72-434818E2F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1" y="271283"/>
            <a:ext cx="9985120" cy="66567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0AE30B-45A7-4644-A1C9-AFC953A08A1B}"/>
              </a:ext>
            </a:extLst>
          </p:cNvPr>
          <p:cNvSpPr txBox="1"/>
          <p:nvPr/>
        </p:nvSpPr>
        <p:spPr>
          <a:xfrm>
            <a:off x="3976764" y="5984743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C2D662-DCB7-4E17-A25F-E38DBA1B442C}"/>
              </a:ext>
            </a:extLst>
          </p:cNvPr>
          <p:cNvSpPr txBox="1"/>
          <p:nvPr/>
        </p:nvSpPr>
        <p:spPr>
          <a:xfrm>
            <a:off x="4309451" y="6445261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5341B-36D8-4719-8BDA-5CF750BF0B0A}"/>
              </a:ext>
            </a:extLst>
          </p:cNvPr>
          <p:cNvSpPr txBox="1"/>
          <p:nvPr/>
        </p:nvSpPr>
        <p:spPr>
          <a:xfrm>
            <a:off x="4309450" y="1101917"/>
            <a:ext cx="2513541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358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56B743-880C-44B1-B589-6146752A2796}"/>
              </a:ext>
            </a:extLst>
          </p:cNvPr>
          <p:cNvSpPr/>
          <p:nvPr/>
        </p:nvSpPr>
        <p:spPr>
          <a:xfrm>
            <a:off x="0" y="1"/>
            <a:ext cx="10799763" cy="7199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66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10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498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603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201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E2FC-A297-4B5F-AA98-80667E8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3258949"/>
            <a:ext cx="9179799" cy="2506427"/>
          </a:xfrm>
        </p:spPr>
        <p:txBody>
          <a:bodyPr>
            <a:noAutofit/>
          </a:bodyPr>
          <a:lstStyle/>
          <a:p>
            <a:r>
              <a:rPr lang="de-DE" sz="3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31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AAA391-F229-4D76-88E2-E1FB898FAD38}"/>
              </a:ext>
            </a:extLst>
          </p:cNvPr>
          <p:cNvSpPr/>
          <p:nvPr/>
        </p:nvSpPr>
        <p:spPr>
          <a:xfrm>
            <a:off x="0" y="0"/>
            <a:ext cx="10799763" cy="71993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84CEBDE-D22E-4897-B161-D9FF4615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174" y="1372707"/>
            <a:ext cx="6680844" cy="4453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0AE30B-45A7-4644-A1C9-AFC953A08A1B}"/>
              </a:ext>
            </a:extLst>
          </p:cNvPr>
          <p:cNvSpPr txBox="1"/>
          <p:nvPr/>
        </p:nvSpPr>
        <p:spPr>
          <a:xfrm rot="16200000">
            <a:off x="8584663" y="3527948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C2D662-DCB7-4E17-A25F-E38DBA1B442C}"/>
              </a:ext>
            </a:extLst>
          </p:cNvPr>
          <p:cNvSpPr txBox="1"/>
          <p:nvPr/>
        </p:nvSpPr>
        <p:spPr>
          <a:xfrm rot="16200000">
            <a:off x="9343165" y="358950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7D05472-4092-4670-992E-2A7D4DD5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6862" y="1372705"/>
            <a:ext cx="6680844" cy="4453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E19F2B7-EABF-4898-9063-16BD9EE01CB7}"/>
              </a:ext>
            </a:extLst>
          </p:cNvPr>
          <p:cNvSpPr txBox="1"/>
          <p:nvPr/>
        </p:nvSpPr>
        <p:spPr>
          <a:xfrm rot="16200000">
            <a:off x="6429964" y="1970842"/>
            <a:ext cx="1651518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BC4EEC-5A14-4987-86E0-886CF526BA04}"/>
              </a:ext>
            </a:extLst>
          </p:cNvPr>
          <p:cNvSpPr txBox="1"/>
          <p:nvPr/>
        </p:nvSpPr>
        <p:spPr>
          <a:xfrm rot="16200000">
            <a:off x="1607537" y="1970841"/>
            <a:ext cx="1651518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78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AAA391-F229-4D76-88E2-E1FB898FAD38}"/>
              </a:ext>
            </a:extLst>
          </p:cNvPr>
          <p:cNvSpPr/>
          <p:nvPr/>
        </p:nvSpPr>
        <p:spPr>
          <a:xfrm>
            <a:off x="0" y="0"/>
            <a:ext cx="10799763" cy="71993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0AE30B-45A7-4644-A1C9-AFC953A08A1B}"/>
              </a:ext>
            </a:extLst>
          </p:cNvPr>
          <p:cNvSpPr txBox="1"/>
          <p:nvPr/>
        </p:nvSpPr>
        <p:spPr>
          <a:xfrm>
            <a:off x="4096363" y="6244416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C2D662-DCB7-4E17-A25F-E38DBA1B442C}"/>
              </a:ext>
            </a:extLst>
          </p:cNvPr>
          <p:cNvSpPr txBox="1"/>
          <p:nvPr/>
        </p:nvSpPr>
        <p:spPr>
          <a:xfrm>
            <a:off x="4429274" y="6691877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16B59FF-7094-40A6-B269-A14AF697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23" y="189398"/>
            <a:ext cx="5155730" cy="2904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B8985A-2846-4976-9A71-9FAB27BD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189397"/>
            <a:ext cx="5155730" cy="2904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46D124-EB79-44EC-9BA1-DEE11364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21" y="3299532"/>
            <a:ext cx="5155731" cy="29049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496934D-1BA3-48D2-B102-D9B9BCE5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3299532"/>
            <a:ext cx="5155730" cy="2904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ACE76FE-23C8-4356-A4C2-FF628169A573}"/>
              </a:ext>
            </a:extLst>
          </p:cNvPr>
          <p:cNvSpPr txBox="1"/>
          <p:nvPr/>
        </p:nvSpPr>
        <p:spPr>
          <a:xfrm>
            <a:off x="7479055" y="553602"/>
            <a:ext cx="1651518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0" dirty="0"/>
              <a:t>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C425C4A-3F43-47CA-9163-281DA2625E9E}"/>
              </a:ext>
            </a:extLst>
          </p:cNvPr>
          <p:cNvSpPr txBox="1"/>
          <p:nvPr/>
        </p:nvSpPr>
        <p:spPr>
          <a:xfrm>
            <a:off x="7479055" y="3599656"/>
            <a:ext cx="1651518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0" dirty="0"/>
              <a:t>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19F2B7-EABF-4898-9063-16BD9EE01CB7}"/>
              </a:ext>
            </a:extLst>
          </p:cNvPr>
          <p:cNvSpPr txBox="1"/>
          <p:nvPr/>
        </p:nvSpPr>
        <p:spPr>
          <a:xfrm>
            <a:off x="2225921" y="3599656"/>
            <a:ext cx="1651518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0" dirty="0"/>
              <a:t>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2DA1-833A-499C-BB6B-51286506CB16}"/>
              </a:ext>
            </a:extLst>
          </p:cNvPr>
          <p:cNvSpPr txBox="1"/>
          <p:nvPr/>
        </p:nvSpPr>
        <p:spPr>
          <a:xfrm>
            <a:off x="2225921" y="553601"/>
            <a:ext cx="1651518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62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AAA391-F229-4D76-88E2-E1FB898FAD38}"/>
              </a:ext>
            </a:extLst>
          </p:cNvPr>
          <p:cNvSpPr/>
          <p:nvPr/>
        </p:nvSpPr>
        <p:spPr>
          <a:xfrm>
            <a:off x="0" y="0"/>
            <a:ext cx="10799763" cy="71993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BC508A8-7BA1-4BCE-BAA0-B93944B0E08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599657"/>
            <a:ext cx="107997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ABD22777-038E-4244-8319-AD5C9BD8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02003" y="590212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D898DC2-30F9-49ED-81D1-6C420127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840" y="590214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646E3E5-E7B2-4703-8A6A-0F407F32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2136" y="590213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CE3CC786-59C9-4E64-822E-E8E84FC409EE}"/>
              </a:ext>
            </a:extLst>
          </p:cNvPr>
          <p:cNvSpPr txBox="1"/>
          <p:nvPr/>
        </p:nvSpPr>
        <p:spPr>
          <a:xfrm rot="16200000">
            <a:off x="8136402" y="1507441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E89601-B47A-4D47-A5CA-6698A22A6AC0}"/>
              </a:ext>
            </a:extLst>
          </p:cNvPr>
          <p:cNvSpPr txBox="1"/>
          <p:nvPr/>
        </p:nvSpPr>
        <p:spPr>
          <a:xfrm rot="16200000">
            <a:off x="8992534" y="169132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DFBEB64-C88E-4011-8597-3F2B3B4C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02003" y="4212133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8917A1F-E797-4372-AB66-A47F07DC7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840" y="4212135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B8CAEB6-1E9F-418E-99D7-0BA602AF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2136" y="4212134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62C1AD2-B9FE-4162-BA30-0E6F4C26C228}"/>
              </a:ext>
            </a:extLst>
          </p:cNvPr>
          <p:cNvSpPr txBox="1"/>
          <p:nvPr/>
        </p:nvSpPr>
        <p:spPr>
          <a:xfrm rot="16200000">
            <a:off x="8136402" y="5129362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32B71E9-EDD4-4EF2-8348-630DDF25DCB3}"/>
              </a:ext>
            </a:extLst>
          </p:cNvPr>
          <p:cNvSpPr txBox="1"/>
          <p:nvPr/>
        </p:nvSpPr>
        <p:spPr>
          <a:xfrm rot="16200000">
            <a:off x="8992534" y="5313246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BC4EEC-5A14-4987-86E0-886CF526BA04}"/>
              </a:ext>
            </a:extLst>
          </p:cNvPr>
          <p:cNvSpPr txBox="1"/>
          <p:nvPr/>
        </p:nvSpPr>
        <p:spPr>
          <a:xfrm rot="16200000">
            <a:off x="3968073" y="876139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8FD015-0AFA-4401-AAF2-9967CA9309B9}"/>
              </a:ext>
            </a:extLst>
          </p:cNvPr>
          <p:cNvSpPr txBox="1"/>
          <p:nvPr/>
        </p:nvSpPr>
        <p:spPr>
          <a:xfrm rot="16200000">
            <a:off x="1058777" y="876138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212E9AD-72BB-44DC-8CAB-833D4698C824}"/>
              </a:ext>
            </a:extLst>
          </p:cNvPr>
          <p:cNvSpPr txBox="1"/>
          <p:nvPr/>
        </p:nvSpPr>
        <p:spPr>
          <a:xfrm rot="16200000">
            <a:off x="6877940" y="876140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42432EF-4ACC-44A5-9645-D981643D2806}"/>
              </a:ext>
            </a:extLst>
          </p:cNvPr>
          <p:cNvSpPr txBox="1"/>
          <p:nvPr/>
        </p:nvSpPr>
        <p:spPr>
          <a:xfrm rot="16200000">
            <a:off x="6893925" y="4475797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88DBF80-3BF3-4602-91FA-025F65CACEAE}"/>
              </a:ext>
            </a:extLst>
          </p:cNvPr>
          <p:cNvSpPr txBox="1"/>
          <p:nvPr/>
        </p:nvSpPr>
        <p:spPr>
          <a:xfrm rot="16200000">
            <a:off x="3993353" y="4475796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F8A5216-C9BD-4688-997C-FA32FB33894A}"/>
              </a:ext>
            </a:extLst>
          </p:cNvPr>
          <p:cNvSpPr txBox="1"/>
          <p:nvPr/>
        </p:nvSpPr>
        <p:spPr>
          <a:xfrm rot="16200000">
            <a:off x="1058777" y="4475796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036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AAA391-F229-4D76-88E2-E1FB898FAD38}"/>
              </a:ext>
            </a:extLst>
          </p:cNvPr>
          <p:cNvSpPr/>
          <p:nvPr/>
        </p:nvSpPr>
        <p:spPr>
          <a:xfrm>
            <a:off x="0" y="0"/>
            <a:ext cx="10799763" cy="71993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BC508A8-7BA1-4BCE-BAA0-B93944B0E08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599657"/>
            <a:ext cx="107997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ABD22777-038E-4244-8319-AD5C9BD8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02003" y="590212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D898DC2-30F9-49ED-81D1-6C420127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840" y="590214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646E3E5-E7B2-4703-8A6A-0F407F32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2136" y="590213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CE3CC786-59C9-4E64-822E-E8E84FC409EE}"/>
              </a:ext>
            </a:extLst>
          </p:cNvPr>
          <p:cNvSpPr txBox="1"/>
          <p:nvPr/>
        </p:nvSpPr>
        <p:spPr>
          <a:xfrm rot="16200000">
            <a:off x="8136402" y="1507441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E89601-B47A-4D47-A5CA-6698A22A6AC0}"/>
              </a:ext>
            </a:extLst>
          </p:cNvPr>
          <p:cNvSpPr txBox="1"/>
          <p:nvPr/>
        </p:nvSpPr>
        <p:spPr>
          <a:xfrm rot="16200000">
            <a:off x="8992534" y="169132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DFBEB64-C88E-4011-8597-3F2B3B4C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02003" y="4212133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8917A1F-E797-4372-AB66-A47F07DC7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840" y="4212135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B8CAEB6-1E9F-418E-99D7-0BA602AF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2136" y="4212134"/>
            <a:ext cx="3215160" cy="2411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62C1AD2-B9FE-4162-BA30-0E6F4C26C228}"/>
              </a:ext>
            </a:extLst>
          </p:cNvPr>
          <p:cNvSpPr txBox="1"/>
          <p:nvPr/>
        </p:nvSpPr>
        <p:spPr>
          <a:xfrm rot="16200000">
            <a:off x="8136402" y="5129362"/>
            <a:ext cx="2846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KUNDEN TEXT 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32B71E9-EDD4-4EF2-8348-630DDF25DCB3}"/>
              </a:ext>
            </a:extLst>
          </p:cNvPr>
          <p:cNvSpPr txBox="1"/>
          <p:nvPr/>
        </p:nvSpPr>
        <p:spPr>
          <a:xfrm rot="16200000">
            <a:off x="8992534" y="5313246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KUNDEN TEXT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BC4EEC-5A14-4987-86E0-886CF526BA04}"/>
              </a:ext>
            </a:extLst>
          </p:cNvPr>
          <p:cNvSpPr txBox="1"/>
          <p:nvPr/>
        </p:nvSpPr>
        <p:spPr>
          <a:xfrm rot="16200000">
            <a:off x="3968073" y="876139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8FD015-0AFA-4401-AAF2-9967CA9309B9}"/>
              </a:ext>
            </a:extLst>
          </p:cNvPr>
          <p:cNvSpPr txBox="1"/>
          <p:nvPr/>
        </p:nvSpPr>
        <p:spPr>
          <a:xfrm rot="16200000">
            <a:off x="1058777" y="876138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212E9AD-72BB-44DC-8CAB-833D4698C824}"/>
              </a:ext>
            </a:extLst>
          </p:cNvPr>
          <p:cNvSpPr txBox="1"/>
          <p:nvPr/>
        </p:nvSpPr>
        <p:spPr>
          <a:xfrm rot="16200000">
            <a:off x="6877940" y="876140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42432EF-4ACC-44A5-9645-D981643D2806}"/>
              </a:ext>
            </a:extLst>
          </p:cNvPr>
          <p:cNvSpPr txBox="1"/>
          <p:nvPr/>
        </p:nvSpPr>
        <p:spPr>
          <a:xfrm rot="16200000">
            <a:off x="6893925" y="4475797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88DBF80-3BF3-4602-91FA-025F65CACEAE}"/>
              </a:ext>
            </a:extLst>
          </p:cNvPr>
          <p:cNvSpPr txBox="1"/>
          <p:nvPr/>
        </p:nvSpPr>
        <p:spPr>
          <a:xfrm rot="16200000">
            <a:off x="3993353" y="4475796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F8A5216-C9BD-4688-997C-FA32FB33894A}"/>
              </a:ext>
            </a:extLst>
          </p:cNvPr>
          <p:cNvSpPr txBox="1"/>
          <p:nvPr/>
        </p:nvSpPr>
        <p:spPr>
          <a:xfrm rot="16200000">
            <a:off x="1058777" y="4475796"/>
            <a:ext cx="105642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7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8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56B743-880C-44B1-B589-6146752A2796}"/>
              </a:ext>
            </a:extLst>
          </p:cNvPr>
          <p:cNvSpPr/>
          <p:nvPr/>
        </p:nvSpPr>
        <p:spPr>
          <a:xfrm>
            <a:off x="0" y="1"/>
            <a:ext cx="10799763" cy="71993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56B743-880C-44B1-B589-6146752A2796}"/>
              </a:ext>
            </a:extLst>
          </p:cNvPr>
          <p:cNvSpPr/>
          <p:nvPr/>
        </p:nvSpPr>
        <p:spPr>
          <a:xfrm>
            <a:off x="0" y="1"/>
            <a:ext cx="10799763" cy="71993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0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56B743-880C-44B1-B589-6146752A2796}"/>
              </a:ext>
            </a:extLst>
          </p:cNvPr>
          <p:cNvSpPr/>
          <p:nvPr/>
        </p:nvSpPr>
        <p:spPr>
          <a:xfrm>
            <a:off x="0" y="1"/>
            <a:ext cx="10799763" cy="71993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3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56B743-880C-44B1-B589-6146752A2796}"/>
              </a:ext>
            </a:extLst>
          </p:cNvPr>
          <p:cNvSpPr/>
          <p:nvPr/>
        </p:nvSpPr>
        <p:spPr>
          <a:xfrm>
            <a:off x="0" y="1"/>
            <a:ext cx="10799763" cy="71993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71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Benutzerdefiniert</PresentationFormat>
  <Paragraphs>39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1</vt:lpstr>
      <vt:lpstr>2</vt:lpstr>
      <vt:lpstr>3</vt:lpstr>
      <vt:lpstr>4</vt:lpstr>
      <vt:lpstr>5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Andreas</dc:creator>
  <cp:lastModifiedBy>Andreas</cp:lastModifiedBy>
  <cp:revision>12</cp:revision>
  <dcterms:created xsi:type="dcterms:W3CDTF">2020-01-11T12:21:23Z</dcterms:created>
  <dcterms:modified xsi:type="dcterms:W3CDTF">2020-07-20T07:33:30Z</dcterms:modified>
</cp:coreProperties>
</file>