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matic SC"/>
      <p:regular r:id="rId34"/>
      <p:bold r:id="rId35"/>
    </p:embeddedFont>
    <p:embeddedFont>
      <p:font typeface="Source Code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gwkwPqG/6w4vGHBelwbNpREsA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maticSC-bold.fntdata"/><Relationship Id="rId12" Type="http://schemas.openxmlformats.org/officeDocument/2006/relationships/slide" Target="slides/slide7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27e1729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27e1729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27e17296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27e17296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27e1729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27e1729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27e17296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27e17296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27e1729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27e1729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27e17296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27e1729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27e1729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27e1729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27e17296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27e17296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27e1729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27e1729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27e17296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27e17296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0b25b59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e0b25b59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27e1729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27e1729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27e1729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27e1729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27e1729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27e1729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27e17296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27e17296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27e1729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27e1729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27e17296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27e17296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27e17296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27e17296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27e17296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27e17296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27e1729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827e1729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27e17296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827e17296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27e1729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827e1729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27e1729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827e1729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27e17296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27e1729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27e17296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27e17296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e0b25b5922_0_38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e0b25b5922_0_389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g1e0b25b5922_0_38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1e0b25b5922_0_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0b25b5922_0_426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1e0b25b5922_0_426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1e0b25b5922_0_4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0b25b5922_0_4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e0b25b5922_0_39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" name="Google Shape;16;g1e0b25b5922_0_3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g1e0b25b5922_0_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e0b25b5922_0_39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g1e0b25b5922_0_3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e0b25b5922_0_40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1e0b25b5922_0_401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e0b25b5922_0_40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1e0b25b5922_0_4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0b25b5922_0_40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g1e0b25b5922_0_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e0b25b5922_0_40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1e0b25b5922_0_40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e0b25b5922_0_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e0b25b5922_0_4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e0b25b5922_0_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e0b25b5922_0_41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e0b25b5922_0_4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e0b25b5922_0_4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g1e0b25b5922_0_41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1e0b25b5922_0_4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1e0b25b5922_0_4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0b25b5922_0_42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1e0b25b5922_0_4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e0b25b5922_0_3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1e0b25b5922_0_38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1e0b25b5922_0_3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rysol.gatti@gmail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programación Javascript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300875" y="3607650"/>
            <a:ext cx="363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Profesora: Marysol Gatti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Contacto: </a:t>
            </a:r>
            <a:r>
              <a:rPr b="1" i="0" lang="en-GB" sz="16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marysol.gatti@gmail.com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Año: 2023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474" y="3607650"/>
            <a:ext cx="3138416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27e17296b_0_8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para practicar</a:t>
            </a:r>
            <a:endParaRPr/>
          </a:p>
        </p:txBody>
      </p:sp>
      <p:sp>
        <p:nvSpPr>
          <p:cNvPr id="112" name="Google Shape;112;g2827e17296b_0_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&lt;div id="contenedor"&gt;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&lt;p&gt;Este es un párrafo dentro del contenedor.&lt;/p&gt;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&lt;li&gt;Elemento 1&lt;/li&gt;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&lt;li&gt;Elemento 2&lt;/li&gt;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&lt;li&gt;Elemento 3&lt;/li&gt;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&lt;span&gt;Este es un span dentro del contenedor.&lt;/span&gt;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27e17296b_0_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para practicar</a:t>
            </a:r>
            <a:endParaRPr/>
          </a:p>
        </p:txBody>
      </p:sp>
      <p:sp>
        <p:nvSpPr>
          <p:cNvPr id="118" name="Google Shape;118;g2827e17296b_0_9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Selecciona y cambia el color de texto de todos los párrafos (&lt;p&gt;) dentro del div con ID "contenedor" a azul.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Selecciona y cambia el fondo de todos los elementos de lista (&lt;li&gt;) dentro del div con ID "contenedor" a gris claro.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Oculta el elemento span dentro del div con ID "contenedor".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27e17296b_0_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Otras formas de seleccionar elementos con jquery</a:t>
            </a:r>
            <a:endParaRPr/>
          </a:p>
        </p:txBody>
      </p:sp>
      <p:sp>
        <p:nvSpPr>
          <p:cNvPr id="124" name="Google Shape;124;g2827e17296b_0_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.find(): A diferencia de .children(), el método .find() busca en profundidad en la jerarquía del DOM y selecciona todos los elementos descendientes que coincidan con el selector especificado.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 todos los elementos &lt;p&gt; que son descendientes de un elemento con ID "contenedor".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$("#contenedor").find("p").css("color", "blue");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27e17296b_0_10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</a:t>
            </a:r>
            <a:endParaRPr/>
          </a:p>
        </p:txBody>
      </p:sp>
      <p:sp>
        <p:nvSpPr>
          <p:cNvPr id="130" name="Google Shape;130;g2827e17296b_0_10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color de texto de todos los párrafos (&lt;p&gt;) dentro del div con ID "contenedor" a verde.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texto de todos los elementos de lista (&lt;li&gt;) dentro del div con ID "contenedor" a "Nuevo elemento".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Oculta todos los elementos (&lt;span&gt;) dentro del div con ID "contenedor".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27e17296b_0_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Otras formas de seleccionar elementos con jquery</a:t>
            </a:r>
            <a:endParaRPr/>
          </a:p>
        </p:txBody>
      </p:sp>
      <p:sp>
        <p:nvSpPr>
          <p:cNvPr id="136" name="Google Shape;136;g2827e17296b_0_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.first(): Selecciona el primer elemento del conjunto de elementos coincidentes.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 el primer elemento &lt;p&gt; en la página.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$("p").first().css("font-weight", "bold");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27e17296b_0_10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 con jquery</a:t>
            </a:r>
            <a:endParaRPr/>
          </a:p>
        </p:txBody>
      </p:sp>
      <p:sp>
        <p:nvSpPr>
          <p:cNvPr id="142" name="Google Shape;142;g2827e17296b_0_10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color de texto del primer párrafo (&lt;p&gt;) dentro del div con ID "contenedor" a rojo.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texto del primer elemento de lista (&lt;li&gt;) dentro del div con ID "contenedor" a "Primer elemento".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Oculta el primer elemento (&lt;span&gt;) dentro del div con ID "contenedor".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27e17296b_0_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Otras formas de seleccionar elementos con jquery</a:t>
            </a:r>
            <a:endParaRPr/>
          </a:p>
        </p:txBody>
      </p:sp>
      <p:sp>
        <p:nvSpPr>
          <p:cNvPr id="148" name="Google Shape;148;g2827e17296b_0_5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.last(): Selecciona el último elemento del conjunto de elementos coincidentes.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 el último elemento &lt;p&gt; en la página.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$("p").last().css("font-style", "italic");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27e17296b_0_11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</a:t>
            </a:r>
            <a:endParaRPr/>
          </a:p>
        </p:txBody>
      </p:sp>
      <p:sp>
        <p:nvSpPr>
          <p:cNvPr id="154" name="Google Shape;154;g2827e17296b_0_11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color de texto del último párrafo (&lt;p&gt;) dentro del div con ID "contenedor" a verde.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texto del último elemento de lista (&lt;li&gt;) dentro del div con ID "contenedor" a "Último elemento".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Oculta el último elemento (&lt;span&gt;) dentro del div con ID "contenedor".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27e17296b_0_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Otras formas de seleccionar elementos con jquery</a:t>
            </a:r>
            <a:endParaRPr/>
          </a:p>
        </p:txBody>
      </p:sp>
      <p:sp>
        <p:nvSpPr>
          <p:cNvPr id="160" name="Google Shape;160;g2827e17296b_0_5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.eq(index): Selecciona el elemento en la posición específica del conjunto de elementos coincidentes. El índice comienza en 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 el segundo elemento &lt;p&gt; en la página (índice 1).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$("p").eq(1).css("color", "green");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27e17296b_0_1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Práctica</a:t>
            </a:r>
            <a:endParaRPr/>
          </a:p>
        </p:txBody>
      </p:sp>
      <p:sp>
        <p:nvSpPr>
          <p:cNvPr id="166" name="Google Shape;166;g2827e17296b_0_1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color de texto del segundo elemento de lista (&lt;li&gt;) dentro del div con ID "contenedor" a verde.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texto del tercer párrafo (&lt;p&gt;) dentro del div con ID "contenedor" a "Texto modificado".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Oculta el primer elemento (&lt;span&gt;) dentro del div con ID "contenedor".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0b25b5922_0_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GB"/>
              <a:t>jQuery</a:t>
            </a:r>
            <a:endParaRPr/>
          </a:p>
        </p:txBody>
      </p:sp>
      <p:sp>
        <p:nvSpPr>
          <p:cNvPr id="64" name="Google Shape;64;g1e0b25b5922_0_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Clase 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27e17296b_0_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Otras formas de seleccionar elementos con jquery</a:t>
            </a:r>
            <a:endParaRPr/>
          </a:p>
        </p:txBody>
      </p:sp>
      <p:sp>
        <p:nvSpPr>
          <p:cNvPr id="172" name="Google Shape;172;g2827e17296b_0_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:not(selector): Selecciona todos los elementos que NO coinciden con el selector especificado.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 todos los elementos &lt;p&gt; que NO tienen la clase "destacado".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$("p:not(.destacado)").css("text-decoration", "underline");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27e17296b_0_1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</a:t>
            </a:r>
            <a:endParaRPr/>
          </a:p>
        </p:txBody>
      </p:sp>
      <p:sp>
        <p:nvSpPr>
          <p:cNvPr id="178" name="Google Shape;178;g2827e17296b_0_1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Selecciona y cambia el color de texto de todos los elementos de lista (&lt;li&gt;) dentro del div con ID "contenedor" excepto el segundo elemento a verde.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Selecciona y cambia el texto de todos los párrafos (&lt;p&gt;) dentro del div con ID "contenedor" excepto el tercer párrafo a "Texto modificado".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Oculta todos los elementos (&lt;span&gt;) dentro del div con ID "contenedor" excepto el segundo elemento.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27e17296b_0_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Otras formas de seleccionar elementos con jquery</a:t>
            </a:r>
            <a:endParaRPr/>
          </a:p>
        </p:txBody>
      </p:sp>
      <p:sp>
        <p:nvSpPr>
          <p:cNvPr id="184" name="Google Shape;184;g2827e17296b_0_7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:even y :odd: Selecciona elementos en posiciones pares o impares dentro del conjunto de elementos coincidentes.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 todos los elementos &lt;li&gt; en posiciones pares dentro de una lista.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$("li:even").css("background-color", "lightgray");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27e17296b_0_1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</a:t>
            </a:r>
            <a:endParaRPr/>
          </a:p>
        </p:txBody>
      </p:sp>
      <p:sp>
        <p:nvSpPr>
          <p:cNvPr id="190" name="Google Shape;190;g2827e17296b_0_1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1: Cambia el color de fondo de todos los elementos de la lista en posiciones pares a un color de tu elección.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2: Cambia el color de texto de todos los elementos de la lista en posiciones impares a otro color diferente.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3: Oculta todos los elementos de la lista en posiciones pares.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4: Agrega una clase CSS llamada "resaltado" a todos los elementos de la lista en posiciones impares.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27e17296b_0_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Otras formas de seleccionar elementos con jquery</a:t>
            </a:r>
            <a:endParaRPr/>
          </a:p>
        </p:txBody>
      </p:sp>
      <p:sp>
        <p:nvSpPr>
          <p:cNvPr id="196" name="Google Shape;196;g2827e17296b_0_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:has(selector): Selecciona elementos que contienen al menos un elemento que coincide con el selector especificado.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 todas las listas &lt;ul&gt; que contienen elementos &lt;li&gt; con la clase "importante".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$("ul:has(li.importante)").css("border", "2px solid red");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27e17296b_0_1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</a:t>
            </a:r>
            <a:endParaRPr/>
          </a:p>
        </p:txBody>
      </p:sp>
      <p:sp>
        <p:nvSpPr>
          <p:cNvPr id="202" name="Google Shape;202;g2827e17296b_0_15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color de texto del último párrafo (&lt;p&gt;) dentro del div con ID "contenedor" a verde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Selecciona y cambia el texto del último elemento de lista (&lt;li&gt;) dentro del div con ID "contenedor" a "Último elemento"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Oculta el último elemento (&lt;span&gt;) dentro del div con ID "contenedor"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27e17296b_0_1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 </a:t>
            </a:r>
            <a:r>
              <a:rPr lang="en-GB"/>
              <a:t>práctica</a:t>
            </a:r>
            <a:r>
              <a:rPr lang="en-GB"/>
              <a:t> pero ahora de eventos</a:t>
            </a:r>
            <a:endParaRPr/>
          </a:p>
        </p:txBody>
      </p:sp>
      <p:sp>
        <p:nvSpPr>
          <p:cNvPr id="208" name="Google Shape;208;g2827e17296b_0_1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 un botón en tu página HTML y utiliza jQuery para mostrar un mensaje de alerta cuando se haga clic en el botón.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Agrega un evento para cambiar el color de fondo de un elemento cuando el cursor del mouse se mueva sobre él (utiliza mouseenter y mouseleave).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 una lista de elementos y utiliza eventos para resaltar un elemento cuando se hace clic en él y quitar el resaltado cuando se hace clic en otro elemento.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27e17296b_0_1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Masss practica</a:t>
            </a:r>
            <a:endParaRPr/>
          </a:p>
        </p:txBody>
      </p:sp>
      <p:sp>
        <p:nvSpPr>
          <p:cNvPr id="214" name="Google Shape;214;g2827e17296b_0_1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 un formulario de registro con campos como nombre, correo electrónico y contraseña. Utiliza eventos para validar los campos del formulario antes de permitir que el usuario lo envíe.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 una galería de imágenes en tu página web. Utiliza eventos para permitir que los usuarios naveguen hacia adelante y hacia atrás entre las imágenes.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 una lista desplegable (select) con opciones. Utiliza eventos para mostrar información adicional sobre la opción seleccionada en un área cercana.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Gracias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(espacio para preguntas y debate :)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GB"/>
              <a:t>trivias</a:t>
            </a:r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¿Cuál de las siguientes opciones seleccionaría un elemento HTML con el ID "miElemento" en jQuery?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a) getElementById("miElemento")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b) $(".miElemento")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c) $("#miElemento")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27e17296b_0_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GB"/>
              <a:t>trivias</a:t>
            </a:r>
            <a:endParaRPr/>
          </a:p>
        </p:txBody>
      </p:sp>
      <p:sp>
        <p:nvSpPr>
          <p:cNvPr id="76" name="Google Shape;76;g2827e17296b_0_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función de jQuery se utiliza para asignar un valor a un elemento de entrada (input)?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a) .setValue()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b) .text()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c) .val()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d) .attr()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27e17296b_0_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GB"/>
              <a:t>trivias</a:t>
            </a:r>
            <a:endParaRPr/>
          </a:p>
        </p:txBody>
      </p:sp>
      <p:sp>
        <p:nvSpPr>
          <p:cNvPr id="82" name="Google Shape;82;g2827e17296b_0_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¿Cuál de las siguientes afirmaciones describe la función de $(document).ready() en jQuery?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a) Espera hasta que se haga clic en un botón antes de ejecutar el código jQuery.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b) Ejecuta el código jQuery inmediatamente después de cargar el documento HTML.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c) Espera hasta que se carguen todas las imágenes antes de ejecutar el código jQuery.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27e17296b_0_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GB"/>
              <a:t>trivias</a:t>
            </a:r>
            <a:endParaRPr/>
          </a:p>
        </p:txBody>
      </p:sp>
      <p:sp>
        <p:nvSpPr>
          <p:cNvPr id="88" name="Google Shape;88;g2827e17296b_0_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método de jQuery se utiliza para ocultar un elemento HTML?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a) .display("none")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b) .hide()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c) .visible(false)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d) .css("display", "none")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27e17296b_0_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GB"/>
              <a:t>trivias</a:t>
            </a:r>
            <a:endParaRPr/>
          </a:p>
        </p:txBody>
      </p:sp>
      <p:sp>
        <p:nvSpPr>
          <p:cNvPr id="94" name="Google Shape;94;g2827e17296b_0_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¿Qué método se utiliza para cambiar el contenido de un elemento en jQuery?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a) update()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b) changeText()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c) text()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27e17296b_0_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Otras formas de seleccionar elementos con jquery</a:t>
            </a:r>
            <a:endParaRPr/>
          </a:p>
        </p:txBody>
      </p:sp>
      <p:sp>
        <p:nvSpPr>
          <p:cNvPr id="100" name="Google Shape;100;g2827e17296b_0_27"/>
          <p:cNvSpPr txBox="1"/>
          <p:nvPr>
            <p:ph idx="1" type="body"/>
          </p:nvPr>
        </p:nvSpPr>
        <p:spPr>
          <a:xfrm>
            <a:off x="311700" y="1228675"/>
            <a:ext cx="85206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seleccionar elementos por su nombre en jQuery, puedes utilizar el selector de atributo [name='valor']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&lt;input type="text" name="nombre"&gt;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&lt;input type="email" name="correo"&gt;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&lt;input type="password" name="contrasena"&gt;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Seleccionar el elemento de entrada con name="nombre"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elementoNombre = $("[name='nombre']");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Seleccionar el elemento de entrada con name="correo"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elementoCorreo = $("[name='correo']");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Seleccionar el elemento de entrada con name="contrasena"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elementoContrasena = $("[name='contrasena']");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27e17296b_0_1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Otras formas de seleccionar elementos con jquery</a:t>
            </a:r>
            <a:endParaRPr/>
          </a:p>
        </p:txBody>
      </p:sp>
      <p:sp>
        <p:nvSpPr>
          <p:cNvPr id="106" name="Google Shape;106;g2827e17296b_0_167"/>
          <p:cNvSpPr txBox="1"/>
          <p:nvPr>
            <p:ph idx="1" type="body"/>
          </p:nvPr>
        </p:nvSpPr>
        <p:spPr>
          <a:xfrm>
            <a:off x="268350" y="11853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.children(): Este método selecciona todos los elementos hijos </a:t>
            </a:r>
            <a:r>
              <a:rPr lang="en-GB" u="sng"/>
              <a:t>directos</a:t>
            </a:r>
            <a:r>
              <a:rPr lang="en-GB"/>
              <a:t> del elemento seleccionado. En otras palabras, solo selecciona elementos que son hijos inmediatos del elemento en cuestión, sin importar cuán profunda sea la jerarquía del DOM.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Selecciona todos los elementos &lt;p&gt; que son hijos directos de un elemento con ID "contenedor".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$("#contenedor").children("p").css("color", "blue");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