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ap3xPs+J6+SASMl4k0/jPTX3/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ccc6cc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7ccc6cc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7ccc6ccb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7ccc6cc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7ccc6cc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7ccc6cc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7ccc6cc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7ccc6cc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7ccc6cc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7ccc6cc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7ccc6cc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7ccc6cc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ccc6cc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ccc6cc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ccc6ccb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7ccc6ccb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7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" name="Google Shape;18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4" name="Google Shape;2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ysol.gatti@gmail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mpusvirtual.ing.unlpam.edu.ar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Programación Javascript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5300875" y="3607650"/>
            <a:ext cx="363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Profesora: Marysol Gatti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Contacto: </a:t>
            </a:r>
            <a:r>
              <a:rPr b="1" i="0" lang="en-GB" sz="16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marysol.gatti@gmail.com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Año: 2023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474" y="3607650"/>
            <a:ext cx="3138416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ccc6ccb7_0_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variables en Javascript</a:t>
            </a:r>
            <a:endParaRPr/>
          </a:p>
        </p:txBody>
      </p:sp>
      <p:sp>
        <p:nvSpPr>
          <p:cNvPr id="121" name="Google Shape;121;g277ccc6ccb7_0_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Arrays – [1,1,2] [“manzana”, 2, “casa”]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Objetos : </a:t>
            </a:r>
            <a:r>
              <a:rPr lang="en-GB" sz="1400"/>
              <a:t>let person = {firstName: 'María',lastName: 'González',age: 30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Podemos usar para determinar el tipo de una variable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console.log(typeof)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7ccc6ccb7_0_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Como declaramos a las variables ? </a:t>
            </a:r>
            <a:endParaRPr/>
          </a:p>
        </p:txBody>
      </p:sp>
      <p:sp>
        <p:nvSpPr>
          <p:cNvPr id="127" name="Google Shape;127;g277ccc6ccb7_0_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var/let/const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var:</a:t>
            </a:r>
            <a:r>
              <a:rPr lang="en-GB"/>
              <a:t> Tiene alcance de función (function-scoped) y puede ser reasignada y redeclarada en su mismo alcance.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let:</a:t>
            </a:r>
            <a:r>
              <a:rPr lang="en-GB"/>
              <a:t> Tiene alcance de bloque (block-scoped), lo que significa que su alcance se limita al bloque en el que se declara (por ejemplo, dentro de una llave {}). Puede ser reasignada pero no redeclarada en el mismo alcance.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const:</a:t>
            </a:r>
            <a:r>
              <a:rPr lang="en-GB"/>
              <a:t> También tiene alcance de bloque y no se puede reasignar después de su declaración. Además, no se puede redeclarar en el mismo alcance.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Gracias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(espacio para preguntas y debate :)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GB"/>
              <a:t>Objetivos </a:t>
            </a:r>
            <a:endParaRPr/>
          </a:p>
        </p:txBody>
      </p:sp>
      <p:sp>
        <p:nvSpPr>
          <p:cNvPr id="70" name="Google Shape;70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Proporcionar una sólida base de conocimientos en JavaScript avanzado</a:t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Enseñar técnicas avanzadas de manipulación del DOM y consumo de APIs.</a:t>
            </a:r>
            <a:r>
              <a:rPr lang="en-GB"/>
              <a:t> </a:t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Introducir en el uso de patrones de diseño y programación orientada a objetos en JavaScript.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Persistencia y optimización</a:t>
            </a:r>
            <a:endParaRPr/>
          </a:p>
          <a:p>
            <a:pPr indent="-3257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Nuevas tecnologías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Información importante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Clases</a:t>
            </a:r>
            <a:r>
              <a:rPr lang="en-GB"/>
              <a:t>: </a:t>
            </a:r>
            <a:r>
              <a:rPr lang="en-GB"/>
              <a:t>Sábados de 10 a 12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Lunes de 19.30 a 21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Campus Virtual: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https://campusvirtual.ing.unlpam.edu.ar/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Comienzo</a:t>
            </a:r>
            <a:r>
              <a:rPr lang="en-GB"/>
              <a:t>: 26 de agosto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-GB"/>
              <a:t>Finalización</a:t>
            </a:r>
            <a:r>
              <a:rPr lang="en-GB"/>
              <a:t>: 4 de noviembre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275" y="3017150"/>
            <a:ext cx="2391625" cy="1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7ccc6ccb7_0_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Hagamos un breve repaso</a:t>
            </a:r>
            <a:endParaRPr/>
          </a:p>
        </p:txBody>
      </p:sp>
      <p:sp>
        <p:nvSpPr>
          <p:cNvPr id="83" name="Google Shape;83;g277ccc6ccb7_0_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</a:t>
            </a:r>
            <a:r>
              <a:rPr lang="en-GB"/>
              <a:t>qué</a:t>
            </a:r>
            <a:r>
              <a:rPr lang="en-GB"/>
              <a:t> sirve Javascript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Qué podemos hacer con Javascript y que no podemos hacer con Javascript?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Como puedo probar y ver mi código Javascript desde el navegador?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Qué es una API ? Para qué la utilizamos con Javascript?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Qué es un evento? Ejemplo 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7ccc6ccb7_0_16"/>
          <p:cNvSpPr txBox="1"/>
          <p:nvPr/>
        </p:nvSpPr>
        <p:spPr>
          <a:xfrm>
            <a:off x="5509925" y="159000"/>
            <a:ext cx="32079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var x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function foo()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console.log(x);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foo();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g277ccc6ccb7_0_16"/>
          <p:cNvSpPr txBox="1"/>
          <p:nvPr/>
        </p:nvSpPr>
        <p:spPr>
          <a:xfrm>
            <a:off x="594550" y="1617725"/>
            <a:ext cx="28896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for (var i = 0; i &lt; 5; i++)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setTimeout(function()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    console.log(i);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}, 100);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g277ccc6ccb7_0_16"/>
          <p:cNvSpPr txBox="1"/>
          <p:nvPr/>
        </p:nvSpPr>
        <p:spPr>
          <a:xfrm>
            <a:off x="5641225" y="1493275"/>
            <a:ext cx="25026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var a = 5;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var b = a;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console.log(a);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console.log(b);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g277ccc6ccb7_0_16"/>
          <p:cNvSpPr txBox="1"/>
          <p:nvPr/>
        </p:nvSpPr>
        <p:spPr>
          <a:xfrm>
            <a:off x="919475" y="3608750"/>
            <a:ext cx="32907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function multiply(x, y)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var result = x * 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return result;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console.log(multiply(2, 3));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g277ccc6ccb7_0_16"/>
          <p:cNvSpPr txBox="1"/>
          <p:nvPr/>
        </p:nvSpPr>
        <p:spPr>
          <a:xfrm>
            <a:off x="4445250" y="2986575"/>
            <a:ext cx="42243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name: "Juan",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age: 25,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greet: function()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    console.log("Hola, soy " + this.name);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var greetFunction = person.greet;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greetFunction();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7ccc6ccb7_0_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variables</a:t>
            </a:r>
            <a:endParaRPr/>
          </a:p>
        </p:txBody>
      </p:sp>
      <p:sp>
        <p:nvSpPr>
          <p:cNvPr id="98" name="Google Shape;98;g277ccc6ccb7_0_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"scope" (ámbito) de una variable en programación se refiere a la parte del código en la que la variable es válida y puede ser referenciada. En otras palabras, el scope determina dónde una variable puede ser utilizada y dónde no. En muchos lenguajes de programación, incluido JavaScript, las variables tienen distintos niveles de visibilidad según dónde se declaren.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7ccc6ccb7_0_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variables</a:t>
            </a:r>
            <a:endParaRPr/>
          </a:p>
        </p:txBody>
      </p:sp>
      <p:sp>
        <p:nvSpPr>
          <p:cNvPr id="104" name="Google Shape;104;g277ccc6ccb7_0_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Scope Global</a:t>
            </a:r>
            <a:r>
              <a:rPr lang="en-GB"/>
              <a:t>: Las variables declaradas fuera de cualquier función o bloque se consideran de ámbito global. Estas variables son accesibles desde cualquier lugar en el código, ya que están disponibles en todo el programa.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Scope Local:</a:t>
            </a:r>
            <a:r>
              <a:rPr lang="en-GB"/>
              <a:t> Las variables declaradas dentro de una función o bloque tienen ámbito local. Esto significa que solo pueden ser accedidas y utilizadas dentro de esa función o bloque en particular.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7ccc6ccb7_0_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Lexical scope</a:t>
            </a:r>
            <a:endParaRPr/>
          </a:p>
        </p:txBody>
      </p:sp>
      <p:sp>
        <p:nvSpPr>
          <p:cNvPr id="110" name="Google Shape;110;g277ccc6ccb7_0_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x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outer()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var y = 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console.log(x, y); // Puede acceder tanto a x como a y (propiedad clausure)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outer(); // Imprimirá 10 y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console.log(x); // Imprimirá 10, pero y no es accesible aquí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7ccc6ccb7_0_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outer()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var outerVar = "Soy externa";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function inner()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var innerVar = "Soy interna";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console.log(outerVar); // Puede acceder a outerVar (ámbito léxico)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console.log(innerVar); // Puede acceder a innerVar (ámbito propio)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return inner;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closureFunc = outer();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closureFunc(); // Ejecuta inner y accede a outerVar aunque outer ha finalizado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