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Source Code Pro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hsAIqMDHOucYm8vZaZoNZh7ZOq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8be071bf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8be071bf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8be071bf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8be071b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8be071bf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8be071bf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8ce781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8ce781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8ce7812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8ce7812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8ce781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8ce781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8ce7812f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8ce7812f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8ce7812f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8ce7812f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8ce7812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8ce7812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8ce7812f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8ce7812f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8ce7812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8ce7812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8ce7812f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8ce7812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8ce7812f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8ce7812f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8ce7812f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8ce7812f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8ce7812f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8ce7812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7ccc6cc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77ccc6cc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8ce7812f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8ce7812f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8ce7812f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8ce7812f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8be071b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8be071b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8be071bf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8be071b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8be071bf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8be071b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8be071bf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8be071bf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25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7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8" name="Google Shape;18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4" name="Google Shape;2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6" name="Google Shape;3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23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5" name="Google Shape;45;p2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rysol.gatti@gmail.com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Programación Javascript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5300875" y="3607650"/>
            <a:ext cx="363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Profesora: Marysol Gatti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Contacto: </a:t>
            </a:r>
            <a:r>
              <a:rPr b="1" i="0" lang="en-GB" sz="16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marysol.gatti@gmail.com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Año: 2023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474" y="3607650"/>
            <a:ext cx="3138416" cy="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8be071bfe_0_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 cómo ingresamos ? </a:t>
            </a:r>
            <a:endParaRPr/>
          </a:p>
        </p:txBody>
      </p:sp>
      <p:sp>
        <p:nvSpPr>
          <p:cNvPr id="118" name="Google Shape;118;g278be071bfe_0_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Asi: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persona.nombre.pila;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Persona.nombre.apellido;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O… así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persona["edad"];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persona["nombre"]["pila"];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8be071bfe_0_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Actualizar valores de los objetos</a:t>
            </a:r>
            <a:endParaRPr/>
          </a:p>
        </p:txBody>
      </p:sp>
      <p:sp>
        <p:nvSpPr>
          <p:cNvPr id="124" name="Google Shape;124;g278be071bfe_0_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persona.edad = 45;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persona["nombre"]["apellido"] = "Cratchit";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Agregar atributos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persona["ojos"] = "avellana";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persona.despedida = function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alert("¡Adiós a todos!");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8be071bfe_0_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Modificar objetos</a:t>
            </a:r>
            <a:endParaRPr/>
          </a:p>
        </p:txBody>
      </p:sp>
      <p:sp>
        <p:nvSpPr>
          <p:cNvPr id="130" name="Google Shape;130;g278be071bfe_0_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 nombrePerzonalizado = "altura";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 valorPerzonalizado = "1.75m";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persona[nombrePerzonalizado] = valorPerzonalizado;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8ce7812f2_0_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Recorrer objetos</a:t>
            </a:r>
            <a:endParaRPr/>
          </a:p>
        </p:txBody>
      </p:sp>
      <p:sp>
        <p:nvSpPr>
          <p:cNvPr id="136" name="Google Shape;136;g278ce7812f2_0_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 receta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nombre: "Pastel de Chocolate",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ingredientes: ["chocolate", "huevos", "harina"],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pasos: ["Mezclar ingredientes", "Hornear", "Decorar"]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(let paso in receta)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console.log(paso + ": " + receta[paso]);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8ce7812f2_0_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poco mas de métodos</a:t>
            </a:r>
            <a:endParaRPr/>
          </a:p>
        </p:txBody>
      </p:sp>
      <p:sp>
        <p:nvSpPr>
          <p:cNvPr id="142" name="Google Shape;142;g278ce7812f2_0_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 calculadora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sumar: (a, b) =&gt; a + b,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restar: (a, b) =&gt; a - b,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multiplicar: (a, b) =&gt; a * b,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dividir: (a, b) =&gt; a /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console.log(calculadora.sumar(5, 3));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console.log(calculadora.multiplicar(4, 6));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8ce7812f2_0_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Clonación de objetos</a:t>
            </a:r>
            <a:endParaRPr/>
          </a:p>
        </p:txBody>
      </p:sp>
      <p:sp>
        <p:nvSpPr>
          <p:cNvPr id="148" name="Google Shape;148;g278ce7812f2_0_1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 original = { a: 1, b: 2, c: { d: 3 }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 copia = JSON.parse(JSON.stringify(original));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copia.a = 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copia.c.d = 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console.log(original); // El objeto original no se modifica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console.log(copia);    // La copia tiene valores modificados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8ce7812f2_0_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Object.keys()</a:t>
            </a:r>
            <a:endParaRPr/>
          </a:p>
        </p:txBody>
      </p:sp>
      <p:sp>
        <p:nvSpPr>
          <p:cNvPr id="154" name="Google Shape;154;g278ce7812f2_0_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 objeto =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a: 1,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b: 2,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c: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 claves = Object.keys(objeto);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console.log(claves); // ["a", "b", "c"]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ce7812f2_0_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Eliminar propiedades</a:t>
            </a:r>
            <a:endParaRPr/>
          </a:p>
        </p:txBody>
      </p:sp>
      <p:sp>
        <p:nvSpPr>
          <p:cNvPr id="160" name="Google Shape;160;g278ce7812f2_0_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 coche = { marca: "Toyota", modelo: "Corolla", año: 2022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 coche.año;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console.log(coche); // { marca: "Toyota", modelo: "Corolla"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8ce7812f2_0_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Herencia de propiedades</a:t>
            </a:r>
            <a:endParaRPr/>
          </a:p>
        </p:txBody>
      </p:sp>
      <p:sp>
        <p:nvSpPr>
          <p:cNvPr id="166" name="Google Shape;166;g278ce7812f2_0_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 animal = { nombre: "Mascota", tipo: "Mamífero"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 perro = Object.create(animal);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perro.raza = "Labrador";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console.log(perro.nombre); // "Mascota"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console.log(perro.raza);   // "Labrador"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8ce7812f2_0_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Ejercicios</a:t>
            </a:r>
            <a:endParaRPr/>
          </a:p>
        </p:txBody>
      </p:sp>
      <p:sp>
        <p:nvSpPr>
          <p:cNvPr id="172" name="Google Shape;172;g278ce7812f2_0_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Peliculas Favoritas: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 un objeto usuario con propiedades como nombre y peliculasFavoritas, que es un array de objetos donde cada objeto representa una película con propiedades como titulo y año. Agrega al menos tres películas favoritas y muestra en la consola el título de la segunda película favorita.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8ce7812f2_0_8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Empecemos tratando de entender …</a:t>
            </a:r>
            <a:endParaRPr/>
          </a:p>
        </p:txBody>
      </p:sp>
      <p:sp>
        <p:nvSpPr>
          <p:cNvPr id="70" name="Google Shape;70;g278ce7812f2_0_8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condicion ? expresionSiVerdadera : expresionSiFalsa;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 edad = 18;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 mensaje = edad &gt;= 18 ? "Eres mayor de edad" : "Eres menor de edad";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console.log(mensaje); // Dependiendo de la edad, mostrará uno de los mensajes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8ce7812f2_0_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Ejercicios</a:t>
            </a:r>
            <a:endParaRPr/>
          </a:p>
        </p:txBody>
      </p:sp>
      <p:sp>
        <p:nvSpPr>
          <p:cNvPr id="178" name="Google Shape;178;g278ce7812f2_0_4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Gestor de Contactos: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 un objeto contactos que almacene una lista de objetos, donde cada objeto represente un contacto con propiedades como nombre, telefono y email. Luego, agrega un nuevo contacto a la lista y muestra en la consola la cantidad total de contactos.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8ce7812f2_0_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Ejercicios</a:t>
            </a:r>
            <a:endParaRPr/>
          </a:p>
        </p:txBody>
      </p:sp>
      <p:sp>
        <p:nvSpPr>
          <p:cNvPr id="184" name="Google Shape;184;g278ce7812f2_0_4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Tienda en Línea: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 un objeto producto con propiedades como nombre, precio y disponible. Luego, crea una función llamada mostrarProducto que tome un objeto producto como argumento y muestre en la consola toda la información del producto.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8ce7812f2_0_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</a:t>
            </a:r>
            <a:endParaRPr/>
          </a:p>
        </p:txBody>
      </p:sp>
      <p:sp>
        <p:nvSpPr>
          <p:cNvPr id="190" name="Google Shape;190;g278ce7812f2_0_5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Calificaciones de Estudiantes: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 un objeto clase que contenga un array de objetos, donde cada objeto represente un estudiante con propiedades como nombre y calificaciones, que es un array de números. Agrega al menos tres estudiantes y muestra en la consola el promedio de calificaciones de cada estudiante.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8ce7812f2_0_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</a:t>
            </a:r>
            <a:endParaRPr/>
          </a:p>
        </p:txBody>
      </p:sp>
      <p:sp>
        <p:nvSpPr>
          <p:cNvPr id="196" name="Google Shape;196;g278ce7812f2_0_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Red Social: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 un objeto perfil que almacene propiedades como nombre, edad y amigos, que es un array de objetos donde cada objeto representa un amigo con propiedades como nombre y edad. Agrega al menos tres amigos y muestra en la consola el nombre del amigo más joven.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Gracias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(espacio para preguntas y debate :)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7ccc6ccb7_0_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Objetos</a:t>
            </a:r>
            <a:endParaRPr/>
          </a:p>
        </p:txBody>
      </p:sp>
      <p:sp>
        <p:nvSpPr>
          <p:cNvPr id="76" name="Google Shape;76;g277ccc6ccb7_0_1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JavaScript, un objeto es una entidad que puede contener propiedades y métodos. Es una estructura de datos fundamental en JavaScript y se utiliza para representar y organizar información de manera más compleja que los tipos de datos simples como números, cadenas y booleanos.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8ce7812f2_0_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Iterar en objetos</a:t>
            </a:r>
            <a:endParaRPr/>
          </a:p>
        </p:txBody>
      </p:sp>
      <p:sp>
        <p:nvSpPr>
          <p:cNvPr id="82" name="Google Shape;82;g278ce7812f2_0_6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(const propiedad in objeto)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// Código para trabajar con cada propiedad del objeto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ce7812f2_0_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Iterar arreglos</a:t>
            </a:r>
            <a:endParaRPr/>
          </a:p>
        </p:txBody>
      </p:sp>
      <p:sp>
        <p:nvSpPr>
          <p:cNvPr id="88" name="Google Shape;88;g278ce7812f2_0_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(const elemento of array)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// Código para trabajar con cada elemento del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8be071bfe_0_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94" name="Google Shape;94;g278be071bfe_0_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 persona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nombre: ["Bob", "Smith"],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edad: 32,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genero: "masculino",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intereses: ["música", "esquí"],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bio: function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alert(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`${this.nombre[0]} ${this.nombre[1]} tiene ${this.edad} años. Le gusta ${this.intereses[0]} y this.intereses[1].`,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saludo: function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alert("Hola, Soy " + this.nombre[0] + ".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be071bfe_0_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Accedemos a atributos/</a:t>
            </a:r>
            <a:r>
              <a:rPr lang="en-GB"/>
              <a:t>métodos</a:t>
            </a:r>
            <a:r>
              <a:rPr lang="en-GB"/>
              <a:t> del objeto</a:t>
            </a:r>
            <a:endParaRPr/>
          </a:p>
        </p:txBody>
      </p:sp>
      <p:sp>
        <p:nvSpPr>
          <p:cNvPr id="100" name="Google Shape;100;g278be071bfe_0_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persona.nombre;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persona.nombre[0];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persona.edad;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persona.intereses[1];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persona.bio();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persona.saludo();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8be071bfe_0_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Repasamos sintaxis</a:t>
            </a:r>
            <a:endParaRPr/>
          </a:p>
        </p:txBody>
      </p:sp>
      <p:sp>
        <p:nvSpPr>
          <p:cNvPr id="106" name="Google Shape;106;g278be071bfe_0_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 nombreObjeto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miembro1Nombre: miembro1Valor,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miembro2Nombre: miembro2Valor,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miembro3Nombre: miembro3Valor,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8be071bfe_0_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Objetos en objetos ? </a:t>
            </a:r>
            <a:endParaRPr/>
          </a:p>
        </p:txBody>
      </p:sp>
      <p:sp>
        <p:nvSpPr>
          <p:cNvPr id="112" name="Google Shape;112;g278be071bfe_0_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Incluso es posible hacer que el valor de un miembro del objeto sea otro objeto. Ejemplo: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Esto: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nombre: ['Bob', 'Smith'],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 podemos modificar por: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nombre 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pila: 'Bob',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apellido: 'Smith'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