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4E2EC-DDCA-4768-BAD1-D6E499B9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CF6BA-E438-455C-8C30-421F5592D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E8255-4B16-4862-9AEA-E94B7D9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B3A90-3DCE-4A9C-A21E-59BAC3B2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8AA21-FD7C-4B25-B17E-F96E1F1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67326-7E87-471F-AD79-8B98826F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F5DD51-1B98-464A-BCA8-0E68D4D53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C6F6F-C60A-45A5-AACF-0D124177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87B76-68E7-43A6-A6EB-5AEAD5AA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73723-67B2-4E90-B2F4-7211FA0D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8E3EE-5CFA-4B39-88F2-E5FCB8D37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931CF9-F9C0-439B-B2F7-3D52B8F1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86F23-358B-4175-A45D-0EA880CA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46C48-55B9-431C-975E-24DEE8EE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4B60D-2FD5-446F-9ED0-CF3584F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907DC-9435-4D3F-B04E-9A9BCDBF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158F-1C7B-429E-92BA-377342C8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A9240-F04C-4318-8251-6072FE12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7FE53-D2BC-46FA-839A-23075D0B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A7741-1B37-4FF7-BF58-78BF60D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2BE5D-BB57-48D6-90BB-D682FD86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B7999-D07E-4887-A4BC-C912BF0B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103D9A-7BE7-4049-8C36-D15341AE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65078-6FBE-4A5A-8273-EC99D841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D8AC4-B63E-4E1B-80CA-1C90C85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7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8AC61-FE25-4AFC-BC37-7BDED072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C0C21-B0FD-4A7F-BD01-852510066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59EC8-80E0-4935-B02C-259E00A60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C8766-74C3-46B0-8F67-45B49DF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6F993C-A65C-44D5-92D2-5DF7667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E0F254-9BAF-46D6-8536-43302EAF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7509-92F6-4751-8BD1-5BD985D7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10E9BF-6070-4D16-888A-86437906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E2DAF-0F66-4414-90B1-367E09FD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99FF3C-B60F-4E8F-9562-3836084EF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D24D7C-8E20-471D-92EB-E863F2A43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4EFBA6-880A-4D71-9ECD-6490DEEC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0979C9-086E-450F-9730-7C88EE36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291D6B-10E6-4326-A972-BBD4859A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E5F87-B9BA-4648-B13C-764B6FF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D9B922-4D5D-4FDB-A9B3-3DCC3D75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A5AAB6-6F90-48B9-8C6A-AA88B0B7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492102-B3A4-47AD-A382-2600AE3B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D234E4-49EF-4C3F-8430-C72AC5EC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F09E6-0FCA-4B82-AEE1-FAC61751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BC2967-BDB6-41DA-A4C2-85ADFDFE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55DD6-73FE-4FAD-A23E-FDE3F09D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795B7-6413-45A6-9700-AFCD0E0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CF1A9-D540-4B64-A490-797D701C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72AA70-1F61-4A96-BF9E-2FBACCE6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30FE1-910D-4505-94EF-D24C780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1091F6-4BFA-4D17-8BFA-B9848C5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CD34B-E15F-4C4D-A330-8B8A5FBA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7C60BF-2575-4134-A5C7-314D2971C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4D7D74-1BC1-47A0-839C-3D661BE25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450D22-0EC7-49B5-9694-14F96B5A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B9BB3-51A4-47A2-B2CA-5CE129BE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1FE086-B761-46C5-9BE3-42EC9FA3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B9D7B-45A4-4D79-BD4B-176E7C5F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CD114-7A3A-4E58-9D39-AF805C82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BE8B-28C7-40D0-A44C-E52D35012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CD69A-F97B-4B98-BAB0-84CBD5A6B80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9C2DE-3666-404F-AA7A-46484AAD7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E1BC2-617C-43EF-8D01-FCC574D58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4FF8-02DB-4E60-9EF8-5C8FDCD7F2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D7A6981-63DA-4ADF-B6F8-B04C0CDB6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11" b="96974" l="1038" r="97795">
                        <a14:foregroundMark x1="37613" y1="1711" x2="37613" y2="1711"/>
                        <a14:foregroundMark x1="50065" y1="96974" x2="50065" y2="96974"/>
                        <a14:foregroundMark x1="95071" y1="78421" x2="95071" y2="78421"/>
                        <a14:foregroundMark x1="3502" y1="55132" x2="3502" y2="55132"/>
                        <a14:foregroundMark x1="1167" y1="32895" x2="1167" y2="32895"/>
                        <a14:foregroundMark x1="50195" y1="27105" x2="50195" y2="27105"/>
                        <a14:backgroundMark x1="36576" y1="13289" x2="30350" y2="12500"/>
                        <a14:backgroundMark x1="34890" y1="6842" x2="34890" y2="6842"/>
                        <a14:backgroundMark x1="34890" y1="6842" x2="34890" y2="6842"/>
                        <a14:backgroundMark x1="38911" y1="5789" x2="38911" y2="5789"/>
                        <a14:backgroundMark x1="39559" y1="7632" x2="49027" y2="12105"/>
                        <a14:backgroundMark x1="49027" y1="12105" x2="64073" y2="11842"/>
                        <a14:backgroundMark x1="64073" y1="11842" x2="79637" y2="30263"/>
                        <a14:backgroundMark x1="79637" y1="30263" x2="85344" y2="43947"/>
                        <a14:backgroundMark x1="85344" y1="43947" x2="79896" y2="76974"/>
                        <a14:backgroundMark x1="79896" y1="76974" x2="69650" y2="84079"/>
                        <a14:backgroundMark x1="69650" y1="84079" x2="48379" y2="86184"/>
                        <a14:backgroundMark x1="48379" y1="86184" x2="24514" y2="81842"/>
                        <a14:backgroundMark x1="24514" y1="81842" x2="11933" y2="63947"/>
                        <a14:backgroundMark x1="11933" y1="63947" x2="9079" y2="46711"/>
                        <a14:backgroundMark x1="9079" y1="46711" x2="22049" y2="23947"/>
                        <a14:backgroundMark x1="22049" y1="23947" x2="40337" y2="14474"/>
                        <a14:backgroundMark x1="78988" y1="11974" x2="83917" y2="27105"/>
                        <a14:backgroundMark x1="83917" y1="27105" x2="91569" y2="15921"/>
                        <a14:backgroundMark x1="91569" y1="15921" x2="93515" y2="33289"/>
                        <a14:backgroundMark x1="93515" y1="33289" x2="87289" y2="70263"/>
                        <a14:backgroundMark x1="87289" y1="70263" x2="93774" y2="60921"/>
                        <a14:backgroundMark x1="93774" y1="60921" x2="95071" y2="75132"/>
                        <a14:backgroundMark x1="95071" y1="75132" x2="94553" y2="75000"/>
                        <a14:backgroundMark x1="91051" y1="72895" x2="84436" y2="93421"/>
                        <a14:backgroundMark x1="57977" y1="90000" x2="46433" y2="88816"/>
                        <a14:backgroundMark x1="46433" y1="88816" x2="60441" y2="99474"/>
                        <a14:backgroundMark x1="60441" y1="99474" x2="55642" y2="96974"/>
                        <a14:backgroundMark x1="8820" y1="26184" x2="2983" y2="38158"/>
                        <a14:backgroundMark x1="2983" y1="38158" x2="4669" y2="36184"/>
                        <a14:backgroundMark x1="80285" y1="30526" x2="80934" y2="41579"/>
                        <a14:backgroundMark x1="80934" y1="41579" x2="95331" y2="48684"/>
                        <a14:backgroundMark x1="95331" y1="48684" x2="99351" y2="65000"/>
                        <a14:backgroundMark x1="99351" y1="65000" x2="98444" y2="25921"/>
                        <a14:backgroundMark x1="98444" y1="25921" x2="96757" y2="38158"/>
                        <a14:backgroundMark x1="96757" y1="38158" x2="98054" y2="3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71" t="22567" r="16928" b="21975"/>
          <a:stretch/>
        </p:blipFill>
        <p:spPr>
          <a:xfrm>
            <a:off x="4400550" y="2105025"/>
            <a:ext cx="3314700" cy="26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7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D7A6981-63DA-4ADF-B6F8-B04C0CDB6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11" b="96974" l="1038" r="97795">
                        <a14:foregroundMark x1="40726" y1="7237" x2="40726" y2="7237"/>
                        <a14:foregroundMark x1="37613" y1="1711" x2="37613" y2="1711"/>
                        <a14:foregroundMark x1="4929" y1="33684" x2="4929" y2="33684"/>
                        <a14:foregroundMark x1="57328" y1="85921" x2="57328" y2="85921"/>
                        <a14:foregroundMark x1="50065" y1="96974" x2="50065" y2="96974"/>
                        <a14:foregroundMark x1="91051" y1="76842" x2="91051" y2="76842"/>
                        <a14:foregroundMark x1="95071" y1="78421" x2="95071" y2="78421"/>
                        <a14:foregroundMark x1="96628" y1="54474" x2="96628" y2="54474"/>
                        <a14:foregroundMark x1="97406" y1="33289" x2="97406" y2="33289"/>
                        <a14:foregroundMark x1="3502" y1="55132" x2="3502" y2="55132"/>
                        <a14:foregroundMark x1="1167" y1="32895" x2="1167" y2="32895"/>
                        <a14:foregroundMark x1="97795" y1="55132" x2="97795" y2="55132"/>
                        <a14:foregroundMark x1="50195" y1="27105" x2="50195" y2="27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1365"/>
          <a:stretch/>
        </p:blipFill>
        <p:spPr>
          <a:xfrm>
            <a:off x="3647949" y="1015876"/>
            <a:ext cx="4829301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80D0E24-6242-4286-A632-407755FE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18" y="1841418"/>
            <a:ext cx="3175163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5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bujo de un piano&#10;&#10;Descripción generada automáticamente con confianza media">
            <a:extLst>
              <a:ext uri="{FF2B5EF4-FFF2-40B4-BE49-F238E27FC236}">
                <a16:creationId xmlns:a16="http://schemas.microsoft.com/office/drawing/2014/main" id="{865A2852-5D0F-45C1-83D8-303B3464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68" y="190417"/>
            <a:ext cx="6162757" cy="6199883"/>
          </a:xfrm>
          <a:prstGeom prst="rect">
            <a:avLst/>
          </a:prstGeom>
        </p:spPr>
      </p:pic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201D7DB-4A16-4FA8-A9DF-CE9EB8622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55" y="1201167"/>
            <a:ext cx="4178382" cy="41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0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Schvarchman</dc:creator>
  <cp:lastModifiedBy>Gaston Schvarchman</cp:lastModifiedBy>
  <cp:revision>3</cp:revision>
  <dcterms:created xsi:type="dcterms:W3CDTF">2022-03-13T23:09:24Z</dcterms:created>
  <dcterms:modified xsi:type="dcterms:W3CDTF">2022-03-19T03:33:15Z</dcterms:modified>
</cp:coreProperties>
</file>