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8" d="100"/>
          <a:sy n="128" d="100"/>
        </p:scale>
        <p:origin x="-1708" y="-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15CF1-121B-4C76-A7A9-E34DE72CA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05F2AE-307B-46AE-8981-6DA8ED01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388CE-D69A-4692-AF0B-0B497193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A33A08-ADDB-4807-9E71-E33E212C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63E2F-8FBC-4421-AC7E-CC58CAC5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17110-8053-4D26-8D35-5BFB9E08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AF577C-DFB7-4ECA-9F83-93272C23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EFAD8-71B2-457F-9BBD-2658131C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983838-2746-4918-90DB-244B9CB3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426DC-9AEB-41D8-A6CD-1B9441E1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FD3EC1-E0A9-42FA-8339-CDB2EB545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401978-BE17-4D68-A31F-720C6EE12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BD4B62-8A02-4BD5-9834-CA6583F0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DC2AD-DC68-4244-A31A-B213C444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D69C-2248-488C-9926-D042718C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FC2D1-2517-45CB-86D1-737BFEB6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B09F0-2808-47D9-9045-E03F078E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C8EB4-8D43-43E2-9BCC-B5ECEEE6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42260-5D09-466D-989C-C6DD333E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00F69-38AF-47AE-B98D-289899B5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5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B23D6-06A0-476F-8A30-8021180B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907092-8761-4D43-9775-431BFF62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F388EC-A051-4934-9935-A7EA6D84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3A28DB-C3C2-49D3-9479-BC5F8F8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F9DB6-0398-40C7-83D7-D0E0E0D0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7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8A7B-7133-4F42-8389-BD76B389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D7F47-1AB6-4366-8057-E000B06AC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1F1703-42B8-4778-B263-2A63E1C1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1364DF-8131-401A-9C7C-F9866750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930AF9-9BB5-4E54-9E08-722C4B72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8E4D37-C639-4E77-BDE8-951EBDA6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8B15B-0B78-4C48-9EBC-3D0B0646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AAB0A9-9404-4FE0-B573-0EB26DD1B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BCD69F-8B66-4B3E-B9C4-BBE66A0A3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E21241-9A82-4F76-B822-4F37DCD27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0D01BF-FB44-455F-9DCC-432001230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334759-76D7-40BE-B393-F4D596B2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6AEF7D-E0B9-495C-9963-B9249BB3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1172E2-1A32-47D2-9970-6A8753B1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A9DC5-95C9-40C8-AF3F-4241A155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6577EA-2B91-451E-9451-3060FDA4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E6A391-1613-41D1-805E-FD13752F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16FEDC-BB90-4B1D-A620-EE33F569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7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3A1FEB-6920-4A66-BCA9-CF052FA1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4545E7-6D25-4BF9-AA00-BD27575D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41DDFC-3A09-4114-9BA9-BBF64639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9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8140C-C52A-4946-B467-EEE95604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790DD-ED54-4510-BEA4-0BDA0856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8147DC-8872-4841-AD30-E5C91467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99BEFC-03D5-451F-B96F-EFAEA906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45D8D3-8D87-4AF2-9591-6EB8C910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BBE0E-F114-4E96-9992-986FDC69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EC2B8-8998-4244-829A-606B7BD9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F9BA57-A14B-40C3-9DA1-035B9A3A2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65D3B6-7060-4FC0-98B5-35847BA6F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B2C42-1B8D-48F5-8885-3D252BB7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4BCE15-F970-4F1F-A86D-F2D4C85B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48D6B2-4E29-45E6-B35C-3F157722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2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046A96-604F-43F7-BE61-ED9E9BC5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076180-1E43-4F38-8363-8406ADBC1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40A05-0528-447A-914A-6088A59C3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9B92-41CA-4F48-8D3B-095955C3C1AF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5D9F3-FAF0-434C-95D3-1FB965801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26089-FB53-49E5-9A39-F9D9EBC14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D5B2-443F-4AA9-A0B0-25113242F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D9C0F901-B9D2-4BF5-96D2-82E8A9064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18" y="1841418"/>
            <a:ext cx="3175163" cy="3175163"/>
          </a:xfrm>
          <a:prstGeom prst="rect">
            <a:avLst/>
          </a:prstGeom>
        </p:spPr>
      </p:pic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FBB5673D-88A0-49ED-9B38-B3D0112C672D}"/>
              </a:ext>
            </a:extLst>
          </p:cNvPr>
          <p:cNvSpPr/>
          <p:nvPr/>
        </p:nvSpPr>
        <p:spPr>
          <a:xfrm>
            <a:off x="4569801" y="1885950"/>
            <a:ext cx="373674" cy="1155701"/>
          </a:xfrm>
          <a:custGeom>
            <a:avLst/>
            <a:gdLst>
              <a:gd name="connsiteX0" fmla="*/ 18074 w 373674"/>
              <a:gd name="connsiteY0" fmla="*/ 0 h 1101725"/>
              <a:gd name="connsiteX1" fmla="*/ 40299 w 373674"/>
              <a:gd name="connsiteY1" fmla="*/ 654050 h 1101725"/>
              <a:gd name="connsiteX2" fmla="*/ 373674 w 373674"/>
              <a:gd name="connsiteY2" fmla="*/ 1101725 h 110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74" h="1101725">
                <a:moveTo>
                  <a:pt x="18074" y="0"/>
                </a:moveTo>
                <a:cubicBezTo>
                  <a:pt x="-447" y="235214"/>
                  <a:pt x="-18968" y="470429"/>
                  <a:pt x="40299" y="654050"/>
                </a:cubicBezTo>
                <a:cubicBezTo>
                  <a:pt x="99566" y="837671"/>
                  <a:pt x="319699" y="1029758"/>
                  <a:pt x="373674" y="1101725"/>
                </a:cubicBezTo>
              </a:path>
            </a:pathLst>
          </a:custGeom>
          <a:noFill/>
          <a:ln w="38100">
            <a:solidFill>
              <a:srgbClr val="FC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1C385F8-0858-45F1-84B1-30F4B3C5242D}"/>
              </a:ext>
            </a:extLst>
          </p:cNvPr>
          <p:cNvSpPr/>
          <p:nvPr/>
        </p:nvSpPr>
        <p:spPr>
          <a:xfrm flipH="1">
            <a:off x="7211402" y="1914526"/>
            <a:ext cx="373673" cy="1123950"/>
          </a:xfrm>
          <a:custGeom>
            <a:avLst/>
            <a:gdLst>
              <a:gd name="connsiteX0" fmla="*/ 18074 w 373674"/>
              <a:gd name="connsiteY0" fmla="*/ 0 h 1101725"/>
              <a:gd name="connsiteX1" fmla="*/ 40299 w 373674"/>
              <a:gd name="connsiteY1" fmla="*/ 654050 h 1101725"/>
              <a:gd name="connsiteX2" fmla="*/ 373674 w 373674"/>
              <a:gd name="connsiteY2" fmla="*/ 1101725 h 110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674" h="1101725">
                <a:moveTo>
                  <a:pt x="18074" y="0"/>
                </a:moveTo>
                <a:cubicBezTo>
                  <a:pt x="-447" y="235214"/>
                  <a:pt x="-18968" y="470429"/>
                  <a:pt x="40299" y="654050"/>
                </a:cubicBezTo>
                <a:cubicBezTo>
                  <a:pt x="99566" y="837671"/>
                  <a:pt x="319699" y="1029758"/>
                  <a:pt x="373674" y="1101725"/>
                </a:cubicBezTo>
              </a:path>
            </a:pathLst>
          </a:custGeom>
          <a:noFill/>
          <a:ln w="38100">
            <a:solidFill>
              <a:srgbClr val="FC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1592E36-4EBF-4C93-AD26-59997643DD56}"/>
              </a:ext>
            </a:extLst>
          </p:cNvPr>
          <p:cNvSpPr/>
          <p:nvPr/>
        </p:nvSpPr>
        <p:spPr>
          <a:xfrm>
            <a:off x="4581525" y="1892300"/>
            <a:ext cx="930275" cy="647700"/>
          </a:xfrm>
          <a:custGeom>
            <a:avLst/>
            <a:gdLst>
              <a:gd name="connsiteX0" fmla="*/ 0 w 930275"/>
              <a:gd name="connsiteY0" fmla="*/ 0 h 647700"/>
              <a:gd name="connsiteX1" fmla="*/ 244475 w 930275"/>
              <a:gd name="connsiteY1" fmla="*/ 69850 h 647700"/>
              <a:gd name="connsiteX2" fmla="*/ 504825 w 930275"/>
              <a:gd name="connsiteY2" fmla="*/ 184150 h 647700"/>
              <a:gd name="connsiteX3" fmla="*/ 698500 w 930275"/>
              <a:gd name="connsiteY3" fmla="*/ 330200 h 647700"/>
              <a:gd name="connsiteX4" fmla="*/ 869950 w 930275"/>
              <a:gd name="connsiteY4" fmla="*/ 536575 h 647700"/>
              <a:gd name="connsiteX5" fmla="*/ 930275 w 930275"/>
              <a:gd name="connsiteY5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0275" h="647700">
                <a:moveTo>
                  <a:pt x="0" y="0"/>
                </a:moveTo>
                <a:cubicBezTo>
                  <a:pt x="80169" y="19579"/>
                  <a:pt x="160338" y="39158"/>
                  <a:pt x="244475" y="69850"/>
                </a:cubicBezTo>
                <a:cubicBezTo>
                  <a:pt x="328612" y="100542"/>
                  <a:pt x="429154" y="140758"/>
                  <a:pt x="504825" y="184150"/>
                </a:cubicBezTo>
                <a:cubicBezTo>
                  <a:pt x="580496" y="227542"/>
                  <a:pt x="637646" y="271463"/>
                  <a:pt x="698500" y="330200"/>
                </a:cubicBezTo>
                <a:cubicBezTo>
                  <a:pt x="759354" y="388937"/>
                  <a:pt x="831321" y="483658"/>
                  <a:pt x="869950" y="536575"/>
                </a:cubicBezTo>
                <a:cubicBezTo>
                  <a:pt x="908579" y="589492"/>
                  <a:pt x="919427" y="618596"/>
                  <a:pt x="930275" y="647700"/>
                </a:cubicBezTo>
              </a:path>
            </a:pathLst>
          </a:custGeom>
          <a:noFill/>
          <a:ln w="38100">
            <a:solidFill>
              <a:srgbClr val="FC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65B9F93B-264B-4044-9793-BBB053E2B641}"/>
              </a:ext>
            </a:extLst>
          </p:cNvPr>
          <p:cNvSpPr/>
          <p:nvPr/>
        </p:nvSpPr>
        <p:spPr>
          <a:xfrm flipH="1">
            <a:off x="6648938" y="1892218"/>
            <a:ext cx="930275" cy="647700"/>
          </a:xfrm>
          <a:custGeom>
            <a:avLst/>
            <a:gdLst>
              <a:gd name="connsiteX0" fmla="*/ 0 w 930275"/>
              <a:gd name="connsiteY0" fmla="*/ 0 h 647700"/>
              <a:gd name="connsiteX1" fmla="*/ 244475 w 930275"/>
              <a:gd name="connsiteY1" fmla="*/ 69850 h 647700"/>
              <a:gd name="connsiteX2" fmla="*/ 504825 w 930275"/>
              <a:gd name="connsiteY2" fmla="*/ 184150 h 647700"/>
              <a:gd name="connsiteX3" fmla="*/ 698500 w 930275"/>
              <a:gd name="connsiteY3" fmla="*/ 330200 h 647700"/>
              <a:gd name="connsiteX4" fmla="*/ 869950 w 930275"/>
              <a:gd name="connsiteY4" fmla="*/ 536575 h 647700"/>
              <a:gd name="connsiteX5" fmla="*/ 930275 w 930275"/>
              <a:gd name="connsiteY5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0275" h="647700">
                <a:moveTo>
                  <a:pt x="0" y="0"/>
                </a:moveTo>
                <a:cubicBezTo>
                  <a:pt x="80169" y="19579"/>
                  <a:pt x="160338" y="39158"/>
                  <a:pt x="244475" y="69850"/>
                </a:cubicBezTo>
                <a:cubicBezTo>
                  <a:pt x="328612" y="100542"/>
                  <a:pt x="429154" y="140758"/>
                  <a:pt x="504825" y="184150"/>
                </a:cubicBezTo>
                <a:cubicBezTo>
                  <a:pt x="580496" y="227542"/>
                  <a:pt x="637646" y="271463"/>
                  <a:pt x="698500" y="330200"/>
                </a:cubicBezTo>
                <a:cubicBezTo>
                  <a:pt x="759354" y="388937"/>
                  <a:pt x="831321" y="483658"/>
                  <a:pt x="869950" y="536575"/>
                </a:cubicBezTo>
                <a:cubicBezTo>
                  <a:pt x="908579" y="589492"/>
                  <a:pt x="919427" y="618596"/>
                  <a:pt x="930275" y="647700"/>
                </a:cubicBezTo>
              </a:path>
            </a:pathLst>
          </a:custGeom>
          <a:noFill/>
          <a:ln w="38100">
            <a:solidFill>
              <a:srgbClr val="FCD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9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Gaston Schvarchman</dc:creator>
  <cp:lastModifiedBy>Gaston Schvarchman</cp:lastModifiedBy>
  <cp:revision>1</cp:revision>
  <dcterms:created xsi:type="dcterms:W3CDTF">2022-04-01T00:24:10Z</dcterms:created>
  <dcterms:modified xsi:type="dcterms:W3CDTF">2022-04-01T02:04:33Z</dcterms:modified>
</cp:coreProperties>
</file>