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05"/>
    <a:srgbClr val="000304"/>
    <a:srgbClr val="263123"/>
    <a:srgbClr val="212C1A"/>
    <a:srgbClr val="00302A"/>
    <a:srgbClr val="DC0A2D"/>
    <a:srgbClr val="003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AB2B-7774-4D02-9A70-9AF3513A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3E5C0-C453-42BB-B6FB-9F68B0055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7D30F-025A-4DF2-BC36-10DD0C2C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67F84-90A7-4FBB-BA39-F35BDE7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30CAC-9D62-4DC4-B69C-B8BEAC8E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C0ED1-EA8C-49BE-BB5E-8BA87316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02ACCE-1AB8-40E2-9803-F52DD85A7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9D536-B246-472A-9A07-EF83A089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1D195-32DF-4D7B-8414-3F66BE0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9E445-4085-42AF-9E7B-CD1B978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37AE38-5AA9-41CE-94C5-9E81C4E94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5B90DB-1BE8-4AC3-810D-C1554D19A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CF10F-30A9-413B-93D5-714D277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08B40-D04A-4BC8-B035-B7BDE6E6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90A77-46B6-4619-9AEB-830989D8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D7254-165C-4F28-ACEA-E3445A58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2F4C6-703A-433D-8B20-0240A84B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4004A-2696-4204-AEFE-0BE40ECC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0EA68-FDC9-41F6-A8D2-F78324B0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C921A-28B7-487E-BF69-080E7EC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5DEB6-9B12-4543-9C9C-13EB7FC7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68621-481F-4B9B-BDE9-45D1CA59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B2ED5-B32B-4D59-A1DC-B49C3C8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A6C2F-5D81-4229-B5C6-69CF1E55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FCFBE-EF62-4D94-8D91-897E547F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5AA21-753F-4830-BE0A-01C4DEC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807CE-D14E-4F12-895B-707993CFD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770516-1580-4FE7-AC81-2FD2A2D3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FCDAD-2176-42A5-A5AE-42629179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E9C6B2-A1B1-437E-8B44-6F66525B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F9BDC6-5FDC-4CBE-8784-90AE34A1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A155C-89FF-48DA-AF78-8089CCF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ED210-2927-4BA7-B19E-65F371D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6E6BD-C59C-4216-B7CE-CE02C067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756C1A-63D0-4F3A-ABCE-CF8150EBC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13334B-C3D0-407D-9213-D88BCEDAF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1A6FD4-E968-4D1F-A53A-8C86E37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464A3B-2606-47AE-985E-E3EE7DA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E4CA58-3EDD-41C9-859E-E7AB065C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01FAF-E082-4B47-810C-2BBEC3EF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A83FD9-191A-4F5B-82FC-9137D23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CA0FC-42B0-4D0E-856F-B27BF7E1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0F75CA-B139-4FE9-BA14-63C6FC79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791932-DC8D-4780-BFB7-8F71269F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600F5E-F265-4745-AB39-961DDAE5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24C9AF-0E81-4A80-BE36-9195267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489BA-C032-4661-AB41-8EB8AADE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D48CC-9C18-40F0-871B-ABEBB891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682B4-AF78-43E0-A71A-2985EEAB1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1F0C0-D4A2-43E7-A4B5-5ABD2491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DE81F-8144-44FC-A220-664E983E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BB775-D36B-4751-9DC1-4F3786E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D2002-243D-4BE5-87E7-280369BD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9531C3-E319-4D19-8F61-9975ACB5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C8DF2-27CE-4737-8F89-EA274DB3E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41E04-94CB-4D81-8E7C-F4CA422B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F9905D-A6CE-4CFC-A44A-FCCE69E3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BF214-4014-4F51-9AE1-35128C03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441065-DD93-46A6-8B82-82B103B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3056E-3E77-4A68-9B13-61CD669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FC726-96DB-423D-92A9-966CD41D8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5AE5-A2C0-438A-A504-151C8B39D482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A7DB5-C4BE-4E29-8046-67A8EE4C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D9CA6-390C-44D1-939A-1C2737746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B0F3-649F-42C0-AA48-DDBFF7B01C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cono&#10;&#10;Descripción generada automáticamente con confianza baja">
            <a:extLst>
              <a:ext uri="{FF2B5EF4-FFF2-40B4-BE49-F238E27FC236}">
                <a16:creationId xmlns:a16="http://schemas.microsoft.com/office/drawing/2014/main" id="{1A316AF5-D9B5-4D26-856F-B961F581E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3"/>
          <a:stretch/>
        </p:blipFill>
        <p:spPr>
          <a:xfrm>
            <a:off x="2747556" y="1206401"/>
            <a:ext cx="2662009" cy="3854648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A7C5410B-CD70-43CC-A11F-387BEC201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6" y="2511229"/>
            <a:ext cx="267335" cy="2583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57D91F-393E-40E2-A6E5-B2CBD12B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120" y="3114040"/>
            <a:ext cx="1894840" cy="7283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D656C05-3C1C-4822-8F3C-6C02E8A0E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5355">
            <a:off x="3002195" y="3243689"/>
            <a:ext cx="1806779" cy="684312"/>
          </a:xfrm>
          <a:prstGeom prst="rect">
            <a:avLst/>
          </a:prstGeom>
        </p:spPr>
      </p:pic>
      <p:pic>
        <p:nvPicPr>
          <p:cNvPr id="21" name="Imagen 2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2AA2C85-1727-4388-A112-EE9A7834A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1" y="2424974"/>
            <a:ext cx="342000" cy="342000"/>
          </a:xfrm>
          <a:prstGeom prst="rect">
            <a:avLst/>
          </a:prstGeom>
        </p:spPr>
      </p:pic>
      <p:pic>
        <p:nvPicPr>
          <p:cNvPr id="23" name="Imagen 22" descr="Logotipo&#10;&#10;Descripción generada automáticamente">
            <a:extLst>
              <a:ext uri="{FF2B5EF4-FFF2-40B4-BE49-F238E27FC236}">
                <a16:creationId xmlns:a16="http://schemas.microsoft.com/office/drawing/2014/main" id="{3F0C3B0F-4D3F-4EC9-A611-AED2A6068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86" y="2353355"/>
            <a:ext cx="362169" cy="36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936F73A-685B-420F-B721-2A076B648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0000">
            <a:off x="3031244" y="2601976"/>
            <a:ext cx="1765612" cy="5580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C15CD9D5-4CD8-4EE3-8E7E-4020292225A6}"/>
              </a:ext>
            </a:extLst>
          </p:cNvPr>
          <p:cNvSpPr/>
          <p:nvPr/>
        </p:nvSpPr>
        <p:spPr>
          <a:xfrm rot="21415506">
            <a:off x="3037119" y="2372008"/>
            <a:ext cx="1692384" cy="264484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7501C7A-5CCD-496F-A14B-915FEA7B227E}"/>
              </a:ext>
            </a:extLst>
          </p:cNvPr>
          <p:cNvSpPr/>
          <p:nvPr/>
        </p:nvSpPr>
        <p:spPr>
          <a:xfrm rot="1094136">
            <a:off x="4329368" y="2293373"/>
            <a:ext cx="470455" cy="196451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95BA34F-8DA4-4C1A-B711-58F74BC1B411}"/>
              </a:ext>
            </a:extLst>
          </p:cNvPr>
          <p:cNvSpPr/>
          <p:nvPr/>
        </p:nvSpPr>
        <p:spPr>
          <a:xfrm rot="633447">
            <a:off x="4232421" y="2406779"/>
            <a:ext cx="542298" cy="193695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2A9C884E-5282-4364-AEB1-C39BBA1CFB3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06" t="9548" r="6654" b="6474"/>
          <a:stretch/>
        </p:blipFill>
        <p:spPr>
          <a:xfrm>
            <a:off x="4310444" y="1892294"/>
            <a:ext cx="595320" cy="604641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BD51476A-28B2-4A9F-B965-0CD54D0149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6729106" y="2684347"/>
            <a:ext cx="306948" cy="324000"/>
          </a:xfrm>
          <a:prstGeom prst="rect">
            <a:avLst/>
          </a:prstGeom>
        </p:spPr>
      </p:pic>
      <p:pic>
        <p:nvPicPr>
          <p:cNvPr id="36" name="Imagen 35" descr="Logotipo&#10;&#10;Descripción generada automáticamente">
            <a:extLst>
              <a:ext uri="{FF2B5EF4-FFF2-40B4-BE49-F238E27FC236}">
                <a16:creationId xmlns:a16="http://schemas.microsoft.com/office/drawing/2014/main" id="{8C7803D3-D288-4688-AEE3-11677F7F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6203401" y="3102302"/>
            <a:ext cx="311906" cy="324000"/>
          </a:xfrm>
          <a:prstGeom prst="rect">
            <a:avLst/>
          </a:prstGeom>
        </p:spPr>
      </p:pic>
      <p:pic>
        <p:nvPicPr>
          <p:cNvPr id="38" name="Imagen 37" descr="Logotipo&#10;&#10;Descripción generada automáticamente">
            <a:extLst>
              <a:ext uri="{FF2B5EF4-FFF2-40B4-BE49-F238E27FC236}">
                <a16:creationId xmlns:a16="http://schemas.microsoft.com/office/drawing/2014/main" id="{3AF63F7C-2F6C-48AF-A7F1-BF4C859508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6520914" y="3475423"/>
            <a:ext cx="309417" cy="324000"/>
          </a:xfrm>
          <a:prstGeom prst="rect">
            <a:avLst/>
          </a:prstGeom>
        </p:spPr>
      </p:pic>
      <p:pic>
        <p:nvPicPr>
          <p:cNvPr id="47" name="Imagen 46" descr="Icono&#10;&#10;Descripción generada automáticamente">
            <a:extLst>
              <a:ext uri="{FF2B5EF4-FFF2-40B4-BE49-F238E27FC236}">
                <a16:creationId xmlns:a16="http://schemas.microsoft.com/office/drawing/2014/main" id="{058F2A36-1188-4C60-AD3D-C7220C0DF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97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59"/>
                    </a14:imgEffect>
                    <a14:imgEffect>
                      <a14:saturation sat="8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82" y="1945561"/>
            <a:ext cx="459297" cy="486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22" name="Imagen 21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4235B73-A23B-4B7B-AF29-506929A4C17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r="6485"/>
          <a:stretch/>
        </p:blipFill>
        <p:spPr>
          <a:xfrm rot="-120000">
            <a:off x="3778981" y="3460613"/>
            <a:ext cx="256802" cy="288000"/>
          </a:xfrm>
          <a:prstGeom prst="rect">
            <a:avLst/>
          </a:prstGeom>
        </p:spPr>
      </p:pic>
      <p:pic>
        <p:nvPicPr>
          <p:cNvPr id="37" name="Imagen 36" descr="Imagen que contiene Icono&#10;&#10;Descripción generada automáticamente">
            <a:extLst>
              <a:ext uri="{FF2B5EF4-FFF2-40B4-BE49-F238E27FC236}">
                <a16:creationId xmlns:a16="http://schemas.microsoft.com/office/drawing/2014/main" id="{1ABB0D68-E2DC-44C9-9565-678B409E7D0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800"/>
          <a:stretch/>
        </p:blipFill>
        <p:spPr>
          <a:xfrm rot="-120000">
            <a:off x="3175839" y="3501880"/>
            <a:ext cx="227304" cy="252000"/>
          </a:xfrm>
          <a:prstGeom prst="rect">
            <a:avLst/>
          </a:prstGeom>
        </p:spPr>
      </p:pic>
      <p:pic>
        <p:nvPicPr>
          <p:cNvPr id="40" name="Imagen 3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E38CB4A-F57E-481E-B33A-398380C183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4365680" y="3418610"/>
            <a:ext cx="32135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Forma&#10;&#10;Descripción generada automáticamente">
            <a:extLst>
              <a:ext uri="{FF2B5EF4-FFF2-40B4-BE49-F238E27FC236}">
                <a16:creationId xmlns:a16="http://schemas.microsoft.com/office/drawing/2014/main" id="{0D1C055F-D24D-418C-8AE6-CC70C978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31" y="2409806"/>
            <a:ext cx="723937" cy="730288"/>
          </a:xfrm>
          <a:prstGeom prst="rect">
            <a:avLst/>
          </a:prstGeom>
        </p:spPr>
      </p:pic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649376A-CA7F-40EC-AD81-DB48DA9C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293">
            <a:off x="5059333" y="2505533"/>
            <a:ext cx="517677" cy="5220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4946A8DA-762C-4B58-A9B8-FA9ADD38E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46" y="639233"/>
            <a:ext cx="1135441" cy="1080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30C50B3-05EE-4AA7-A8E2-10AA4E04F5BF}"/>
              </a:ext>
            </a:extLst>
          </p:cNvPr>
          <p:cNvSpPr/>
          <p:nvPr/>
        </p:nvSpPr>
        <p:spPr>
          <a:xfrm>
            <a:off x="7491413" y="787914"/>
            <a:ext cx="820737" cy="782637"/>
          </a:xfrm>
          <a:prstGeom prst="ellipse">
            <a:avLst/>
          </a:prstGeom>
          <a:solidFill>
            <a:srgbClr val="00302A"/>
          </a:solidFill>
          <a:ln>
            <a:solidFill>
              <a:srgbClr val="003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1051C5D-BDC8-4218-BBDD-C1C4EA88D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81" y="732491"/>
            <a:ext cx="799517" cy="846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E101553-DE2E-4623-8121-B75E4033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68" y="551391"/>
            <a:ext cx="11354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4" descr="Forma&#10;&#10;Descripción generada automáticamente con confianza baja">
            <a:extLst>
              <a:ext uri="{FF2B5EF4-FFF2-40B4-BE49-F238E27FC236}">
                <a16:creationId xmlns:a16="http://schemas.microsoft.com/office/drawing/2014/main" id="{D121364C-5D58-47B1-9CD0-55C88333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89" y="2742406"/>
            <a:ext cx="1087835" cy="1087835"/>
          </a:xfrm>
          <a:prstGeom prst="rect">
            <a:avLst/>
          </a:prstGeom>
        </p:spPr>
      </p:pic>
      <p:pic>
        <p:nvPicPr>
          <p:cNvPr id="11" name="Marcador de contenido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7F64DC3-8EF7-4E2D-AFD5-6CE5F632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06" y="2566324"/>
            <a:ext cx="1440000" cy="1440000"/>
          </a:xfrm>
          <a:prstGeom prst="rect">
            <a:avLst/>
          </a:prstGeom>
        </p:spPr>
      </p:pic>
      <p:pic>
        <p:nvPicPr>
          <p:cNvPr id="12" name="Marcador de contenido 4" descr="Forma&#10;&#10;Descripción generada automáticamente con confianza baja">
            <a:extLst>
              <a:ext uri="{FF2B5EF4-FFF2-40B4-BE49-F238E27FC236}">
                <a16:creationId xmlns:a16="http://schemas.microsoft.com/office/drawing/2014/main" id="{2E106AE0-1261-4410-945C-98259A6C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06" y="2400300"/>
            <a:ext cx="1800000" cy="1800000"/>
          </a:xfrm>
          <a:prstGeom prst="rect">
            <a:avLst/>
          </a:prstGeom>
        </p:spPr>
      </p:pic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EA1822D-6BAE-43B6-AC53-05EC473DD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6" y="1764455"/>
            <a:ext cx="2095608" cy="1955901"/>
          </a:xfrm>
          <a:prstGeom prst="rect">
            <a:avLst/>
          </a:prstGeom>
        </p:spPr>
      </p:pic>
      <p:pic>
        <p:nvPicPr>
          <p:cNvPr id="8" name="Marcador de contenido 4" descr="Forma&#10;&#10;Descripción generada automáticamente con confianza baja">
            <a:extLst>
              <a:ext uri="{FF2B5EF4-FFF2-40B4-BE49-F238E27FC236}">
                <a16:creationId xmlns:a16="http://schemas.microsoft.com/office/drawing/2014/main" id="{75507784-DA53-4BAB-8D77-A502DBFE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1568056" y="2051692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ED72123F-33E4-4FAC-9E0E-63011174A5FE}"/>
              </a:ext>
            </a:extLst>
          </p:cNvPr>
          <p:cNvGrpSpPr>
            <a:grpSpLocks noChangeAspect="1"/>
          </p:cNvGrpSpPr>
          <p:nvPr/>
        </p:nvGrpSpPr>
        <p:grpSpPr>
          <a:xfrm>
            <a:off x="3593344" y="128094"/>
            <a:ext cx="4521899" cy="6547822"/>
            <a:chOff x="4281716" y="759361"/>
            <a:chExt cx="2662009" cy="3854648"/>
          </a:xfrm>
        </p:grpSpPr>
        <p:pic>
          <p:nvPicPr>
            <p:cNvPr id="4" name="Imagen 3" descr="Icono&#10;&#10;Descripción generada automáticamente con confianza baja">
              <a:extLst>
                <a:ext uri="{FF2B5EF4-FFF2-40B4-BE49-F238E27FC236}">
                  <a16:creationId xmlns:a16="http://schemas.microsoft.com/office/drawing/2014/main" id="{B34E5024-7C46-4551-B12F-87FDCAFE5C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43"/>
            <a:stretch/>
          </p:blipFill>
          <p:spPr>
            <a:xfrm>
              <a:off x="4281716" y="759361"/>
              <a:ext cx="2662009" cy="3854648"/>
            </a:xfrm>
            <a:prstGeom prst="rect">
              <a:avLst/>
            </a:prstGeom>
          </p:spPr>
        </p:pic>
        <p:pic>
          <p:nvPicPr>
            <p:cNvPr id="5" name="Imagen 4" descr="Logotipo&#10;&#10;Descripción generada automáticamente">
              <a:extLst>
                <a:ext uri="{FF2B5EF4-FFF2-40B4-BE49-F238E27FC236}">
                  <a16:creationId xmlns:a16="http://schemas.microsoft.com/office/drawing/2014/main" id="{E0BB3F3E-7E7A-4779-8F22-6E21EC12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266" y="2064189"/>
              <a:ext cx="267335" cy="25838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6B290D7-90B1-4CE6-B610-3591597CC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280" y="2667000"/>
              <a:ext cx="1894840" cy="72834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8796323-771A-4C87-A382-A1A4B053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5355">
              <a:off x="4536355" y="2796649"/>
              <a:ext cx="1806779" cy="684312"/>
            </a:xfrm>
            <a:prstGeom prst="rect">
              <a:avLst/>
            </a:prstGeom>
          </p:spPr>
        </p:pic>
        <p:pic>
          <p:nvPicPr>
            <p:cNvPr id="8" name="Imagen 7" descr="Imagen que contiene Logotipo&#10;&#10;Descripción generada automáticamente">
              <a:extLst>
                <a:ext uri="{FF2B5EF4-FFF2-40B4-BE49-F238E27FC236}">
                  <a16:creationId xmlns:a16="http://schemas.microsoft.com/office/drawing/2014/main" id="{0728FB14-D883-4894-981A-C3CC0839B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841" y="1977934"/>
              <a:ext cx="342000" cy="342000"/>
            </a:xfrm>
            <a:prstGeom prst="rect">
              <a:avLst/>
            </a:prstGeom>
          </p:spPr>
        </p:pic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96A9661B-8D3A-474C-96CC-D95B2B6C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646" y="1906315"/>
              <a:ext cx="362169" cy="3600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ECC39EC-C100-4018-960C-4ED65A5E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0000">
              <a:off x="4565404" y="2154936"/>
              <a:ext cx="1765612" cy="558000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DD71A7F-3A0E-43CD-82BA-873044B4F9CC}"/>
                </a:ext>
              </a:extLst>
            </p:cNvPr>
            <p:cNvSpPr/>
            <p:nvPr/>
          </p:nvSpPr>
          <p:spPr>
            <a:xfrm rot="21415506">
              <a:off x="4571279" y="1924968"/>
              <a:ext cx="1692384" cy="264484"/>
            </a:xfrm>
            <a:prstGeom prst="rect">
              <a:avLst/>
            </a:prstGeom>
            <a:solidFill>
              <a:srgbClr val="DC0A2D"/>
            </a:solidFill>
            <a:ln>
              <a:solidFill>
                <a:srgbClr val="DC0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05B1E16-9B6B-428C-99BF-FFA405943DC6}"/>
                </a:ext>
              </a:extLst>
            </p:cNvPr>
            <p:cNvSpPr/>
            <p:nvPr/>
          </p:nvSpPr>
          <p:spPr>
            <a:xfrm rot="1094136">
              <a:off x="5863528" y="1846333"/>
              <a:ext cx="470455" cy="196451"/>
            </a:xfrm>
            <a:prstGeom prst="rect">
              <a:avLst/>
            </a:prstGeom>
            <a:solidFill>
              <a:srgbClr val="DC0A2D"/>
            </a:solidFill>
            <a:ln>
              <a:solidFill>
                <a:srgbClr val="DC0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3A107AF-9773-46DF-903C-B48E4A90ABCF}"/>
                </a:ext>
              </a:extLst>
            </p:cNvPr>
            <p:cNvSpPr/>
            <p:nvPr/>
          </p:nvSpPr>
          <p:spPr>
            <a:xfrm rot="633447">
              <a:off x="5766581" y="1959739"/>
              <a:ext cx="542298" cy="193695"/>
            </a:xfrm>
            <a:prstGeom prst="rect">
              <a:avLst/>
            </a:prstGeom>
            <a:solidFill>
              <a:srgbClr val="DC0A2D"/>
            </a:solidFill>
            <a:ln>
              <a:solidFill>
                <a:srgbClr val="DC0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24AF307-202B-4FDD-B64C-BED775891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906" t="9548" r="6654" b="6474"/>
            <a:stretch/>
          </p:blipFill>
          <p:spPr>
            <a:xfrm>
              <a:off x="5844604" y="1445254"/>
              <a:ext cx="595320" cy="604641"/>
            </a:xfrm>
            <a:prstGeom prst="rect">
              <a:avLst/>
            </a:prstGeom>
          </p:spPr>
        </p:pic>
        <p:pic>
          <p:nvPicPr>
            <p:cNvPr id="15" name="Imagen 14" descr="Icono&#10;&#10;Descripción generada automáticamente">
              <a:extLst>
                <a:ext uri="{FF2B5EF4-FFF2-40B4-BE49-F238E27FC236}">
                  <a16:creationId xmlns:a16="http://schemas.microsoft.com/office/drawing/2014/main" id="{26AE3A73-A642-411C-A8FE-0B52313E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6459"/>
                      </a14:imgEffect>
                      <a14:imgEffect>
                        <a14:saturation sa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342" y="1498521"/>
              <a:ext cx="459297" cy="486000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16" name="Imagen 15" descr="Dibujo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AF35AAFF-AA74-4FBF-B61B-336B24EB6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9" r="6485"/>
            <a:stretch/>
          </p:blipFill>
          <p:spPr>
            <a:xfrm rot="21480000">
              <a:off x="5313141" y="3013573"/>
              <a:ext cx="256802" cy="288000"/>
            </a:xfrm>
            <a:prstGeom prst="rect">
              <a:avLst/>
            </a:prstGeom>
          </p:spPr>
        </p:pic>
        <p:pic>
          <p:nvPicPr>
            <p:cNvPr id="17" name="Imagen 16" descr="Imagen que contiene Icono&#10;&#10;Descripción generada automáticamente">
              <a:extLst>
                <a:ext uri="{FF2B5EF4-FFF2-40B4-BE49-F238E27FC236}">
                  <a16:creationId xmlns:a16="http://schemas.microsoft.com/office/drawing/2014/main" id="{C23B8576-D0B4-4060-8581-2844E6AD0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r="4800"/>
            <a:stretch/>
          </p:blipFill>
          <p:spPr>
            <a:xfrm rot="21480000">
              <a:off x="4709999" y="3054840"/>
              <a:ext cx="227304" cy="252000"/>
            </a:xfrm>
            <a:prstGeom prst="rect">
              <a:avLst/>
            </a:prstGeom>
          </p:spPr>
        </p:pic>
        <p:pic>
          <p:nvPicPr>
            <p:cNvPr id="18" name="Imagen 17" descr="Logotipo&#10;&#10;Descripción generada automáticamente con confianza media">
              <a:extLst>
                <a:ext uri="{FF2B5EF4-FFF2-40B4-BE49-F238E27FC236}">
                  <a16:creationId xmlns:a16="http://schemas.microsoft.com/office/drawing/2014/main" id="{D7F15BB8-84E5-4C97-AC8A-077FC8F4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80000">
              <a:off x="5899840" y="2971570"/>
              <a:ext cx="321359" cy="324000"/>
            </a:xfrm>
            <a:prstGeom prst="rect">
              <a:avLst/>
            </a:prstGeom>
          </p:spPr>
        </p:pic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CEE6B25-5885-4DC2-AD49-D6D76AE2C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0948" y="2037788"/>
              <a:ext cx="1894840" cy="1420840"/>
            </a:xfrm>
            <a:prstGeom prst="rect">
              <a:avLst/>
            </a:prstGeom>
            <a:solidFill>
              <a:srgbClr val="DC0A2D"/>
            </a:solidFill>
            <a:ln>
              <a:solidFill>
                <a:srgbClr val="DC0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00D5396D-1690-4E4C-BF44-4930541BF862}"/>
                </a:ext>
              </a:extLst>
            </p:cNvPr>
            <p:cNvSpPr/>
            <p:nvPr/>
          </p:nvSpPr>
          <p:spPr>
            <a:xfrm>
              <a:off x="5844604" y="1466382"/>
              <a:ext cx="596546" cy="694517"/>
            </a:xfrm>
            <a:prstGeom prst="rect">
              <a:avLst/>
            </a:prstGeom>
            <a:solidFill>
              <a:srgbClr val="DC0A2D"/>
            </a:solidFill>
            <a:ln>
              <a:solidFill>
                <a:srgbClr val="DC0A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07C13C8-CB95-4D2E-AFCC-F9BF714ADEF6}"/>
              </a:ext>
            </a:extLst>
          </p:cNvPr>
          <p:cNvSpPr/>
          <p:nvPr/>
        </p:nvSpPr>
        <p:spPr>
          <a:xfrm>
            <a:off x="4008781" y="4680503"/>
            <a:ext cx="3209666" cy="1248688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54F560-2825-4296-9FF4-8AE51F3B1223}"/>
              </a:ext>
            </a:extLst>
          </p:cNvPr>
          <p:cNvSpPr/>
          <p:nvPr/>
        </p:nvSpPr>
        <p:spPr>
          <a:xfrm>
            <a:off x="6069577" y="4749428"/>
            <a:ext cx="1148869" cy="1179764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31DC3CD-B3A6-4D0B-8FEF-46560144CD43}"/>
              </a:ext>
            </a:extLst>
          </p:cNvPr>
          <p:cNvSpPr/>
          <p:nvPr/>
        </p:nvSpPr>
        <p:spPr>
          <a:xfrm>
            <a:off x="3956640" y="4568588"/>
            <a:ext cx="686823" cy="1179764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B110DF1-ADAC-4500-BEDF-91BBC8398CD5}"/>
              </a:ext>
            </a:extLst>
          </p:cNvPr>
          <p:cNvGrpSpPr/>
          <p:nvPr/>
        </p:nvGrpSpPr>
        <p:grpSpPr>
          <a:xfrm rot="180000">
            <a:off x="4080891" y="3553004"/>
            <a:ext cx="2981353" cy="1656389"/>
            <a:chOff x="4115895" y="3227384"/>
            <a:chExt cx="2981353" cy="1656389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601E6E02-6D99-4B07-9497-B6D73474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420000">
              <a:off x="4183942" y="4631773"/>
              <a:ext cx="1208572" cy="252000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04BCA965-3768-4309-A819-63B7E2ED8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420000">
              <a:off x="5888676" y="4473238"/>
              <a:ext cx="1208572" cy="252000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24A21A90-035B-4411-8C44-1EBBD404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420000">
              <a:off x="4115895" y="3385919"/>
              <a:ext cx="1208572" cy="252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9EDEAC32-23E4-4E62-998D-C6053FE3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420000">
              <a:off x="5820624" y="3227384"/>
              <a:ext cx="1208572" cy="252000"/>
            </a:xfrm>
            <a:prstGeom prst="rect">
              <a:avLst/>
            </a:prstGeom>
          </p:spPr>
        </p:pic>
      </p:grpSp>
      <p:pic>
        <p:nvPicPr>
          <p:cNvPr id="42" name="Imagen 41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05B23C79-3BBE-46B7-95CD-12CE31C2BE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8664656" y="2738459"/>
            <a:ext cx="3168813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0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CF2E5CB2-7AA8-44F7-85A9-C353007F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12" y="2332037"/>
            <a:ext cx="3533775" cy="24479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A91091-6A94-475A-ACC9-559B5A6F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0AE6F7B-64AB-4541-ACF7-7993C6945564}"/>
              </a:ext>
            </a:extLst>
          </p:cNvPr>
          <p:cNvGrpSpPr/>
          <p:nvPr/>
        </p:nvGrpSpPr>
        <p:grpSpPr>
          <a:xfrm rot="21420000">
            <a:off x="2559217" y="3650719"/>
            <a:ext cx="1000268" cy="720000"/>
            <a:chOff x="2559217" y="3659187"/>
            <a:chExt cx="1000268" cy="7200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79AACD83-D52D-44AE-B4F3-6EB24B210A51}"/>
                </a:ext>
              </a:extLst>
            </p:cNvPr>
            <p:cNvSpPr/>
            <p:nvPr/>
          </p:nvSpPr>
          <p:spPr>
            <a:xfrm>
              <a:off x="2679700" y="3778250"/>
              <a:ext cx="800100" cy="508000"/>
            </a:xfrm>
            <a:prstGeom prst="roundRect">
              <a:avLst/>
            </a:prstGeom>
            <a:solidFill>
              <a:srgbClr val="000105"/>
            </a:solidFill>
            <a:ln>
              <a:solidFill>
                <a:srgbClr val="0003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CFA09F7-6114-4CF6-B9A4-19F9EA3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8428">
              <a:off x="2559217" y="3659187"/>
              <a:ext cx="1000268" cy="720000"/>
            </a:xfrm>
            <a:prstGeom prst="rect">
              <a:avLst/>
            </a:prstGeom>
          </p:spPr>
        </p:pic>
        <p:pic>
          <p:nvPicPr>
            <p:cNvPr id="4" name="Imagen 3" descr="Icono&#10;&#10;Descripción generada automáticamente">
              <a:extLst>
                <a:ext uri="{FF2B5EF4-FFF2-40B4-BE49-F238E27FC236}">
                  <a16:creationId xmlns:a16="http://schemas.microsoft.com/office/drawing/2014/main" id="{2BE92AE6-8426-4FCA-86AB-EA4E0CBFA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9444" r="90000">
                          <a14:foregroundMark x1="9444" y1="50000" x2="9444" y2="50000"/>
                          <a14:foregroundMark x1="78333" y1="48889" x2="78333" y2="48889"/>
                          <a14:foregroundMark x1="49167" y1="46944" x2="49167" y2="46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120000">
              <a:off x="2762884" y="3716368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0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C021F5-87B9-4077-AE27-17B59ACB9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1"/>
          <a:stretch/>
        </p:blipFill>
        <p:spPr>
          <a:xfrm>
            <a:off x="4349115" y="154800"/>
            <a:ext cx="4765465" cy="6548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27A2B34-C089-42C5-AE29-C4522B48DFCA}"/>
              </a:ext>
            </a:extLst>
          </p:cNvPr>
          <p:cNvSpPr/>
          <p:nvPr/>
        </p:nvSpPr>
        <p:spPr>
          <a:xfrm>
            <a:off x="4981421" y="4765040"/>
            <a:ext cx="2862099" cy="335279"/>
          </a:xfrm>
          <a:prstGeom prst="rect">
            <a:avLst/>
          </a:prstGeom>
          <a:solidFill>
            <a:srgbClr val="DC0A2D"/>
          </a:solidFill>
          <a:ln>
            <a:solidFill>
              <a:srgbClr val="DC0A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60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Schvarchman</dc:creator>
  <cp:lastModifiedBy>Gaston Schvarchman</cp:lastModifiedBy>
  <cp:revision>5</cp:revision>
  <dcterms:created xsi:type="dcterms:W3CDTF">2022-03-19T03:15:43Z</dcterms:created>
  <dcterms:modified xsi:type="dcterms:W3CDTF">2022-03-26T01:05:04Z</dcterms:modified>
</cp:coreProperties>
</file>