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877DF-44BB-4D5A-BF1F-1151F9273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9E753-C421-45F1-939F-4B0BC7F02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2FAB21-12B7-4A71-8F0E-827B9E0E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026C3-3EA5-4642-A2AB-F1AB6897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C6A89-8DBE-4716-8033-A04F24FA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58FF5-6324-45AE-B4B1-4442EAC3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F9CF75-B1CD-4041-B552-EEA42FFD2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4035B-A1DC-407E-B2AC-B42BF7C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5A8D9-F2D2-4C44-8077-E993BD41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E1D7F-E0ED-42FF-A3C3-315D41B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DCAEA8-0B48-4577-8E5A-719A11BAF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6C194-77F1-4B2D-9580-1977F749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ACCEE-33F6-4059-A786-09423F31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8F58E-FD50-42E2-A6BA-4EE4F283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0FFF8-BC23-45BE-BDD1-E6D19FD6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C10F9-B063-4777-B6AF-328B22A2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CEF01-364B-42F0-A27D-96EA5349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3CDD5-D4BF-43C2-9A28-013E9B97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0FA7B-9244-4C51-988A-5608FCEF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29BA7-8826-4AEE-8532-590545BF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C5357-6C45-4431-A918-169C4593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42314A-0BE7-41D0-9B94-01F6A750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778F1-F56E-4F46-9B5D-63A728CA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20E43-A392-40C4-A57D-561284FC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EF099-2DFE-4CAB-A19A-A6DC79B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41026-A423-4095-ABEF-2A2BC461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1719E-0A2C-41DC-8C5D-E65BE41C6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5CFD92-563E-4236-A172-966FF9D92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246F44-A3DE-4735-A478-D522F401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34D7E3-13DD-4D3D-9F45-1D54F41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5381C-6F01-491B-862F-F2F60B57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75AA4-9AFA-4BB5-ADF7-9A9455F6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21AC8-4298-4E2D-BFBC-B4B0BA84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2C9519-8999-4419-9DD1-54FE0AE32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719C7-7CB8-4747-9DE8-9E15C5F53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D6D533-64E4-4801-A06D-F7B5B7354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DB438B-D861-4E30-BC2F-A1A06FED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F39C9F-FB09-483D-A89E-19F2B1E6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4A8375-7D74-48AD-AB8B-1B9118B0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28A64-51AB-49A6-87E9-05126E62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BBCD36-315F-4CB7-A94F-8CFBE842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B0FDDE-A36D-4402-8BE1-6F577AB6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D504DD-2763-4C85-9A12-039BFAA9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AD45D6-7C62-4735-9452-49973120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4C4D4-5183-449E-A441-3BD0A7B0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7B7B8A-2CFD-4F32-9672-CA5EF05C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3164-0C4E-4F8A-BFFE-F7921BA8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99C7E-552F-403B-8287-FF1BCB2D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AD7105-C507-48C3-A6CD-FC0E314C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B072C-C738-454F-93DD-2D711501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695871-31E2-491E-A6B3-60CA32E0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88DC21-4CEF-411C-BD30-186DD06D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6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87316-C771-4AB6-8628-4E96DC4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90C437-1E4B-4CEE-8A53-D25A7576B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AB176F-3C8D-46D2-B7CF-19A36032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6832A-C299-451B-BCD2-0794A4DF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7AF06-6245-4AE3-8895-36DC90C0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7E9232-FD94-409E-A559-4CEF49F8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7B4A79-104B-4361-9A1D-5BA06E42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94493-E0D4-4547-800B-CE6EC536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481E4-77F3-4B0F-9E51-C39351FCB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0C76-16A9-4598-8327-F5B939B3C6C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76581-3CDB-42CD-80F5-5D71EA940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F065E-D12F-439D-93D9-572D4FDE2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045E-2B42-4315-8285-4846D2614A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A07FB83E-D0C7-47F2-ACE0-5B2DD4859874}"/>
              </a:ext>
            </a:extLst>
          </p:cNvPr>
          <p:cNvGrpSpPr/>
          <p:nvPr/>
        </p:nvGrpSpPr>
        <p:grpSpPr>
          <a:xfrm>
            <a:off x="5074800" y="1054493"/>
            <a:ext cx="3507497" cy="4812930"/>
            <a:chOff x="5074800" y="1054493"/>
            <a:chExt cx="3507497" cy="481293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90C3BF6-0A72-4254-83F0-25BB7437B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9" t="923" r="12717"/>
            <a:stretch/>
          </p:blipFill>
          <p:spPr>
            <a:xfrm rot="21447683">
              <a:off x="5074800" y="1054493"/>
              <a:ext cx="3507497" cy="481293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229F4996-ADD5-4307-A12D-6E5CB5D4D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31371">
              <a:off x="7906713" y="5372163"/>
              <a:ext cx="669714" cy="436770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B46BF4E-07DB-4F32-B109-763D1B1E04FD}"/>
                </a:ext>
              </a:extLst>
            </p:cNvPr>
            <p:cNvCxnSpPr>
              <a:cxnSpLocks/>
            </p:cNvCxnSpPr>
            <p:nvPr/>
          </p:nvCxnSpPr>
          <p:spPr>
            <a:xfrm>
              <a:off x="8403423" y="1330960"/>
              <a:ext cx="0" cy="4174490"/>
            </a:xfrm>
            <a:prstGeom prst="line">
              <a:avLst/>
            </a:prstGeom>
            <a:ln w="57150">
              <a:solidFill>
                <a:srgbClr val="8906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48B09C19-971F-454C-93E8-E841ACA75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2293">
            <a:off x="6133004" y="3410156"/>
            <a:ext cx="894611" cy="90000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D5C94F37-28AE-4D18-9532-8ED982490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86" y="1344323"/>
            <a:ext cx="748914" cy="756448"/>
          </a:xfrm>
          <a:prstGeom prst="rect">
            <a:avLst/>
          </a:prstGeom>
        </p:spPr>
      </p:pic>
      <p:pic>
        <p:nvPicPr>
          <p:cNvPr id="28" name="Imagen 2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2446455-B4E1-45AA-9F18-23351E9E0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2293">
            <a:off x="5359257" y="3580285"/>
            <a:ext cx="714037" cy="720000"/>
          </a:xfrm>
          <a:prstGeom prst="rect">
            <a:avLst/>
          </a:prstGeom>
        </p:spPr>
      </p:pic>
      <p:pic>
        <p:nvPicPr>
          <p:cNvPr id="32" name="Imagen 31" descr="Forma&#10;&#10;Descripción generada automáticamente">
            <a:extLst>
              <a:ext uri="{FF2B5EF4-FFF2-40B4-BE49-F238E27FC236}">
                <a16:creationId xmlns:a16="http://schemas.microsoft.com/office/drawing/2014/main" id="{564D6700-A326-4476-A54F-B03181F79B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2293">
            <a:off x="6227080" y="2586730"/>
            <a:ext cx="610776" cy="612000"/>
          </a:xfrm>
          <a:prstGeom prst="rect">
            <a:avLst/>
          </a:prstGeom>
        </p:spPr>
      </p:pic>
      <p:pic>
        <p:nvPicPr>
          <p:cNvPr id="34" name="Imagen 33" descr="Texto&#10;&#10;Descripción generada automáticamente">
            <a:extLst>
              <a:ext uri="{FF2B5EF4-FFF2-40B4-BE49-F238E27FC236}">
                <a16:creationId xmlns:a16="http://schemas.microsoft.com/office/drawing/2014/main" id="{F04A0287-769E-4146-92F4-1BC6255C1E6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2293">
            <a:off x="5500978" y="2683168"/>
            <a:ext cx="512209" cy="468000"/>
          </a:xfrm>
          <a:prstGeom prst="rect">
            <a:avLst/>
          </a:prstGeom>
        </p:spPr>
      </p:pic>
      <p:pic>
        <p:nvPicPr>
          <p:cNvPr id="36" name="Imagen 3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D549044-743F-4AC2-918B-C538DF1FC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792">
            <a:off x="7102341" y="3631087"/>
            <a:ext cx="574382" cy="720000"/>
          </a:xfrm>
          <a:prstGeom prst="rect">
            <a:avLst/>
          </a:prstGeom>
        </p:spPr>
      </p:pic>
      <p:pic>
        <p:nvPicPr>
          <p:cNvPr id="38" name="Imagen 37" descr="Imagen que contiene interior, naranja, pequeño, hecho de madera&#10;&#10;Descripción generada automáticamente">
            <a:extLst>
              <a:ext uri="{FF2B5EF4-FFF2-40B4-BE49-F238E27FC236}">
                <a16:creationId xmlns:a16="http://schemas.microsoft.com/office/drawing/2014/main" id="{AB8614D8-A45B-4DEB-B8DB-DA395543DB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792">
            <a:off x="7102341" y="1917532"/>
            <a:ext cx="642996" cy="720000"/>
          </a:xfrm>
          <a:prstGeom prst="rect">
            <a:avLst/>
          </a:prstGeom>
        </p:spPr>
      </p:pic>
      <p:pic>
        <p:nvPicPr>
          <p:cNvPr id="40" name="Imagen 39" descr="Imagen que contiene tabla, computadora, teclado, sostener&#10;&#10;Descripción generada automáticamente">
            <a:extLst>
              <a:ext uri="{FF2B5EF4-FFF2-40B4-BE49-F238E27FC236}">
                <a16:creationId xmlns:a16="http://schemas.microsoft.com/office/drawing/2014/main" id="{BCC216CB-BD75-4F76-A7DA-708942E92C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792">
            <a:off x="7116097" y="2743521"/>
            <a:ext cx="601320" cy="720000"/>
          </a:xfrm>
          <a:prstGeom prst="rect">
            <a:avLst/>
          </a:prstGeom>
        </p:spPr>
      </p:pic>
      <p:pic>
        <p:nvPicPr>
          <p:cNvPr id="42" name="Imagen 41" descr="Logotipo&#10;&#10;Descripción generada automáticamente">
            <a:extLst>
              <a:ext uri="{FF2B5EF4-FFF2-40B4-BE49-F238E27FC236}">
                <a16:creationId xmlns:a16="http://schemas.microsoft.com/office/drawing/2014/main" id="{B46AD360-7939-4C8C-8891-F49363AD79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7665">
            <a:off x="5982239" y="4791098"/>
            <a:ext cx="76723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5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BAC6066-A6D0-444F-9053-D22ADC756B82}"/>
              </a:ext>
            </a:extLst>
          </p:cNvPr>
          <p:cNvGrpSpPr/>
          <p:nvPr/>
        </p:nvGrpSpPr>
        <p:grpSpPr>
          <a:xfrm>
            <a:off x="4583733" y="1022535"/>
            <a:ext cx="3507497" cy="4812930"/>
            <a:chOff x="5074800" y="1054493"/>
            <a:chExt cx="3507497" cy="481293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9B693E7-A65C-4D4E-BBC3-BA5778595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9" t="923" r="12717"/>
            <a:stretch/>
          </p:blipFill>
          <p:spPr>
            <a:xfrm rot="21447683">
              <a:off x="5074800" y="1054493"/>
              <a:ext cx="3507497" cy="481293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3D9E140-0FE9-4EBF-B676-12D744B5A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31371">
              <a:off x="7906713" y="5372163"/>
              <a:ext cx="669714" cy="436770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8D236AA-2066-4BEE-A2F3-6F8E47683960}"/>
                </a:ext>
              </a:extLst>
            </p:cNvPr>
            <p:cNvCxnSpPr>
              <a:cxnSpLocks/>
            </p:cNvCxnSpPr>
            <p:nvPr/>
          </p:nvCxnSpPr>
          <p:spPr>
            <a:xfrm>
              <a:off x="8403423" y="1330960"/>
              <a:ext cx="0" cy="4174490"/>
            </a:xfrm>
            <a:prstGeom prst="line">
              <a:avLst/>
            </a:prstGeom>
            <a:ln w="57150">
              <a:solidFill>
                <a:srgbClr val="8906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951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Schvarchman</dc:creator>
  <cp:lastModifiedBy>Gaston Schvarchman</cp:lastModifiedBy>
  <cp:revision>3</cp:revision>
  <dcterms:created xsi:type="dcterms:W3CDTF">2022-03-16T04:31:15Z</dcterms:created>
  <dcterms:modified xsi:type="dcterms:W3CDTF">2022-03-21T00:33:49Z</dcterms:modified>
</cp:coreProperties>
</file>