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1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AF9E-5880-4DCA-9F3E-75FBE6128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6A563-96F9-46D4-8945-4C4575FE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3F543-1379-41F2-99A3-B406F09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8C3B5-819E-40DE-948F-27487AC9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15760-9669-4F0A-A3F4-2421F231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988C4-A82B-41B8-8160-21BBC943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66231-E4C8-4513-8B21-8BDEC71F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8F959-6127-4B8C-95B2-10629EF2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62BC8-A6A5-4C92-98EC-47FF636B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50CC7-650C-4831-8521-68914C34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09922F-1071-4244-8414-49AEFEA2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160FAC-7766-4353-9E7F-5C829965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2165F-6C0F-43EF-81E4-690E3B9D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D6B99-86C5-4D06-859F-25A9885E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7FB16-4B82-4C28-827B-90EA8AA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25FD2-A83F-44F6-A3DA-673786C1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53DAE-A0FA-4565-8E35-CFF78712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764C5-94D2-429C-A005-9F1423F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6023D-EE31-4281-A77E-D8E03E54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C6EAC-709E-4380-A494-E813B572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7EA4-CE58-4620-84D7-CDAC7EF7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FEB51-9DAE-42B0-9B29-0A111A82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BB3A0-FD60-40EC-BD33-470BEC6F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8437E-AD84-491B-98A2-4FEC363E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43B0D-A9FE-4464-AA0F-7CB9789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8E46-4226-462F-B5DD-B8643D99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07907-D937-4803-89A0-7FF95BCA2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AB3A3-43E2-4B66-85AB-D80CC19D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F20A3-B93A-4AA6-A70C-31440001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80D1A-8199-47F4-A258-DC7B880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787A4C-734E-4CB0-A633-3E092AA9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490C5-09FD-4EC5-AC4D-04735687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3125F-5C4B-4933-A2FA-7D3EF7AA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3C9755-0C94-4365-85BA-648E24A7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C9CDD7-E400-400C-8649-A108F2479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B76AE6-9E81-4FB8-A657-5DF465EE0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65509-3B4F-4E6F-A38C-D91219BF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2E611A-8FA9-463C-8964-CEF432ED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F1B738-CA01-4A99-9848-0060A7B5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E04C2-206E-433A-B2B7-FC7AB05C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C0E267-57B5-4198-BA58-31B9A149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76879F-8DCB-4232-9B33-2B2B163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1EACA0-3263-4F04-8783-AFDC5184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C3F8B2-B4D8-4BF0-9C77-ABAC08ED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8001FD-AA00-4651-8773-733EC60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8E495E-3F11-4651-9AAE-55F2D8C8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3C3D-96A7-425B-A819-CBA5B81C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D4CE8-C36A-432F-BABB-E4B093D1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95680E-4988-486D-BA0D-3BED6D69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01F64-AF84-4AC5-964B-835A422D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F8032-26E8-4F73-BA39-E18487B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941E40-1471-4174-A0CC-0DC5C993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5DF3D-AA0F-49B5-BCD9-9DEEB35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87E045-3F8F-428B-A744-191495B4E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7E987-585E-482D-B5DE-A20955AB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F9402-0FDF-4DAA-8F2B-24A4326A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E6DBA-F7C0-4A9B-97BB-103161E1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B1A88-DE02-4C0D-94AC-19AE63A4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37B206-56EC-4028-B449-9B971337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EA6854-2E83-4CD8-AF10-BF5F3F9D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AE427-8F1E-4263-B482-60C8D465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5068-BD77-466A-A9D5-EEA2641C863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C6188-7064-44D1-8FFF-59C3FE0BF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44DF1-12F1-493C-8E74-7586F54D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6840-16DA-4DDB-BA08-EEF7F965B6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monitor, tabla, televisión, alimentos&#10;&#10;Descripción generada automáticamente">
            <a:extLst>
              <a:ext uri="{FF2B5EF4-FFF2-40B4-BE49-F238E27FC236}">
                <a16:creationId xmlns:a16="http://schemas.microsoft.com/office/drawing/2014/main" id="{564E9763-D93D-4ACF-8D5C-06225417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24" y="2103439"/>
            <a:ext cx="6845652" cy="14669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D83008-442B-4317-9278-CC62E52354AE}"/>
              </a:ext>
            </a:extLst>
          </p:cNvPr>
          <p:cNvSpPr txBox="1"/>
          <p:nvPr/>
        </p:nvSpPr>
        <p:spPr>
          <a:xfrm>
            <a:off x="4868901" y="2894052"/>
            <a:ext cx="2400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¡DERROTA!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679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Schvarchman</dc:creator>
  <cp:lastModifiedBy>Gaston Schvarchman</cp:lastModifiedBy>
  <cp:revision>1</cp:revision>
  <dcterms:created xsi:type="dcterms:W3CDTF">2022-04-03T15:12:12Z</dcterms:created>
  <dcterms:modified xsi:type="dcterms:W3CDTF">2022-04-03T15:57:17Z</dcterms:modified>
</cp:coreProperties>
</file>