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1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7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d4304df7d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d4304df7d2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d433f9d5c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d433f9d5c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>
          <a:extLst>
            <a:ext uri="{FF2B5EF4-FFF2-40B4-BE49-F238E27FC236}">
              <a16:creationId xmlns:a16="http://schemas.microsoft.com/office/drawing/2014/main" id="{780C1182-0D67-FC57-85AE-CB0FB79655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d4304df7d2_0_14:notes">
            <a:extLst>
              <a:ext uri="{FF2B5EF4-FFF2-40B4-BE49-F238E27FC236}">
                <a16:creationId xmlns:a16="http://schemas.microsoft.com/office/drawing/2014/main" id="{65127EFE-A889-C75D-7B59-028BDAF03D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d4304df7d2_0_14:notes">
            <a:extLst>
              <a:ext uri="{FF2B5EF4-FFF2-40B4-BE49-F238E27FC236}">
                <a16:creationId xmlns:a16="http://schemas.microsoft.com/office/drawing/2014/main" id="{F430730B-89D9-4CEC-3D62-2846AAA2C5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5350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>
          <a:extLst>
            <a:ext uri="{FF2B5EF4-FFF2-40B4-BE49-F238E27FC236}">
              <a16:creationId xmlns:a16="http://schemas.microsoft.com/office/drawing/2014/main" id="{14E29F17-1CA3-1DE5-3FC1-A7EA8E6BE9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d4304df7d2_0_14:notes">
            <a:extLst>
              <a:ext uri="{FF2B5EF4-FFF2-40B4-BE49-F238E27FC236}">
                <a16:creationId xmlns:a16="http://schemas.microsoft.com/office/drawing/2014/main" id="{5939568F-99EF-8CC6-1A2A-BA0044B559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d4304df7d2_0_14:notes">
            <a:extLst>
              <a:ext uri="{FF2B5EF4-FFF2-40B4-BE49-F238E27FC236}">
                <a16:creationId xmlns:a16="http://schemas.microsoft.com/office/drawing/2014/main" id="{11A712A9-C7CA-D26D-F0B5-A9B4E6D2DDD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5198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8" name="Google Shape;8;p1"/>
          <p:cNvGrpSpPr/>
          <p:nvPr/>
        </p:nvGrpSpPr>
        <p:grpSpPr>
          <a:xfrm>
            <a:off x="0" y="4708026"/>
            <a:ext cx="9144000" cy="396600"/>
            <a:chOff x="0" y="4708026"/>
            <a:chExt cx="9144000" cy="396600"/>
          </a:xfrm>
        </p:grpSpPr>
        <p:pic>
          <p:nvPicPr>
            <p:cNvPr id="9" name="Google Shape;9;p1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0" y="4708026"/>
              <a:ext cx="9144000" cy="396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Google Shape;10;p1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8138587" y="4757312"/>
              <a:ext cx="375233" cy="2980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Google Shape;11;p1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914400" y="4753164"/>
              <a:ext cx="902850" cy="3063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12;p1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0" y="4757313"/>
              <a:ext cx="902840" cy="298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13;p1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1981200" y="4725351"/>
              <a:ext cx="5191900" cy="361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p1"/>
            <p:cNvPicPr preferRelativeResize="0"/>
            <p:nvPr/>
          </p:nvPicPr>
          <p:blipFill rotWithShape="1">
            <a:blip r:embed="rId17">
              <a:alphaModFix/>
            </a:blip>
            <a:srcRect b="26269"/>
            <a:stretch/>
          </p:blipFill>
          <p:spPr>
            <a:xfrm>
              <a:off x="8556772" y="4709500"/>
              <a:ext cx="245051" cy="3936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Google Shape;15;p1"/>
            <p:cNvPicPr preferRelativeResize="0"/>
            <p:nvPr/>
          </p:nvPicPr>
          <p:blipFill rotWithShape="1">
            <a:blip r:embed="rId18">
              <a:alphaModFix/>
            </a:blip>
            <a:srcRect t="5578" r="73016" b="14151"/>
            <a:stretch/>
          </p:blipFill>
          <p:spPr>
            <a:xfrm>
              <a:off x="8844775" y="4710728"/>
              <a:ext cx="267950" cy="39119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iscord.gg/vbjGHpM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3"/>
          <p:cNvGrpSpPr/>
          <p:nvPr/>
        </p:nvGrpSpPr>
        <p:grpSpPr>
          <a:xfrm>
            <a:off x="0" y="4456225"/>
            <a:ext cx="9143999" cy="706349"/>
            <a:chOff x="0" y="4303825"/>
            <a:chExt cx="9143999" cy="706349"/>
          </a:xfrm>
        </p:grpSpPr>
        <p:pic>
          <p:nvPicPr>
            <p:cNvPr id="61" name="Google Shape;61;p13"/>
            <p:cNvPicPr preferRelativeResize="0"/>
            <p:nvPr/>
          </p:nvPicPr>
          <p:blipFill rotWithShape="1">
            <a:blip r:embed="rId3">
              <a:alphaModFix/>
            </a:blip>
            <a:srcRect t="89304" b="1697"/>
            <a:stretch/>
          </p:blipFill>
          <p:spPr>
            <a:xfrm>
              <a:off x="685800" y="4303825"/>
              <a:ext cx="7850500" cy="7063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" name="Google Shape;62;p13"/>
            <p:cNvPicPr preferRelativeResize="0"/>
            <p:nvPr/>
          </p:nvPicPr>
          <p:blipFill rotWithShape="1">
            <a:blip r:embed="rId3">
              <a:alphaModFix/>
            </a:blip>
            <a:srcRect l="94878" t="89304" b="1697"/>
            <a:stretch/>
          </p:blipFill>
          <p:spPr>
            <a:xfrm>
              <a:off x="8741950" y="4303825"/>
              <a:ext cx="402049" cy="7063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" name="Google Shape;63;p13"/>
            <p:cNvPicPr preferRelativeResize="0"/>
            <p:nvPr/>
          </p:nvPicPr>
          <p:blipFill rotWithShape="1">
            <a:blip r:embed="rId3">
              <a:alphaModFix/>
            </a:blip>
            <a:srcRect l="94878" t="89304" b="1697"/>
            <a:stretch/>
          </p:blipFill>
          <p:spPr>
            <a:xfrm>
              <a:off x="8416100" y="4303825"/>
              <a:ext cx="402049" cy="7063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" name="Google Shape;64;p13"/>
            <p:cNvPicPr preferRelativeResize="0"/>
            <p:nvPr/>
          </p:nvPicPr>
          <p:blipFill rotWithShape="1">
            <a:blip r:embed="rId3">
              <a:alphaModFix/>
            </a:blip>
            <a:srcRect t="89304" r="94878" b="1697"/>
            <a:stretch/>
          </p:blipFill>
          <p:spPr>
            <a:xfrm>
              <a:off x="381000" y="4303825"/>
              <a:ext cx="402049" cy="7063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Google Shape;65;p13"/>
            <p:cNvPicPr preferRelativeResize="0"/>
            <p:nvPr/>
          </p:nvPicPr>
          <p:blipFill rotWithShape="1">
            <a:blip r:embed="rId3">
              <a:alphaModFix/>
            </a:blip>
            <a:srcRect t="89304" r="94878" b="1697"/>
            <a:stretch/>
          </p:blipFill>
          <p:spPr>
            <a:xfrm>
              <a:off x="0" y="4303825"/>
              <a:ext cx="402049" cy="7063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6" name="Google Shape;66;p13"/>
          <p:cNvSpPr txBox="1"/>
          <p:nvPr/>
        </p:nvSpPr>
        <p:spPr>
          <a:xfrm>
            <a:off x="1067700" y="1209525"/>
            <a:ext cx="6905100" cy="1802400"/>
          </a:xfrm>
          <a:prstGeom prst="rect">
            <a:avLst/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sz="2400" b="1" dirty="0">
                <a:latin typeface="Times"/>
                <a:ea typeface="Times"/>
                <a:cs typeface="Times"/>
                <a:sym typeface="Times"/>
              </a:rPr>
              <a:t>Introducción al diseño de trayectos de formación en RT3D con Unity Engine</a:t>
            </a:r>
            <a:endParaRPr lang="es-AR" b="1" dirty="0">
              <a:solidFill>
                <a:srgbClr val="000000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"/>
                <a:ea typeface="Times"/>
                <a:cs typeface="Times"/>
                <a:sym typeface="Times"/>
              </a:rPr>
              <a:t>Gaston Caminiti</a:t>
            </a:r>
            <a:r>
              <a:rPr lang="en-US" sz="1800" baseline="30000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1</a:t>
            </a:r>
          </a:p>
          <a:p>
            <a:pPr marL="114300" lvl="0" indent="-1143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baseline="30000" dirty="0">
              <a:latin typeface="Times"/>
              <a:ea typeface="Times"/>
              <a:cs typeface="Times"/>
              <a:sym typeface="Times"/>
            </a:endParaRPr>
          </a:p>
          <a:p>
            <a:pPr marL="114300" lvl="0" indent="-1143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baseline="30000" dirty="0">
              <a:latin typeface="Times"/>
              <a:ea typeface="Times"/>
              <a:cs typeface="Times"/>
              <a:sym typeface="Times"/>
            </a:endParaRPr>
          </a:p>
          <a:p>
            <a:pPr marL="114300" lvl="0" indent="-1143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baseline="30000" dirty="0">
              <a:latin typeface="Times"/>
              <a:ea typeface="Times"/>
              <a:cs typeface="Times"/>
              <a:sym typeface="Times"/>
            </a:endParaRPr>
          </a:p>
          <a:p>
            <a:pPr marL="114300" lvl="0" indent="-1143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baseline="30000" dirty="0">
              <a:latin typeface="Times"/>
              <a:ea typeface="Times"/>
              <a:cs typeface="Times"/>
              <a:sym typeface="Times"/>
            </a:endParaRPr>
          </a:p>
          <a:p>
            <a:pPr marL="114300" lvl="0" indent="-1143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baseline="30000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1  </a:t>
            </a:r>
            <a:r>
              <a:rPr lang="es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Universidad Nacional del Litoral &amp; Universidad Nacional de Misiones </a:t>
            </a:r>
            <a:endParaRPr dirty="0">
              <a:latin typeface="Times"/>
              <a:ea typeface="Times"/>
              <a:cs typeface="Times"/>
              <a:sym typeface="Times"/>
            </a:endParaRPr>
          </a:p>
          <a:p>
            <a:pPr marL="114300" lvl="0" indent="-1143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3020250" y="41148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>
                <a:solidFill>
                  <a:schemeClr val="dk2"/>
                </a:solidFill>
              </a:rPr>
              <a:t>Octubre 2024</a:t>
            </a:r>
            <a:endParaRPr sz="2800" dirty="0">
              <a:solidFill>
                <a:schemeClr val="dk2"/>
              </a:solidFill>
            </a:endParaRPr>
          </a:p>
        </p:txBody>
      </p:sp>
      <p:grpSp>
        <p:nvGrpSpPr>
          <p:cNvPr id="68" name="Google Shape;68;p13"/>
          <p:cNvGrpSpPr/>
          <p:nvPr/>
        </p:nvGrpSpPr>
        <p:grpSpPr>
          <a:xfrm>
            <a:off x="0" y="-29549"/>
            <a:ext cx="9144000" cy="987624"/>
            <a:chOff x="0" y="-29549"/>
            <a:chExt cx="9144000" cy="987624"/>
          </a:xfrm>
        </p:grpSpPr>
        <p:pic>
          <p:nvPicPr>
            <p:cNvPr id="69" name="Google Shape;69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-29549"/>
              <a:ext cx="9144000" cy="9353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" name="Google Shape;70;p13"/>
            <p:cNvSpPr txBox="1"/>
            <p:nvPr/>
          </p:nvSpPr>
          <p:spPr>
            <a:xfrm>
              <a:off x="76200" y="539875"/>
              <a:ext cx="8888100" cy="41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900" b="1" dirty="0">
                  <a:solidFill>
                    <a:schemeClr val="lt1"/>
                  </a:solidFill>
                </a:rPr>
                <a:t>Jornadas Argentinas de Didáctica de las Ciencias de la Computación</a:t>
              </a:r>
              <a:endParaRPr sz="1900" b="1" dirty="0">
                <a:solidFill>
                  <a:schemeClr val="lt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800" dirty="0">
                  <a:solidFill>
                    <a:srgbClr val="595959"/>
                  </a:solidFill>
                </a:rPr>
                <a:t> </a:t>
              </a:r>
              <a:endParaRPr sz="1800" dirty="0">
                <a:solidFill>
                  <a:srgbClr val="595959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dirty="0">
                <a:solidFill>
                  <a:srgbClr val="595959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b="1" dirty="0">
                <a:solidFill>
                  <a:srgbClr val="002060"/>
                </a:solidFill>
              </a:rPr>
              <a:t>Objetivos</a:t>
            </a:r>
            <a:endParaRPr b="1" dirty="0">
              <a:solidFill>
                <a:srgbClr val="002060"/>
              </a:solidFill>
            </a:endParaRPr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lnSpc>
                <a:spcPct val="200000"/>
              </a:lnSpc>
              <a:spcAft>
                <a:spcPts val="1200"/>
              </a:spcAft>
            </a:pPr>
            <a:r>
              <a:rPr lang="es-AR" dirty="0"/>
              <a:t>Indagar propuestas educativas con motores de videojuegos</a:t>
            </a:r>
          </a:p>
          <a:p>
            <a:pPr marL="285750" indent="-285750">
              <a:lnSpc>
                <a:spcPct val="200000"/>
              </a:lnSpc>
              <a:spcAft>
                <a:spcPts val="1200"/>
              </a:spcAft>
            </a:pPr>
            <a:r>
              <a:rPr lang="es-AR" dirty="0"/>
              <a:t>Caracterizar la industria real-time 3D (RT3D)</a:t>
            </a:r>
          </a:p>
          <a:p>
            <a:pPr marL="285750" indent="-285750">
              <a:lnSpc>
                <a:spcPct val="200000"/>
              </a:lnSpc>
              <a:spcAft>
                <a:spcPts val="1200"/>
              </a:spcAft>
            </a:pPr>
            <a:r>
              <a:rPr lang="es-AR" dirty="0"/>
              <a:t>Reconocer perfiles y competencias en desarrollo de videojuegos y VR/AR</a:t>
            </a:r>
          </a:p>
          <a:p>
            <a:pPr marL="285750" indent="-285750">
              <a:lnSpc>
                <a:spcPct val="200000"/>
              </a:lnSpc>
              <a:spcAft>
                <a:spcPts val="1200"/>
              </a:spcAft>
            </a:pPr>
            <a:r>
              <a:rPr lang="es-AR" dirty="0"/>
              <a:t>Diseñar trayectos de formación en RT3D con Unity Engine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b="1" dirty="0">
                <a:solidFill>
                  <a:srgbClr val="002060"/>
                </a:solidFill>
              </a:rPr>
              <a:t>Tema X</a:t>
            </a:r>
            <a:endParaRPr dirty="0"/>
          </a:p>
        </p:txBody>
      </p:sp>
      <p:sp>
        <p:nvSpPr>
          <p:cNvPr id="2" name="Google Shape;66;p13">
            <a:extLst>
              <a:ext uri="{FF2B5EF4-FFF2-40B4-BE49-F238E27FC236}">
                <a16:creationId xmlns:a16="http://schemas.microsoft.com/office/drawing/2014/main" id="{CE472D54-9319-601E-36BF-9AB3295EBE0F}"/>
              </a:ext>
            </a:extLst>
          </p:cNvPr>
          <p:cNvSpPr txBox="1"/>
          <p:nvPr/>
        </p:nvSpPr>
        <p:spPr>
          <a:xfrm>
            <a:off x="311701" y="4036171"/>
            <a:ext cx="8520599" cy="572700"/>
          </a:xfrm>
          <a:prstGeom prst="rect">
            <a:avLst/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-1143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 baseline="30000" dirty="0">
                <a:solidFill>
                  <a:srgbClr val="000000"/>
                </a:solidFill>
                <a:latin typeface="+mn-lt"/>
                <a:ea typeface="Times"/>
                <a:cs typeface="Times"/>
                <a:sym typeface="Times"/>
              </a:rPr>
              <a:t>  </a:t>
            </a:r>
            <a:r>
              <a:rPr lang="es" dirty="0">
                <a:solidFill>
                  <a:srgbClr val="000000"/>
                </a:solidFill>
                <a:latin typeface="+mn-lt"/>
                <a:ea typeface="Times"/>
                <a:cs typeface="Times"/>
                <a:sym typeface="Times"/>
              </a:rPr>
              <a:t>Universidad Nacional del Litoral &amp; Universidad Nacional de Misiones</a:t>
            </a:r>
          </a:p>
          <a:p>
            <a:pPr marL="114300" lvl="0" indent="-1143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baseline="30000" dirty="0">
                <a:solidFill>
                  <a:srgbClr val="000000"/>
                </a:solidFill>
                <a:latin typeface="+mn-lt"/>
                <a:ea typeface="Times"/>
                <a:cs typeface="Times"/>
                <a:sym typeface="Times"/>
              </a:rPr>
              <a:t> </a:t>
            </a:r>
            <a:r>
              <a:rPr lang="es" dirty="0">
                <a:solidFill>
                  <a:srgbClr val="000000"/>
                </a:solidFill>
                <a:latin typeface="+mn-lt"/>
                <a:ea typeface="Times"/>
                <a:cs typeface="Times"/>
                <a:sym typeface="Times"/>
              </a:rPr>
              <a:t>Universidad Nacional del Litoral &amp; Universidad Nacional de Misiones</a:t>
            </a:r>
            <a:endParaRPr dirty="0">
              <a:latin typeface="+mn-lt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>
          <a:extLst>
            <a:ext uri="{FF2B5EF4-FFF2-40B4-BE49-F238E27FC236}">
              <a16:creationId xmlns:a16="http://schemas.microsoft.com/office/drawing/2014/main" id="{08B1214A-0702-C0BF-904F-B819A0649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>
            <a:extLst>
              <a:ext uri="{FF2B5EF4-FFF2-40B4-BE49-F238E27FC236}">
                <a16:creationId xmlns:a16="http://schemas.microsoft.com/office/drawing/2014/main" id="{15C1FD59-DDA7-8383-59E9-8B53972873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b="1" dirty="0">
                <a:solidFill>
                  <a:srgbClr val="002060"/>
                </a:solidFill>
              </a:rPr>
              <a:t>Contribuciones</a:t>
            </a:r>
            <a:endParaRPr b="1" dirty="0">
              <a:solidFill>
                <a:srgbClr val="002060"/>
              </a:solidFill>
            </a:endParaRPr>
          </a:p>
        </p:txBody>
      </p:sp>
      <p:sp>
        <p:nvSpPr>
          <p:cNvPr id="76" name="Google Shape;76;p14">
            <a:extLst>
              <a:ext uri="{FF2B5EF4-FFF2-40B4-BE49-F238E27FC236}">
                <a16:creationId xmlns:a16="http://schemas.microsoft.com/office/drawing/2014/main" id="{DDB73EFC-6DC8-D3E0-D84B-D8A5DAE385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lnSpc>
                <a:spcPct val="200000"/>
              </a:lnSpc>
              <a:spcAft>
                <a:spcPts val="1200"/>
              </a:spcAft>
            </a:pPr>
            <a:r>
              <a:rPr lang="es-AR" dirty="0"/>
              <a:t>Identificamos a  los motores de videojuegos como estructurantes en la </a:t>
            </a:r>
          </a:p>
          <a:p>
            <a:pPr marL="285750" indent="-285750">
              <a:lnSpc>
                <a:spcPct val="200000"/>
              </a:lnSpc>
              <a:spcAft>
                <a:spcPts val="1200"/>
              </a:spcAft>
            </a:pPr>
            <a:r>
              <a:rPr lang="es-AR" dirty="0"/>
              <a:t>Caracterizar la industria real-time 3D (RT3D)</a:t>
            </a:r>
          </a:p>
          <a:p>
            <a:pPr marL="285750" indent="-285750">
              <a:lnSpc>
                <a:spcPct val="200000"/>
              </a:lnSpc>
              <a:spcAft>
                <a:spcPts val="1200"/>
              </a:spcAft>
            </a:pPr>
            <a:r>
              <a:rPr lang="es-AR" dirty="0"/>
              <a:t>Reconocer perfiles y competencias en desarrollo de videojuegos y VR/AR</a:t>
            </a:r>
          </a:p>
          <a:p>
            <a:pPr marL="285750" indent="-285750">
              <a:lnSpc>
                <a:spcPct val="200000"/>
              </a:lnSpc>
              <a:spcAft>
                <a:spcPts val="1200"/>
              </a:spcAft>
            </a:pPr>
            <a:r>
              <a:rPr lang="es-AR" dirty="0"/>
              <a:t>Diseñar trayectos de formación en RT3D con Unity Engine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484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>
          <a:extLst>
            <a:ext uri="{FF2B5EF4-FFF2-40B4-BE49-F238E27FC236}">
              <a16:creationId xmlns:a16="http://schemas.microsoft.com/office/drawing/2014/main" id="{39DC4866-5D8D-2F61-B3E5-74D04F03BD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>
            <a:extLst>
              <a:ext uri="{FF2B5EF4-FFF2-40B4-BE49-F238E27FC236}">
                <a16:creationId xmlns:a16="http://schemas.microsoft.com/office/drawing/2014/main" id="{774330A7-8422-F37D-C070-A69EA486E1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b="1" dirty="0">
                <a:solidFill>
                  <a:srgbClr val="002060"/>
                </a:solidFill>
              </a:rPr>
              <a:t>Contactos</a:t>
            </a:r>
            <a:endParaRPr b="1" dirty="0">
              <a:solidFill>
                <a:srgbClr val="00206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8F39A95-C3B1-22D2-3A25-D51B7349B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99" y="1143002"/>
            <a:ext cx="5661825" cy="3222522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sp>
        <p:nvSpPr>
          <p:cNvPr id="6" name="Google Shape;66;p13">
            <a:extLst>
              <a:ext uri="{FF2B5EF4-FFF2-40B4-BE49-F238E27FC236}">
                <a16:creationId xmlns:a16="http://schemas.microsoft.com/office/drawing/2014/main" id="{CAE45F0F-41A0-048E-C4C2-09C1E1AB66FF}"/>
              </a:ext>
            </a:extLst>
          </p:cNvPr>
          <p:cNvSpPr txBox="1"/>
          <p:nvPr/>
        </p:nvSpPr>
        <p:spPr>
          <a:xfrm>
            <a:off x="5897371" y="1143001"/>
            <a:ext cx="2934929" cy="3222522"/>
          </a:xfrm>
          <a:prstGeom prst="rect">
            <a:avLst/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300000"/>
              </a:lnSpc>
              <a:buSzPts val="1100"/>
            </a:pPr>
            <a:r>
              <a:rPr lang="es-AR" sz="1200" i="1" dirty="0">
                <a:solidFill>
                  <a:srgbClr val="7030A0"/>
                </a:solidFill>
                <a:latin typeface="+mj-lt"/>
                <a:ea typeface="Times"/>
                <a:cs typeface="Times"/>
                <a:sym typeface="Times"/>
              </a:rPr>
              <a:t>Docente</a:t>
            </a:r>
            <a:endParaRPr lang="en-US" sz="1200" i="1" dirty="0">
              <a:solidFill>
                <a:srgbClr val="7030A0"/>
              </a:solidFill>
              <a:latin typeface="+mj-lt"/>
              <a:ea typeface="Times"/>
              <a:cs typeface="Times"/>
              <a:sym typeface="Times"/>
            </a:endParaRPr>
          </a:p>
          <a:p>
            <a:pPr marL="0" lvl="0" indent="0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b="1" dirty="0">
                <a:latin typeface="+mj-lt"/>
                <a:ea typeface="Times"/>
                <a:cs typeface="Times"/>
                <a:sym typeface="Times"/>
              </a:rPr>
              <a:t>gaston.caminiti@fceqyn.unam.edu.ar</a:t>
            </a:r>
            <a:endParaRPr sz="1200" b="1" baseline="30000" dirty="0">
              <a:latin typeface="+mj-lt"/>
              <a:ea typeface="Times"/>
              <a:cs typeface="Times"/>
              <a:sym typeface="Times"/>
            </a:endParaRPr>
          </a:p>
          <a:p>
            <a:pPr marL="114300" lvl="0" indent="-114300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AR" sz="1200" i="1" dirty="0">
                <a:solidFill>
                  <a:srgbClr val="7030A0"/>
                </a:solidFill>
                <a:latin typeface="+mj-lt"/>
                <a:ea typeface="Times"/>
                <a:cs typeface="Times"/>
                <a:sym typeface="Times"/>
              </a:rPr>
              <a:t>Educadores</a:t>
            </a:r>
            <a:r>
              <a:rPr lang="en-US" sz="1200" i="1" dirty="0">
                <a:solidFill>
                  <a:srgbClr val="7030A0"/>
                </a:solidFill>
                <a:latin typeface="+mj-lt"/>
                <a:ea typeface="Times"/>
                <a:cs typeface="Times"/>
                <a:sym typeface="Times"/>
              </a:rPr>
              <a:t> de Unity</a:t>
            </a:r>
          </a:p>
          <a:p>
            <a:pPr marL="114300" lvl="0" indent="-114300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b="1" u="sng" dirty="0">
                <a:solidFill>
                  <a:srgbClr val="000000"/>
                </a:solidFill>
                <a:latin typeface="+mj-lt"/>
                <a:ea typeface="Times"/>
                <a:cs typeface="Times"/>
                <a:sym typeface="Times"/>
                <a:hlinkClick r:id="rId4"/>
              </a:rPr>
              <a:t>https://discord.gg/vbjGHpM3</a:t>
            </a:r>
            <a:endParaRPr lang="en-US" sz="1200" b="1" u="sng" dirty="0">
              <a:latin typeface="+mj-lt"/>
              <a:ea typeface="Times"/>
              <a:cs typeface="Times"/>
              <a:sym typeface="Times"/>
            </a:endParaRPr>
          </a:p>
          <a:p>
            <a:pPr marL="114300" lvl="0" indent="-114300" algn="ctr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AR" sz="1600" b="1" dirty="0">
                <a:solidFill>
                  <a:srgbClr val="002060"/>
                </a:solidFill>
                <a:latin typeface="+mj-lt"/>
                <a:ea typeface="Times"/>
                <a:cs typeface="Times"/>
                <a:sym typeface="Times"/>
              </a:rPr>
              <a:t>Hasta el próximo encuentro</a:t>
            </a:r>
          </a:p>
        </p:txBody>
      </p:sp>
    </p:spTree>
    <p:extLst>
      <p:ext uri="{BB962C8B-B14F-4D97-AF65-F5344CB8AC3E}">
        <p14:creationId xmlns:p14="http://schemas.microsoft.com/office/powerpoint/2010/main" val="45293297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163</Words>
  <Application>Microsoft Office PowerPoint</Application>
  <PresentationFormat>Presentación en pantalla (16:9)</PresentationFormat>
  <Paragraphs>29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Times</vt:lpstr>
      <vt:lpstr>Simple Light</vt:lpstr>
      <vt:lpstr>Presentación de PowerPoint</vt:lpstr>
      <vt:lpstr>Objetivos</vt:lpstr>
      <vt:lpstr>Tema X</vt:lpstr>
      <vt:lpstr>Contribuciones</vt:lpstr>
      <vt:lpstr>Contactos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Gastón Caminiti</cp:lastModifiedBy>
  <cp:revision>7</cp:revision>
  <dcterms:modified xsi:type="dcterms:W3CDTF">2024-10-22T12:09:03Z</dcterms:modified>
</cp:coreProperties>
</file>