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341" r:id="rId3"/>
    <p:sldId id="262" r:id="rId4"/>
    <p:sldId id="33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886"/>
    <a:srgbClr val="FF6C00"/>
    <a:srgbClr val="6B9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FEAB1-9B54-416E-8701-DD3240386CA3}" v="8" dt="2020-09-21T17:39:41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826" autoAdjust="0"/>
  </p:normalViewPr>
  <p:slideViewPr>
    <p:cSldViewPr snapToGrid="0">
      <p:cViewPr varScale="1">
        <p:scale>
          <a:sx n="143" d="100"/>
          <a:sy n="143" d="100"/>
        </p:scale>
        <p:origin x="69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Guay" userId="6801888e-756b-4ee1-b173-2887d22a7901" providerId="ADAL" clId="{49DFEAB1-9B54-416E-8701-DD3240386CA3}"/>
    <pc:docChg chg="custSel mod addSld delSld modSld">
      <pc:chgData name="Marco Guay" userId="6801888e-756b-4ee1-b173-2887d22a7901" providerId="ADAL" clId="{49DFEAB1-9B54-416E-8701-DD3240386CA3}" dt="2020-09-21T17:39:50.149" v="271" actId="1076"/>
      <pc:docMkLst>
        <pc:docMk/>
      </pc:docMkLst>
      <pc:sldChg chg="modSp">
        <pc:chgData name="Marco Guay" userId="6801888e-756b-4ee1-b173-2887d22a7901" providerId="ADAL" clId="{49DFEAB1-9B54-416E-8701-DD3240386CA3}" dt="2020-09-20T18:54:40.732" v="252" actId="20577"/>
        <pc:sldMkLst>
          <pc:docMk/>
          <pc:sldMk cId="3935525278" sldId="262"/>
        </pc:sldMkLst>
        <pc:spChg chg="mod">
          <ac:chgData name="Marco Guay" userId="6801888e-756b-4ee1-b173-2887d22a7901" providerId="ADAL" clId="{49DFEAB1-9B54-416E-8701-DD3240386CA3}" dt="2020-09-20T18:53:33.843" v="224" actId="1076"/>
          <ac:spMkLst>
            <pc:docMk/>
            <pc:sldMk cId="3935525278" sldId="262"/>
            <ac:spMk id="5" creationId="{35523F5E-4CAA-4AE4-83C3-C54BC3DB9354}"/>
          </ac:spMkLst>
        </pc:spChg>
        <pc:spChg chg="mod">
          <ac:chgData name="Marco Guay" userId="6801888e-756b-4ee1-b173-2887d22a7901" providerId="ADAL" clId="{49DFEAB1-9B54-416E-8701-DD3240386CA3}" dt="2020-09-20T18:51:26.508" v="95" actId="20577"/>
          <ac:spMkLst>
            <pc:docMk/>
            <pc:sldMk cId="3935525278" sldId="262"/>
            <ac:spMk id="6" creationId="{9CEC6622-AD1A-4F14-AABC-6F33D43EAD6F}"/>
          </ac:spMkLst>
        </pc:spChg>
        <pc:spChg chg="mod">
          <ac:chgData name="Marco Guay" userId="6801888e-756b-4ee1-b173-2887d22a7901" providerId="ADAL" clId="{49DFEAB1-9B54-416E-8701-DD3240386CA3}" dt="2020-09-20T18:54:40.732" v="252" actId="20577"/>
          <ac:spMkLst>
            <pc:docMk/>
            <pc:sldMk cId="3935525278" sldId="262"/>
            <ac:spMk id="7" creationId="{9E9AA150-1658-4CB9-92D0-043DDE3BBAA9}"/>
          </ac:spMkLst>
        </pc:spChg>
      </pc:sldChg>
      <pc:sldChg chg="modSp">
        <pc:chgData name="Marco Guay" userId="6801888e-756b-4ee1-b173-2887d22a7901" providerId="ADAL" clId="{49DFEAB1-9B54-416E-8701-DD3240386CA3}" dt="2020-09-20T18:10:40.515" v="42" actId="20577"/>
        <pc:sldMkLst>
          <pc:docMk/>
          <pc:sldMk cId="330384790" sldId="267"/>
        </pc:sldMkLst>
        <pc:spChg chg="mod">
          <ac:chgData name="Marco Guay" userId="6801888e-756b-4ee1-b173-2887d22a7901" providerId="ADAL" clId="{49DFEAB1-9B54-416E-8701-DD3240386CA3}" dt="2020-09-20T18:10:40.515" v="42" actId="20577"/>
          <ac:spMkLst>
            <pc:docMk/>
            <pc:sldMk cId="330384790" sldId="267"/>
            <ac:spMk id="16" creationId="{E3A01119-B6C0-164D-9621-9E84B3F9D7FB}"/>
          </ac:spMkLst>
        </pc:spChg>
        <pc:spChg chg="mod">
          <ac:chgData name="Marco Guay" userId="6801888e-756b-4ee1-b173-2887d22a7901" providerId="ADAL" clId="{49DFEAB1-9B54-416E-8701-DD3240386CA3}" dt="2020-09-20T18:10:07.603" v="0" actId="20577"/>
          <ac:spMkLst>
            <pc:docMk/>
            <pc:sldMk cId="330384790" sldId="267"/>
            <ac:spMk id="29" creationId="{B8D8E6F5-C04B-4EF1-AF1D-8525245E5AC1}"/>
          </ac:spMkLst>
        </pc:spChg>
      </pc:sldChg>
      <pc:sldChg chg="add del">
        <pc:chgData name="Marco Guay" userId="6801888e-756b-4ee1-b173-2887d22a7901" providerId="ADAL" clId="{49DFEAB1-9B54-416E-8701-DD3240386CA3}" dt="2020-09-20T18:21:32.097" v="93" actId="2696"/>
        <pc:sldMkLst>
          <pc:docMk/>
          <pc:sldMk cId="1108832085" sldId="269"/>
        </pc:sldMkLst>
      </pc:sldChg>
      <pc:sldChg chg="del">
        <pc:chgData name="Marco Guay" userId="6801888e-756b-4ee1-b173-2887d22a7901" providerId="ADAL" clId="{49DFEAB1-9B54-416E-8701-DD3240386CA3}" dt="2020-09-20T18:11:10.026" v="44" actId="2696"/>
        <pc:sldMkLst>
          <pc:docMk/>
          <pc:sldMk cId="1396101296" sldId="270"/>
        </pc:sldMkLst>
      </pc:sldChg>
      <pc:sldChg chg="modSp add">
        <pc:chgData name="Marco Guay" userId="6801888e-756b-4ee1-b173-2887d22a7901" providerId="ADAL" clId="{49DFEAB1-9B54-416E-8701-DD3240386CA3}" dt="2020-09-20T18:11:21.839" v="46" actId="113"/>
        <pc:sldMkLst>
          <pc:docMk/>
          <pc:sldMk cId="2619137126" sldId="271"/>
        </pc:sldMkLst>
        <pc:spChg chg="mod">
          <ac:chgData name="Marco Guay" userId="6801888e-756b-4ee1-b173-2887d22a7901" providerId="ADAL" clId="{49DFEAB1-9B54-416E-8701-DD3240386CA3}" dt="2020-09-20T18:11:21.839" v="46" actId="113"/>
          <ac:spMkLst>
            <pc:docMk/>
            <pc:sldMk cId="2619137126" sldId="271"/>
            <ac:spMk id="4" creationId="{0CB2DF08-CC56-BC44-BD34-005B1739A3BD}"/>
          </ac:spMkLst>
        </pc:spChg>
      </pc:sldChg>
      <pc:sldChg chg="addSp modSp add mod setBg setClrOvrMap">
        <pc:chgData name="Marco Guay" userId="6801888e-756b-4ee1-b173-2887d22a7901" providerId="ADAL" clId="{49DFEAB1-9B54-416E-8701-DD3240386CA3}" dt="2020-09-20T18:21:08.970" v="92" actId="1076"/>
        <pc:sldMkLst>
          <pc:docMk/>
          <pc:sldMk cId="826858709" sldId="282"/>
        </pc:sldMkLst>
        <pc:spChg chg="add mod">
          <ac:chgData name="Marco Guay" userId="6801888e-756b-4ee1-b173-2887d22a7901" providerId="ADAL" clId="{49DFEAB1-9B54-416E-8701-DD3240386CA3}" dt="2020-09-20T18:21:08.970" v="92" actId="1076"/>
          <ac:spMkLst>
            <pc:docMk/>
            <pc:sldMk cId="826858709" sldId="282"/>
            <ac:spMk id="2" creationId="{27D8BACC-2A4F-46DA-B7A1-B4D10BDA0300}"/>
          </ac:spMkLst>
        </pc:spChg>
        <pc:spChg chg="mo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6" creationId="{9CEC6622-AD1A-4F14-AABC-6F33D43EAD6F}"/>
          </ac:spMkLst>
        </pc:spChg>
        <pc:spChg chg="mo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" creationId="{9E9AA150-1658-4CB9-92D0-043DDE3BBAA9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1" creationId="{5A59F003-E00A-43F9-91DC-CC54E3B87466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3" creationId="{D74A4382-E3AD-430A-9A1F-DFA3E0E77A7D}"/>
          </ac:spMkLst>
        </pc:spChg>
        <pc:spChg chg="add">
          <ac:chgData name="Marco Guay" userId="6801888e-756b-4ee1-b173-2887d22a7901" providerId="ADAL" clId="{49DFEAB1-9B54-416E-8701-DD3240386CA3}" dt="2020-09-20T18:19:28.600" v="90" actId="26606"/>
          <ac:spMkLst>
            <pc:docMk/>
            <pc:sldMk cId="826858709" sldId="282"/>
            <ac:spMk id="75" creationId="{79F40191-0F44-4FD1-82CC-ACB507C14BE6}"/>
          </ac:spMkLst>
        </pc:spChg>
        <pc:picChg chg="add mod ord">
          <ac:chgData name="Marco Guay" userId="6801888e-756b-4ee1-b173-2887d22a7901" providerId="ADAL" clId="{49DFEAB1-9B54-416E-8701-DD3240386CA3}" dt="2020-09-20T18:19:28.600" v="90" actId="26606"/>
          <ac:picMkLst>
            <pc:docMk/>
            <pc:sldMk cId="826858709" sldId="282"/>
            <ac:picMk id="1026" creationId="{9F982F0E-E308-4339-A87A-2AE630351FBF}"/>
          </ac:picMkLst>
        </pc:picChg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3024627258" sldId="299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2580020623" sldId="300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2474202404" sldId="301"/>
        </pc:sldMkLst>
      </pc:sldChg>
      <pc:sldChg chg="add">
        <pc:chgData name="Marco Guay" userId="6801888e-756b-4ee1-b173-2887d22a7901" providerId="ADAL" clId="{49DFEAB1-9B54-416E-8701-DD3240386CA3}" dt="2020-09-20T18:12:44.277" v="47"/>
        <pc:sldMkLst>
          <pc:docMk/>
          <pc:sldMk cId="437092597" sldId="302"/>
        </pc:sldMkLst>
      </pc:sldChg>
      <pc:sldChg chg="addSp modSp add">
        <pc:chgData name="Marco Guay" userId="6801888e-756b-4ee1-b173-2887d22a7901" providerId="ADAL" clId="{49DFEAB1-9B54-416E-8701-DD3240386CA3}" dt="2020-09-21T17:39:50.149" v="271" actId="1076"/>
        <pc:sldMkLst>
          <pc:docMk/>
          <pc:sldMk cId="1400757628" sldId="303"/>
        </pc:sldMkLst>
        <pc:picChg chg="add mod">
          <ac:chgData name="Marco Guay" userId="6801888e-756b-4ee1-b173-2887d22a7901" providerId="ADAL" clId="{49DFEAB1-9B54-416E-8701-DD3240386CA3}" dt="2020-09-21T17:39:43.843" v="268" actId="1076"/>
          <ac:picMkLst>
            <pc:docMk/>
            <pc:sldMk cId="1400757628" sldId="303"/>
            <ac:picMk id="2" creationId="{3DDBCB09-EAD2-4CED-966D-20D375D004FD}"/>
          </ac:picMkLst>
        </pc:picChg>
        <pc:picChg chg="mod">
          <ac:chgData name="Marco Guay" userId="6801888e-756b-4ee1-b173-2887d22a7901" providerId="ADAL" clId="{49DFEAB1-9B54-416E-8701-DD3240386CA3}" dt="2020-09-21T17:39:50.149" v="271" actId="1076"/>
          <ac:picMkLst>
            <pc:docMk/>
            <pc:sldMk cId="1400757628" sldId="303"/>
            <ac:picMk id="4" creationId="{36CF521D-E92F-446C-96BB-2BF899FD41B3}"/>
          </ac:picMkLst>
        </pc:picChg>
      </pc:sldChg>
      <pc:sldChg chg="modSp">
        <pc:chgData name="Marco Guay" userId="6801888e-756b-4ee1-b173-2887d22a7901" providerId="ADAL" clId="{49DFEAB1-9B54-416E-8701-DD3240386CA3}" dt="2020-09-20T18:54:55.393" v="266" actId="14100"/>
        <pc:sldMkLst>
          <pc:docMk/>
          <pc:sldMk cId="4038273055" sldId="317"/>
        </pc:sldMkLst>
        <pc:spChg chg="mod">
          <ac:chgData name="Marco Guay" userId="6801888e-756b-4ee1-b173-2887d22a7901" providerId="ADAL" clId="{49DFEAB1-9B54-416E-8701-DD3240386CA3}" dt="2020-09-20T18:54:55.393" v="266" actId="14100"/>
          <ac:spMkLst>
            <pc:docMk/>
            <pc:sldMk cId="4038273055" sldId="317"/>
            <ac:spMk id="9" creationId="{E1B19543-D632-4447-A5D7-6E407DB8ACAE}"/>
          </ac:spMkLst>
        </pc:spChg>
      </pc:sldChg>
      <pc:sldChg chg="add del">
        <pc:chgData name="Marco Guay" userId="6801888e-756b-4ee1-b173-2887d22a7901" providerId="ADAL" clId="{49DFEAB1-9B54-416E-8701-DD3240386CA3}" dt="2020-09-20T18:53:42.837" v="226" actId="2696"/>
        <pc:sldMkLst>
          <pc:docMk/>
          <pc:sldMk cId="4060529937" sldId="318"/>
        </pc:sldMkLst>
      </pc:sldChg>
      <pc:sldChg chg="add del">
        <pc:chgData name="Marco Guay" userId="6801888e-756b-4ee1-b173-2887d22a7901" providerId="ADAL" clId="{49DFEAB1-9B54-416E-8701-DD3240386CA3}" dt="2020-09-20T18:53:41.312" v="225" actId="2696"/>
        <pc:sldMkLst>
          <pc:docMk/>
          <pc:sldMk cId="869151108" sldId="319"/>
        </pc:sldMkLst>
      </pc:sldChg>
    </pc:docChg>
  </pc:docChgLst>
  <pc:docChgLst>
    <pc:chgData name="Marco Guay" userId="6801888e-756b-4ee1-b173-2887d22a7901" providerId="ADAL" clId="{3EF01572-1ACD-43EA-97A3-B5B48E6865BF}"/>
    <pc:docChg chg="undo custSel addSld delSld modSld sldOrd">
      <pc:chgData name="Marco Guay" userId="6801888e-756b-4ee1-b173-2887d22a7901" providerId="ADAL" clId="{3EF01572-1ACD-43EA-97A3-B5B48E6865BF}" dt="2020-08-24T00:24:15.090" v="1032" actId="2696"/>
      <pc:docMkLst>
        <pc:docMk/>
      </pc:docMkLst>
      <pc:sldChg chg="del">
        <pc:chgData name="Marco Guay" userId="6801888e-756b-4ee1-b173-2887d22a7901" providerId="ADAL" clId="{3EF01572-1ACD-43EA-97A3-B5B48E6865BF}" dt="2020-08-24T00:24:15.090" v="1032" actId="2696"/>
        <pc:sldMkLst>
          <pc:docMk/>
          <pc:sldMk cId="118825770" sldId="259"/>
        </pc:sldMkLst>
      </pc:sldChg>
      <pc:sldChg chg="addSp delSp modSp del">
        <pc:chgData name="Marco Guay" userId="6801888e-756b-4ee1-b173-2887d22a7901" providerId="ADAL" clId="{3EF01572-1ACD-43EA-97A3-B5B48E6865BF}" dt="2020-08-24T00:24:10.316" v="1028" actId="2696"/>
        <pc:sldMkLst>
          <pc:docMk/>
          <pc:sldMk cId="1235097434" sldId="260"/>
        </pc:sldMkLst>
        <pc:grpChg chg="del mod">
          <ac:chgData name="Marco Guay" userId="6801888e-756b-4ee1-b173-2887d22a7901" providerId="ADAL" clId="{3EF01572-1ACD-43EA-97A3-B5B48E6865BF}" dt="2020-08-20T20:03:15.138" v="15"/>
          <ac:grpSpMkLst>
            <pc:docMk/>
            <pc:sldMk cId="1235097434" sldId="260"/>
            <ac:grpSpMk id="8" creationId="{C3CD239D-3477-42A9-A10B-B2D2AA2258CA}"/>
          </ac:grpSpMkLst>
        </pc:grpChg>
        <pc:grpChg chg="del mod">
          <ac:chgData name="Marco Guay" userId="6801888e-756b-4ee1-b173-2887d22a7901" providerId="ADAL" clId="{3EF01572-1ACD-43EA-97A3-B5B48E6865BF}" dt="2020-08-20T20:03:18.119" v="18"/>
          <ac:grpSpMkLst>
            <pc:docMk/>
            <pc:sldMk cId="1235097434" sldId="260"/>
            <ac:grpSpMk id="10" creationId="{4EA31D79-89C5-4480-9B9E-07012151A157}"/>
          </ac:grpSpMkLst>
        </pc:grpChg>
        <pc:grpChg chg="mod">
          <ac:chgData name="Marco Guay" userId="6801888e-756b-4ee1-b173-2887d22a7901" providerId="ADAL" clId="{3EF01572-1ACD-43EA-97A3-B5B48E6865BF}" dt="2020-08-20T20:03:30.721" v="28"/>
          <ac:grpSpMkLst>
            <pc:docMk/>
            <pc:sldMk cId="1235097434" sldId="260"/>
            <ac:grpSpMk id="18" creationId="{359DE6BD-E37C-4667-BEF1-F0F2B260FAE3}"/>
          </ac:grpSpMkLst>
        </pc:grpChg>
        <pc:grpChg chg="del mod">
          <ac:chgData name="Marco Guay" userId="6801888e-756b-4ee1-b173-2887d22a7901" providerId="ADAL" clId="{3EF01572-1ACD-43EA-97A3-B5B48E6865BF}" dt="2020-08-20T20:03:59.401" v="52"/>
          <ac:grpSpMkLst>
            <pc:docMk/>
            <pc:sldMk cId="1235097434" sldId="260"/>
            <ac:grpSpMk id="27" creationId="{D285D59E-24B7-4575-B3F7-B405582EBBDF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42" creationId="{F6238EE2-8ACF-4444-B8E4-D2E5CB789A6E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43" creationId="{DD248E0D-8778-48D2-A29D-DC06C2801191}"/>
          </ac:grpSpMkLst>
        </pc:grpChg>
        <pc:grpChg chg="del mod">
          <ac:chgData name="Marco Guay" userId="6801888e-756b-4ee1-b173-2887d22a7901" providerId="ADAL" clId="{3EF01572-1ACD-43EA-97A3-B5B48E6865BF}" dt="2020-08-22T23:12:08.021" v="746"/>
          <ac:grpSpMkLst>
            <pc:docMk/>
            <pc:sldMk cId="1235097434" sldId="260"/>
            <ac:grpSpMk id="47" creationId="{36ADADBF-77B9-44A8-834C-B015680766AC}"/>
          </ac:grpSpMkLst>
        </pc:grpChg>
        <pc:grpChg chg="del mod">
          <ac:chgData name="Marco Guay" userId="6801888e-756b-4ee1-b173-2887d22a7901" providerId="ADAL" clId="{3EF01572-1ACD-43EA-97A3-B5B48E6865BF}" dt="2020-08-20T20:04:12.864" v="59"/>
          <ac:grpSpMkLst>
            <pc:docMk/>
            <pc:sldMk cId="1235097434" sldId="260"/>
            <ac:grpSpMk id="47" creationId="{9E37D9F8-3276-414D-9601-9F2BDB514ED9}"/>
          </ac:grpSpMkLst>
        </pc:grpChg>
        <pc:grpChg chg="del mod">
          <ac:chgData name="Marco Guay" userId="6801888e-756b-4ee1-b173-2887d22a7901" providerId="ADAL" clId="{3EF01572-1ACD-43EA-97A3-B5B48E6865BF}" dt="2020-08-20T20:04:18.601" v="65"/>
          <ac:grpSpMkLst>
            <pc:docMk/>
            <pc:sldMk cId="1235097434" sldId="260"/>
            <ac:grpSpMk id="50" creationId="{EA5EA739-17C5-4B30-ABB3-D5451FAEFE86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52" creationId="{AEE2A09E-B1C6-4631-9A3B-035317881FA4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56" creationId="{87ECADEA-2A51-4C1F-813E-9EFE70456514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0" creationId="{187EE520-F21D-4506-8375-0BCAD8F91431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4" creationId="{C3F791F1-204E-4BAF-A22D-A2E7BFBA6BE6}"/>
          </ac:grpSpMkLst>
        </pc:grpChg>
        <pc:grpChg chg="mod">
          <ac:chgData name="Marco Guay" userId="6801888e-756b-4ee1-b173-2887d22a7901" providerId="ADAL" clId="{3EF01572-1ACD-43EA-97A3-B5B48E6865BF}" dt="2020-08-22T23:13:16.021" v="810"/>
          <ac:grpSpMkLst>
            <pc:docMk/>
            <pc:sldMk cId="1235097434" sldId="260"/>
            <ac:grpSpMk id="64" creationId="{E61B5B3C-252C-4FA5-9785-0CE3EA21AFD0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67" creationId="{6BF3E91E-C46A-4B8C-B02C-0204B6614FAF}"/>
          </ac:grpSpMkLst>
        </pc:grpChg>
        <pc:grpChg chg="del 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73" creationId="{DDA406DD-9EC1-486C-A86A-C78C4FFC90F4}"/>
          </ac:grpSpMkLst>
        </pc:grpChg>
        <pc:grpChg chg="del mod">
          <ac:chgData name="Marco Guay" userId="6801888e-756b-4ee1-b173-2887d22a7901" providerId="ADAL" clId="{3EF01572-1ACD-43EA-97A3-B5B48E6865BF}" dt="2020-08-22T23:11:29.337" v="731" actId="478"/>
          <ac:grpSpMkLst>
            <pc:docMk/>
            <pc:sldMk cId="1235097434" sldId="260"/>
            <ac:grpSpMk id="83" creationId="{2923DDAB-8E3B-445E-A62B-D79342CA6768}"/>
          </ac:grpSpMkLst>
        </pc:grpChg>
        <pc:grpChg chg="del mod">
          <ac:chgData name="Marco Guay" userId="6801888e-756b-4ee1-b173-2887d22a7901" providerId="ADAL" clId="{3EF01572-1ACD-43EA-97A3-B5B48E6865BF}" dt="2020-08-22T23:11:29.337" v="731" actId="478"/>
          <ac:grpSpMkLst>
            <pc:docMk/>
            <pc:sldMk cId="1235097434" sldId="260"/>
            <ac:grpSpMk id="91" creationId="{3A95550C-995B-46D0-868C-A7D3FEA4EC64}"/>
          </ac:grpSpMkLst>
        </pc:grpChg>
        <pc:grpChg chg="mod">
          <ac:chgData name="Marco Guay" userId="6801888e-756b-4ee1-b173-2887d22a7901" providerId="ADAL" clId="{3EF01572-1ACD-43EA-97A3-B5B48E6865BF}" dt="2020-08-20T20:07:10.273" v="103"/>
          <ac:grpSpMkLst>
            <pc:docMk/>
            <pc:sldMk cId="1235097434" sldId="260"/>
            <ac:grpSpMk id="93" creationId="{10B555C9-EBB5-46DA-9F99-F7EE5871756D}"/>
          </ac:grpSpMkLst>
        </pc:grpChg>
        <pc:grpChg chg="mod">
          <ac:chgData name="Marco Guay" userId="6801888e-756b-4ee1-b173-2887d22a7901" providerId="ADAL" clId="{3EF01572-1ACD-43EA-97A3-B5B48E6865BF}" dt="2020-08-20T20:07:29.248" v="129"/>
          <ac:grpSpMkLst>
            <pc:docMk/>
            <pc:sldMk cId="1235097434" sldId="260"/>
            <ac:grpSpMk id="119" creationId="{79BF1591-96BB-4DCA-9DCB-D26EE8397617}"/>
          </ac:grpSpMkLst>
        </pc:grpChg>
        <pc:grpChg chg="mod">
          <ac:chgData name="Marco Guay" userId="6801888e-756b-4ee1-b173-2887d22a7901" providerId="ADAL" clId="{3EF01572-1ACD-43EA-97A3-B5B48E6865BF}" dt="2020-08-20T20:07:29.248" v="129"/>
          <ac:grpSpMkLst>
            <pc:docMk/>
            <pc:sldMk cId="1235097434" sldId="260"/>
            <ac:grpSpMk id="120" creationId="{459EAB46-434E-4CAD-9984-F53A787195C3}"/>
          </ac:grpSpMkLst>
        </pc:grpChg>
        <pc:grpChg chg="del mod">
          <ac:chgData name="Marco Guay" userId="6801888e-756b-4ee1-b173-2887d22a7901" providerId="ADAL" clId="{3EF01572-1ACD-43EA-97A3-B5B48E6865BF}" dt="2020-08-22T23:10:46.780" v="728" actId="478"/>
          <ac:grpSpMkLst>
            <pc:docMk/>
            <pc:sldMk cId="1235097434" sldId="260"/>
            <ac:grpSpMk id="121" creationId="{F3F822D9-8B6C-4FA6-8368-4CFD04C04A5C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29" creationId="{60291727-060D-413E-8B16-D20799CD43E5}"/>
          </ac:grpSpMkLst>
        </pc:grpChg>
        <pc:grpChg chg="del mod">
          <ac:chgData name="Marco Guay" userId="6801888e-756b-4ee1-b173-2887d22a7901" providerId="ADAL" clId="{3EF01572-1ACD-43EA-97A3-B5B48E6865BF}" dt="2020-08-20T20:08:05.876" v="163"/>
          <ac:grpSpMkLst>
            <pc:docMk/>
            <pc:sldMk cId="1235097434" sldId="260"/>
            <ac:grpSpMk id="137" creationId="{82A3A5A2-0565-461C-B412-7164D13C2B6D}"/>
          </ac:grpSpMkLst>
        </pc:grpChg>
        <pc:grpChg chg="del mod">
          <ac:chgData name="Marco Guay" userId="6801888e-756b-4ee1-b173-2887d22a7901" providerId="ADAL" clId="{3EF01572-1ACD-43EA-97A3-B5B48E6865BF}" dt="2020-08-20T20:07:57.728" v="153"/>
          <ac:grpSpMkLst>
            <pc:docMk/>
            <pc:sldMk cId="1235097434" sldId="260"/>
            <ac:grpSpMk id="142" creationId="{43099AAC-414E-4157-97F1-18B39FDE40EE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45" creationId="{3728CEE4-CCB2-4A91-8064-97F9CBEEDE8D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53" creationId="{F21DA656-21DF-45DF-AFD6-27D657669E54}"/>
          </ac:grpSpMkLst>
        </pc:grpChg>
        <pc:grpChg chg="del mod">
          <ac:chgData name="Marco Guay" userId="6801888e-756b-4ee1-b173-2887d22a7901" providerId="ADAL" clId="{3EF01572-1ACD-43EA-97A3-B5B48E6865BF}" dt="2020-08-22T23:10:35.041" v="727" actId="478"/>
          <ac:grpSpMkLst>
            <pc:docMk/>
            <pc:sldMk cId="1235097434" sldId="260"/>
            <ac:grpSpMk id="155" creationId="{FB005418-8A7B-4532-9465-845029E6CEFE}"/>
          </ac:grpSpMkLst>
        </pc:grpChg>
        <pc:grpChg chg="mod">
          <ac:chgData name="Marco Guay" userId="6801888e-756b-4ee1-b173-2887d22a7901" providerId="ADAL" clId="{3EF01572-1ACD-43EA-97A3-B5B48E6865BF}" dt="2020-08-20T20:08:25.161" v="168"/>
          <ac:grpSpMkLst>
            <pc:docMk/>
            <pc:sldMk cId="1235097434" sldId="260"/>
            <ac:grpSpMk id="159" creationId="{916BB9FD-741B-46C2-8035-7268E2375F21}"/>
          </ac:grpSpMkLst>
        </pc:grpChg>
        <pc:grpChg chg="del mod">
          <ac:chgData name="Marco Guay" userId="6801888e-756b-4ee1-b173-2887d22a7901" providerId="ADAL" clId="{3EF01572-1ACD-43EA-97A3-B5B48E6865BF}" dt="2020-08-22T23:13:42.884" v="834"/>
          <ac:grpSpMkLst>
            <pc:docMk/>
            <pc:sldMk cId="1235097434" sldId="260"/>
            <ac:grpSpMk id="161" creationId="{43122589-C920-4C33-B087-E46DBD2C529E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66" creationId="{7644DB00-7D3B-4C5B-8BDA-0832DF318F95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85" creationId="{1695344D-3330-4BA8-8720-B7D14603F872}"/>
          </ac:grpSpMkLst>
        </pc:grpChg>
        <pc:grpChg chg="del mod">
          <ac:chgData name="Marco Guay" userId="6801888e-756b-4ee1-b173-2887d22a7901" providerId="ADAL" clId="{3EF01572-1ACD-43EA-97A3-B5B48E6865BF}" dt="2020-08-20T20:09:20.526" v="209"/>
          <ac:grpSpMkLst>
            <pc:docMk/>
            <pc:sldMk cId="1235097434" sldId="260"/>
            <ac:grpSpMk id="192" creationId="{F26E6CD9-D157-443F-9172-3506AB8DBA27}"/>
          </ac:grpSpMkLst>
        </pc:grpChg>
        <pc:grpChg chg="del mod">
          <ac:chgData name="Marco Guay" userId="6801888e-756b-4ee1-b173-2887d22a7901" providerId="ADAL" clId="{3EF01572-1ACD-43EA-97A3-B5B48E6865BF}" dt="2020-08-20T20:09:23.921" v="211"/>
          <ac:grpSpMkLst>
            <pc:docMk/>
            <pc:sldMk cId="1235097434" sldId="260"/>
            <ac:grpSpMk id="196" creationId="{4FD52311-3E28-4DA1-8830-5ECC4D9C394D}"/>
          </ac:grpSpMkLst>
        </pc:grpChg>
        <pc:grpChg chg="del mod">
          <ac:chgData name="Marco Guay" userId="6801888e-756b-4ee1-b173-2887d22a7901" providerId="ADAL" clId="{3EF01572-1ACD-43EA-97A3-B5B48E6865BF}" dt="2020-08-22T23:09:22.092" v="719"/>
          <ac:grpSpMkLst>
            <pc:docMk/>
            <pc:sldMk cId="1235097434" sldId="260"/>
            <ac:grpSpMk id="198" creationId="{68A92E68-3075-4328-A11A-7F3851BE05A5}"/>
          </ac:grpSpMkLst>
        </pc:grpChg>
        <pc:grpChg chg="del mod">
          <ac:chgData name="Marco Guay" userId="6801888e-756b-4ee1-b173-2887d22a7901" providerId="ADAL" clId="{3EF01572-1ACD-43EA-97A3-B5B48E6865BF}" dt="2020-08-22T23:13:44.766" v="837"/>
          <ac:grpSpMkLst>
            <pc:docMk/>
            <pc:sldMk cId="1235097434" sldId="260"/>
            <ac:grpSpMk id="203" creationId="{7F6B0AD4-6C6B-42CD-93A0-67F5E3E3B9F7}"/>
          </ac:grpSpMkLst>
        </pc:grpChg>
        <pc:grpChg chg="del mod">
          <ac:chgData name="Marco Guay" userId="6801888e-756b-4ee1-b173-2887d22a7901" providerId="ADAL" clId="{3EF01572-1ACD-43EA-97A3-B5B48E6865BF}" dt="2020-08-20T20:10:50.016" v="218"/>
          <ac:grpSpMkLst>
            <pc:docMk/>
            <pc:sldMk cId="1235097434" sldId="260"/>
            <ac:grpSpMk id="203" creationId="{F4C6B50D-F51C-4487-B771-F184AC63C6FA}"/>
          </ac:grpSpMkLst>
        </pc:grpChg>
        <pc:grpChg chg="del mod">
          <ac:chgData name="Marco Guay" userId="6801888e-756b-4ee1-b173-2887d22a7901" providerId="ADAL" clId="{3EF01572-1ACD-43EA-97A3-B5B48E6865BF}" dt="2020-08-20T20:10:53.313" v="221"/>
          <ac:grpSpMkLst>
            <pc:docMk/>
            <pc:sldMk cId="1235097434" sldId="260"/>
            <ac:grpSpMk id="205" creationId="{F1A65819-388F-40B5-9810-23CEF5C6E4FE}"/>
          </ac:grpSpMkLst>
        </pc:grpChg>
        <pc:grpChg chg="mod">
          <ac:chgData name="Marco Guay" userId="6801888e-756b-4ee1-b173-2887d22a7901" providerId="ADAL" clId="{3EF01572-1ACD-43EA-97A3-B5B48E6865BF}" dt="2020-08-22T23:13:44.766" v="837"/>
          <ac:grpSpMkLst>
            <pc:docMk/>
            <pc:sldMk cId="1235097434" sldId="260"/>
            <ac:grpSpMk id="209" creationId="{21735245-374C-47F8-A183-25474F76542B}"/>
          </ac:grpSpMkLst>
        </pc:grpChg>
        <pc:grpChg chg="del mod">
          <ac:chgData name="Marco Guay" userId="6801888e-756b-4ee1-b173-2887d22a7901" providerId="ADAL" clId="{3EF01572-1ACD-43EA-97A3-B5B48E6865BF}" dt="2020-08-20T20:11:05.714" v="238"/>
          <ac:grpSpMkLst>
            <pc:docMk/>
            <pc:sldMk cId="1235097434" sldId="260"/>
            <ac:grpSpMk id="209" creationId="{AF657287-EBD7-421A-8DCC-24D0065F4323}"/>
          </ac:grpSpMkLst>
        </pc:grpChg>
        <pc:grpChg chg="mod">
          <ac:chgData name="Marco Guay" userId="6801888e-756b-4ee1-b173-2887d22a7901" providerId="ADAL" clId="{3EF01572-1ACD-43EA-97A3-B5B48E6865BF}" dt="2020-08-20T20:11:05.714" v="238"/>
          <ac:grpSpMkLst>
            <pc:docMk/>
            <pc:sldMk cId="1235097434" sldId="260"/>
            <ac:grpSpMk id="221" creationId="{36872AE1-DCF4-4E56-812F-AAB4C73EE50A}"/>
          </ac:grpSpMkLst>
        </pc:grpChg>
        <pc:grpChg chg="mod">
          <ac:chgData name="Marco Guay" userId="6801888e-756b-4ee1-b173-2887d22a7901" providerId="ADAL" clId="{3EF01572-1ACD-43EA-97A3-B5B48E6865BF}" dt="2020-08-20T20:11:11.001" v="246"/>
          <ac:grpSpMkLst>
            <pc:docMk/>
            <pc:sldMk cId="1235097434" sldId="260"/>
            <ac:grpSpMk id="229" creationId="{99510EAF-2ADE-4FF7-A8E5-9B0B5AA97999}"/>
          </ac:grpSpMkLst>
        </pc:grpChg>
        <pc:grpChg chg="mod">
          <ac:chgData name="Marco Guay" userId="6801888e-756b-4ee1-b173-2887d22a7901" providerId="ADAL" clId="{3EF01572-1ACD-43EA-97A3-B5B48E6865BF}" dt="2020-08-20T20:11:18.091" v="255"/>
          <ac:grpSpMkLst>
            <pc:docMk/>
            <pc:sldMk cId="1235097434" sldId="260"/>
            <ac:grpSpMk id="238" creationId="{3F0C54B7-F3F2-4466-AF7A-54CC580D3525}"/>
          </ac:grpSpMkLst>
        </pc:grpChg>
        <pc:grpChg chg="mod">
          <ac:chgData name="Marco Guay" userId="6801888e-756b-4ee1-b173-2887d22a7901" providerId="ADAL" clId="{3EF01572-1ACD-43EA-97A3-B5B48E6865BF}" dt="2020-08-20T20:11:18.091" v="255"/>
          <ac:grpSpMkLst>
            <pc:docMk/>
            <pc:sldMk cId="1235097434" sldId="260"/>
            <ac:grpSpMk id="239" creationId="{700ED1C6-B827-4C08-91BB-C48C21740BB2}"/>
          </ac:grpSpMkLst>
        </pc:grpChg>
        <pc:grpChg chg="mod">
          <ac:chgData name="Marco Guay" userId="6801888e-756b-4ee1-b173-2887d22a7901" providerId="ADAL" clId="{3EF01572-1ACD-43EA-97A3-B5B48E6865BF}" dt="2020-08-20T20:11:29.210" v="264"/>
          <ac:grpSpMkLst>
            <pc:docMk/>
            <pc:sldMk cId="1235097434" sldId="260"/>
            <ac:grpSpMk id="248" creationId="{B7879FDB-C8C9-4E06-AD95-C1765FDE0A8B}"/>
          </ac:grpSpMkLst>
        </pc:grpChg>
        <pc:grpChg chg="del mod">
          <ac:chgData name="Marco Guay" userId="6801888e-756b-4ee1-b173-2887d22a7901" providerId="ADAL" clId="{3EF01572-1ACD-43EA-97A3-B5B48E6865BF}" dt="2020-08-20T20:12:25.956" v="286"/>
          <ac:grpSpMkLst>
            <pc:docMk/>
            <pc:sldMk cId="1235097434" sldId="260"/>
            <ac:grpSpMk id="265" creationId="{DE820C05-AA96-42AA-8173-45A1409F56DA}"/>
          </ac:grpSpMkLst>
        </pc:grpChg>
        <pc:grpChg chg="del mod">
          <ac:chgData name="Marco Guay" userId="6801888e-756b-4ee1-b173-2887d22a7901" providerId="ADAL" clId="{3EF01572-1ACD-43EA-97A3-B5B48E6865BF}" dt="2020-08-20T20:12:28.464" v="291"/>
          <ac:grpSpMkLst>
            <pc:docMk/>
            <pc:sldMk cId="1235097434" sldId="260"/>
            <ac:grpSpMk id="266" creationId="{612D2E10-B72A-477E-B218-6D9651B2BAC5}"/>
          </ac:grpSpMkLst>
        </pc:grpChg>
        <pc:grpChg chg="del mod">
          <ac:chgData name="Marco Guay" userId="6801888e-756b-4ee1-b173-2887d22a7901" providerId="ADAL" clId="{3EF01572-1ACD-43EA-97A3-B5B48E6865BF}" dt="2020-08-22T23:09:34.260" v="723" actId="478"/>
          <ac:grpSpMkLst>
            <pc:docMk/>
            <pc:sldMk cId="1235097434" sldId="260"/>
            <ac:grpSpMk id="271" creationId="{A8C22730-C305-4478-ABEF-7CF4A7E5FB0C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275" creationId="{9C5E9CF7-4281-4365-BDE8-A35FB6AE6E6D}"/>
          </ac:grpSpMkLst>
        </pc:grpChg>
        <pc:grpChg chg="del mod">
          <ac:chgData name="Marco Guay" userId="6801888e-756b-4ee1-b173-2887d22a7901" providerId="ADAL" clId="{3EF01572-1ACD-43EA-97A3-B5B48E6865BF}" dt="2020-08-20T20:13:29.341" v="310"/>
          <ac:grpSpMkLst>
            <pc:docMk/>
            <pc:sldMk cId="1235097434" sldId="260"/>
            <ac:grpSpMk id="280" creationId="{87148D8F-0029-44A3-8833-D9571AAB9B52}"/>
          </ac:grpSpMkLst>
        </pc:grpChg>
        <pc:grpChg chg="del mod">
          <ac:chgData name="Marco Guay" userId="6801888e-756b-4ee1-b173-2887d22a7901" providerId="ADAL" clId="{3EF01572-1ACD-43EA-97A3-B5B48E6865BF}" dt="2020-08-20T20:13:48.958" v="332"/>
          <ac:grpSpMkLst>
            <pc:docMk/>
            <pc:sldMk cId="1235097434" sldId="260"/>
            <ac:grpSpMk id="289" creationId="{02AC6874-9B3C-40A3-887F-48D98C782CB1}"/>
          </ac:grpSpMkLst>
        </pc:grpChg>
        <pc:grpChg chg="del mod">
          <ac:chgData name="Marco Guay" userId="6801888e-756b-4ee1-b173-2887d22a7901" providerId="ADAL" clId="{3EF01572-1ACD-43EA-97A3-B5B48E6865BF}" dt="2020-08-20T20:13:41.794" v="320"/>
          <ac:grpSpMkLst>
            <pc:docMk/>
            <pc:sldMk cId="1235097434" sldId="260"/>
            <ac:grpSpMk id="293" creationId="{B18AD347-07DD-4322-AD89-CDBE800C432E}"/>
          </ac:grpSpMkLst>
        </pc:grpChg>
        <pc:grpChg chg="del mod">
          <ac:chgData name="Marco Guay" userId="6801888e-756b-4ee1-b173-2887d22a7901" providerId="ADAL" clId="{3EF01572-1ACD-43EA-97A3-B5B48E6865BF}" dt="2020-08-20T20:13:43.772" v="322"/>
          <ac:grpSpMkLst>
            <pc:docMk/>
            <pc:sldMk cId="1235097434" sldId="260"/>
            <ac:grpSpMk id="299" creationId="{330B81D7-57C7-424C-82CC-B877F9209FA5}"/>
          </ac:grpSpMkLst>
        </pc:grpChg>
        <pc:grpChg chg="del mod">
          <ac:chgData name="Marco Guay" userId="6801888e-756b-4ee1-b173-2887d22a7901" providerId="ADAL" clId="{3EF01572-1ACD-43EA-97A3-B5B48E6865BF}" dt="2020-08-22T23:14:13.614" v="861"/>
          <ac:grpSpMkLst>
            <pc:docMk/>
            <pc:sldMk cId="1235097434" sldId="260"/>
            <ac:grpSpMk id="299" creationId="{C42882B5-F122-4889-8946-93EC695CF1E4}"/>
          </ac:grpSpMkLst>
        </pc:grpChg>
        <pc:grpChg chg="del mod">
          <ac:chgData name="Marco Guay" userId="6801888e-756b-4ee1-b173-2887d22a7901" providerId="ADAL" clId="{3EF01572-1ACD-43EA-97A3-B5B48E6865BF}" dt="2020-08-20T20:13:47.498" v="330"/>
          <ac:grpSpMkLst>
            <pc:docMk/>
            <pc:sldMk cId="1235097434" sldId="260"/>
            <ac:grpSpMk id="301" creationId="{083F3946-E9A3-4FA6-910C-B479F08BB86F}"/>
          </ac:grpSpMkLst>
        </pc:grpChg>
        <pc:grpChg chg="del mod">
          <ac:chgData name="Marco Guay" userId="6801888e-756b-4ee1-b173-2887d22a7901" providerId="ADAL" clId="{3EF01572-1ACD-43EA-97A3-B5B48E6865BF}" dt="2020-08-20T20:13:48.958" v="332"/>
          <ac:grpSpMkLst>
            <pc:docMk/>
            <pc:sldMk cId="1235097434" sldId="260"/>
            <ac:grpSpMk id="309" creationId="{F6AD6F53-026E-4033-B692-B9C9777FF791}"/>
          </ac:grpSpMkLst>
        </pc:grpChg>
        <pc:grpChg chg="del mod">
          <ac:chgData name="Marco Guay" userId="6801888e-756b-4ee1-b173-2887d22a7901" providerId="ADAL" clId="{3EF01572-1ACD-43EA-97A3-B5B48E6865BF}" dt="2020-08-20T20:16:06.227" v="387"/>
          <ac:grpSpMkLst>
            <pc:docMk/>
            <pc:sldMk cId="1235097434" sldId="260"/>
            <ac:grpSpMk id="311" creationId="{C7855099-8E74-473C-A9C7-D1683B199DB6}"/>
          </ac:grpSpMkLst>
        </pc:grpChg>
        <pc:grpChg chg="del mod">
          <ac:chgData name="Marco Guay" userId="6801888e-756b-4ee1-b173-2887d22a7901" providerId="ADAL" clId="{3EF01572-1ACD-43EA-97A3-B5B48E6865BF}" dt="2020-08-20T20:14:25.983" v="345"/>
          <ac:grpSpMkLst>
            <pc:docMk/>
            <pc:sldMk cId="1235097434" sldId="260"/>
            <ac:grpSpMk id="321" creationId="{EE5390A5-9DAB-4BA8-893E-EC05A54712C6}"/>
          </ac:grpSpMkLst>
        </pc:grpChg>
        <pc:grpChg chg="del mod">
          <ac:chgData name="Marco Guay" userId="6801888e-756b-4ee1-b173-2887d22a7901" providerId="ADAL" clId="{3EF01572-1ACD-43EA-97A3-B5B48E6865BF}" dt="2020-08-20T20:14:30.618" v="348"/>
          <ac:grpSpMkLst>
            <pc:docMk/>
            <pc:sldMk cId="1235097434" sldId="260"/>
            <ac:grpSpMk id="324" creationId="{42B347AB-190C-47CB-A1FF-F0C8DFE7C69C}"/>
          </ac:grpSpMkLst>
        </pc:grpChg>
        <pc:grpChg chg="del mod">
          <ac:chgData name="Marco Guay" userId="6801888e-756b-4ee1-b173-2887d22a7901" providerId="ADAL" clId="{3EF01572-1ACD-43EA-97A3-B5B48E6865BF}" dt="2020-08-20T20:14:34.704" v="355"/>
          <ac:grpSpMkLst>
            <pc:docMk/>
            <pc:sldMk cId="1235097434" sldId="260"/>
            <ac:grpSpMk id="327" creationId="{5A5089D3-012B-4717-9314-782B09716FBC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34" creationId="{3A30C2D0-E404-48EF-A9D8-76C6F34F17EA}"/>
          </ac:grpSpMkLst>
        </pc:grpChg>
        <pc:grpChg chg="del mod">
          <ac:chgData name="Marco Guay" userId="6801888e-756b-4ee1-b173-2887d22a7901" providerId="ADAL" clId="{3EF01572-1ACD-43EA-97A3-B5B48E6865BF}" dt="2020-08-20T20:14:47.341" v="364"/>
          <ac:grpSpMkLst>
            <pc:docMk/>
            <pc:sldMk cId="1235097434" sldId="260"/>
            <ac:grpSpMk id="340" creationId="{44074E66-9E39-4DDF-B674-689F62892EB5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43" creationId="{B6073FC2-02BE-4338-8B03-30B58CDBB595}"/>
          </ac:grpSpMkLst>
        </pc:grpChg>
        <pc:grpChg chg="del mod">
          <ac:chgData name="Marco Guay" userId="6801888e-756b-4ee1-b173-2887d22a7901" providerId="ADAL" clId="{3EF01572-1ACD-43EA-97A3-B5B48E6865BF}" dt="2020-08-20T20:15:27.255" v="385"/>
          <ac:grpSpMkLst>
            <pc:docMk/>
            <pc:sldMk cId="1235097434" sldId="260"/>
            <ac:grpSpMk id="349" creationId="{1E4FE2EB-A73A-4331-9496-4A0E6FD6E3D1}"/>
          </ac:grpSpMkLst>
        </pc:grpChg>
        <pc:grpChg chg="del mod">
          <ac:chgData name="Marco Guay" userId="6801888e-756b-4ee1-b173-2887d22a7901" providerId="ADAL" clId="{3EF01572-1ACD-43EA-97A3-B5B48E6865BF}" dt="2020-08-20T20:16:06.227" v="387"/>
          <ac:grpSpMkLst>
            <pc:docMk/>
            <pc:sldMk cId="1235097434" sldId="260"/>
            <ac:grpSpMk id="364" creationId="{80A0506F-C2C3-4E12-B18B-CBE1598022D0}"/>
          </ac:grpSpMkLst>
        </pc:grpChg>
        <pc:grpChg chg="del mod">
          <ac:chgData name="Marco Guay" userId="6801888e-756b-4ee1-b173-2887d22a7901" providerId="ADAL" clId="{3EF01572-1ACD-43EA-97A3-B5B48E6865BF}" dt="2020-08-20T20:16:16.753" v="406"/>
          <ac:grpSpMkLst>
            <pc:docMk/>
            <pc:sldMk cId="1235097434" sldId="260"/>
            <ac:grpSpMk id="366" creationId="{E7A340B3-B78D-4DE8-AB5E-CED25B07D6C2}"/>
          </ac:grpSpMkLst>
        </pc:grpChg>
        <pc:grpChg chg="del mod">
          <ac:chgData name="Marco Guay" userId="6801888e-756b-4ee1-b173-2887d22a7901" providerId="ADAL" clId="{3EF01572-1ACD-43EA-97A3-B5B48E6865BF}" dt="2020-08-20T20:16:21.900" v="417"/>
          <ac:grpSpMkLst>
            <pc:docMk/>
            <pc:sldMk cId="1235097434" sldId="260"/>
            <ac:grpSpMk id="385" creationId="{BAD67C64-A27A-448D-826C-438C76BCAE8B}"/>
          </ac:grpSpMkLst>
        </pc:grpChg>
        <pc:grpChg chg="del mod">
          <ac:chgData name="Marco Guay" userId="6801888e-756b-4ee1-b173-2887d22a7901" providerId="ADAL" clId="{3EF01572-1ACD-43EA-97A3-B5B48E6865BF}" dt="2020-08-20T20:16:44.486" v="429"/>
          <ac:grpSpMkLst>
            <pc:docMk/>
            <pc:sldMk cId="1235097434" sldId="260"/>
            <ac:grpSpMk id="396" creationId="{B876EDD0-199B-4051-9041-728B11D1AFAD}"/>
          </ac:grpSpMkLst>
        </pc:grpChg>
        <pc:grpChg chg="del mod">
          <ac:chgData name="Marco Guay" userId="6801888e-756b-4ee1-b173-2887d22a7901" providerId="ADAL" clId="{3EF01572-1ACD-43EA-97A3-B5B48E6865BF}" dt="2020-08-22T23:14:24.441" v="872"/>
          <ac:grpSpMkLst>
            <pc:docMk/>
            <pc:sldMk cId="1235097434" sldId="260"/>
            <ac:grpSpMk id="405" creationId="{BB966224-FC1D-481B-8143-1F16C42FFC90}"/>
          </ac:grpSpMkLst>
        </pc:grpChg>
        <pc:grpChg chg="del mod">
          <ac:chgData name="Marco Guay" userId="6801888e-756b-4ee1-b173-2887d22a7901" providerId="ADAL" clId="{3EF01572-1ACD-43EA-97A3-B5B48E6865BF}" dt="2020-08-20T20:16:44.486" v="429"/>
          <ac:grpSpMkLst>
            <pc:docMk/>
            <pc:sldMk cId="1235097434" sldId="260"/>
            <ac:grpSpMk id="405" creationId="{F5EDBF3A-0EEE-4B97-BFBA-24E96E02EBE0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408" creationId="{0AAC79C6-F7A6-409A-B0C3-8F60D085DD3C}"/>
          </ac:grpSpMkLst>
        </pc:grpChg>
        <pc:grpChg chg="del mod">
          <ac:chgData name="Marco Guay" userId="6801888e-756b-4ee1-b173-2887d22a7901" providerId="ADAL" clId="{3EF01572-1ACD-43EA-97A3-B5B48E6865BF}" dt="2020-08-20T20:17:04.439" v="440"/>
          <ac:grpSpMkLst>
            <pc:docMk/>
            <pc:sldMk cId="1235097434" sldId="260"/>
            <ac:grpSpMk id="412" creationId="{AD4969FB-D263-4CF1-89B7-4B3A2A86AE9A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19" creationId="{D9324DD7-8025-4CD0-BF20-24BBAB42265B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22" creationId="{7C87E6FE-E1BD-473C-ADA7-3F0BBADCD259}"/>
          </ac:grpSpMkLst>
        </pc:grpChg>
        <pc:grpChg chg="del mod">
          <ac:chgData name="Marco Guay" userId="6801888e-756b-4ee1-b173-2887d22a7901" providerId="ADAL" clId="{3EF01572-1ACD-43EA-97A3-B5B48E6865BF}" dt="2020-08-20T20:17:17.731" v="456"/>
          <ac:grpSpMkLst>
            <pc:docMk/>
            <pc:sldMk cId="1235097434" sldId="260"/>
            <ac:grpSpMk id="435" creationId="{28EE2EB3-AE44-4A99-9109-D75B61D4E560}"/>
          </ac:grpSpMkLst>
        </pc:grpChg>
        <pc:grpChg chg="del mod">
          <ac:chgData name="Marco Guay" userId="6801888e-756b-4ee1-b173-2887d22a7901" providerId="ADAL" clId="{3EF01572-1ACD-43EA-97A3-B5B48E6865BF}" dt="2020-08-20T20:17:27.011" v="468"/>
          <ac:grpSpMkLst>
            <pc:docMk/>
            <pc:sldMk cId="1235097434" sldId="260"/>
            <ac:grpSpMk id="436" creationId="{9DB15903-6A80-4BA0-97E1-4D33BFAD98A3}"/>
          </ac:grpSpMkLst>
        </pc:grpChg>
        <pc:grpChg chg="del mod">
          <ac:chgData name="Marco Guay" userId="6801888e-756b-4ee1-b173-2887d22a7901" providerId="ADAL" clId="{3EF01572-1ACD-43EA-97A3-B5B48E6865BF}" dt="2020-08-22T23:09:49.779" v="724" actId="478"/>
          <ac:grpSpMkLst>
            <pc:docMk/>
            <pc:sldMk cId="1235097434" sldId="260"/>
            <ac:grpSpMk id="448" creationId="{E83D5040-9673-4495-A42A-F41ED51FB292}"/>
          </ac:grpSpMkLst>
        </pc:grpChg>
        <pc:grpChg chg="mod">
          <ac:chgData name="Marco Guay" userId="6801888e-756b-4ee1-b173-2887d22a7901" providerId="ADAL" clId="{3EF01572-1ACD-43EA-97A3-B5B48E6865BF}" dt="2020-08-22T23:12:08.021" v="746"/>
          <ac:grpSpMkLst>
            <pc:docMk/>
            <pc:sldMk cId="1235097434" sldId="260"/>
            <ac:grpSpMk id="450" creationId="{9903BA05-3DC7-422C-A7A2-0AD8225B65D1}"/>
          </ac:grpSpMkLst>
        </pc:grpChg>
        <pc:grpChg chg="mod">
          <ac:chgData name="Marco Guay" userId="6801888e-756b-4ee1-b173-2887d22a7901" providerId="ADAL" clId="{3EF01572-1ACD-43EA-97A3-B5B48E6865BF}" dt="2020-08-22T23:12:16.646" v="756"/>
          <ac:grpSpMkLst>
            <pc:docMk/>
            <pc:sldMk cId="1235097434" sldId="260"/>
            <ac:grpSpMk id="460" creationId="{21CE1691-4341-4B9E-9420-6EC4A66C02AE}"/>
          </ac:grpSpMkLst>
        </pc:grpChg>
        <pc:grpChg chg="del mod">
          <ac:chgData name="Marco Guay" userId="6801888e-756b-4ee1-b173-2887d22a7901" providerId="ADAL" clId="{3EF01572-1ACD-43EA-97A3-B5B48E6865BF}" dt="2020-08-22T23:12:44.286" v="776"/>
          <ac:grpSpMkLst>
            <pc:docMk/>
            <pc:sldMk cId="1235097434" sldId="260"/>
            <ac:grpSpMk id="470" creationId="{70883155-E4DE-459A-873C-43D9850152DC}"/>
          </ac:grpSpMkLst>
        </pc:grpChg>
        <pc:grpChg chg="del mod">
          <ac:chgData name="Marco Guay" userId="6801888e-756b-4ee1-b173-2887d22a7901" providerId="ADAL" clId="{3EF01572-1ACD-43EA-97A3-B5B48E6865BF}" dt="2020-08-22T23:12:46.091" v="778"/>
          <ac:grpSpMkLst>
            <pc:docMk/>
            <pc:sldMk cId="1235097434" sldId="260"/>
            <ac:grpSpMk id="479" creationId="{AF7E2FD7-2277-47E7-8D12-0459963BCF75}"/>
          </ac:grpSpMkLst>
        </pc:grpChg>
        <pc:grpChg chg="del mod">
          <ac:chgData name="Marco Guay" userId="6801888e-756b-4ee1-b173-2887d22a7901" providerId="ADAL" clId="{3EF01572-1ACD-43EA-97A3-B5B48E6865BF}" dt="2020-08-22T23:12:52.109" v="782"/>
          <ac:grpSpMkLst>
            <pc:docMk/>
            <pc:sldMk cId="1235097434" sldId="260"/>
            <ac:grpSpMk id="481" creationId="{A6897573-496F-4040-B1CF-F2E29EE63E02}"/>
          </ac:grpSpMkLst>
        </pc:grpChg>
        <pc:grpChg chg="del mod">
          <ac:chgData name="Marco Guay" userId="6801888e-756b-4ee1-b173-2887d22a7901" providerId="ADAL" clId="{3EF01572-1ACD-43EA-97A3-B5B48E6865BF}" dt="2020-08-22T23:13:06.218" v="799"/>
          <ac:grpSpMkLst>
            <pc:docMk/>
            <pc:sldMk cId="1235097434" sldId="260"/>
            <ac:grpSpMk id="484" creationId="{164A182F-C532-4791-8B0C-59089CF54134}"/>
          </ac:grpSpMkLst>
        </pc:grpChg>
        <pc:grpChg chg="del mod">
          <ac:chgData name="Marco Guay" userId="6801888e-756b-4ee1-b173-2887d22a7901" providerId="ADAL" clId="{3EF01572-1ACD-43EA-97A3-B5B48E6865BF}" dt="2020-08-22T23:13:14.098" v="808"/>
          <ac:grpSpMkLst>
            <pc:docMk/>
            <pc:sldMk cId="1235097434" sldId="260"/>
            <ac:grpSpMk id="501" creationId="{A993C525-B59F-4B2E-8E4D-A79814D80569}"/>
          </ac:grpSpMkLst>
        </pc:grpChg>
        <pc:grpChg chg="del mod">
          <ac:chgData name="Marco Guay" userId="6801888e-756b-4ee1-b173-2887d22a7901" providerId="ADAL" clId="{3EF01572-1ACD-43EA-97A3-B5B48E6865BF}" dt="2020-08-22T23:13:16.021" v="810"/>
          <ac:grpSpMkLst>
            <pc:docMk/>
            <pc:sldMk cId="1235097434" sldId="260"/>
            <ac:grpSpMk id="510" creationId="{0F99799A-BEB1-4EBB-BA04-D5529727B5E4}"/>
          </ac:grpSpMkLst>
        </pc:grpChg>
        <pc:grpChg chg="mod">
          <ac:chgData name="Marco Guay" userId="6801888e-756b-4ee1-b173-2887d22a7901" providerId="ADAL" clId="{3EF01572-1ACD-43EA-97A3-B5B48E6865BF}" dt="2020-08-22T23:14:24.441" v="872"/>
          <ac:grpSpMkLst>
            <pc:docMk/>
            <pc:sldMk cId="1235097434" sldId="260"/>
            <ac:grpSpMk id="517" creationId="{534345EC-0441-43B0-A10F-8244B2B34601}"/>
          </ac:grpSpMkLst>
        </pc:grpChg>
        <pc:grpChg chg="del mod">
          <ac:chgData name="Marco Guay" userId="6801888e-756b-4ee1-b173-2887d22a7901" providerId="ADAL" clId="{3EF01572-1ACD-43EA-97A3-B5B48E6865BF}" dt="2020-08-22T23:15:22.248" v="909"/>
          <ac:grpSpMkLst>
            <pc:docMk/>
            <pc:sldMk cId="1235097434" sldId="260"/>
            <ac:grpSpMk id="530" creationId="{9CAEFCC0-FBF2-42CB-9D77-E2374F5A8343}"/>
          </ac:grpSpMkLst>
        </pc:grpChg>
        <pc:grpChg chg="del mod">
          <ac:chgData name="Marco Guay" userId="6801888e-756b-4ee1-b173-2887d22a7901" providerId="ADAL" clId="{3EF01572-1ACD-43EA-97A3-B5B48E6865BF}" dt="2020-08-22T23:15:03.444" v="887"/>
          <ac:grpSpMkLst>
            <pc:docMk/>
            <pc:sldMk cId="1235097434" sldId="260"/>
            <ac:grpSpMk id="531" creationId="{ADFAA3E5-92B4-4F10-8F12-B0C77020BB4E}"/>
          </ac:grpSpMkLst>
        </pc:grpChg>
        <pc:grpChg chg="del mod">
          <ac:chgData name="Marco Guay" userId="6801888e-756b-4ee1-b173-2887d22a7901" providerId="ADAL" clId="{3EF01572-1ACD-43EA-97A3-B5B48E6865BF}" dt="2020-08-22T23:15:09.242" v="896"/>
          <ac:grpSpMkLst>
            <pc:docMk/>
            <pc:sldMk cId="1235097434" sldId="260"/>
            <ac:grpSpMk id="536" creationId="{09083B13-B421-499B-9736-CF5556F2B230}"/>
          </ac:grpSpMkLst>
        </pc:grpChg>
        <pc:grpChg chg="del mod">
          <ac:chgData name="Marco Guay" userId="6801888e-756b-4ee1-b173-2887d22a7901" providerId="ADAL" clId="{3EF01572-1ACD-43EA-97A3-B5B48E6865BF}" dt="2020-08-22T23:15:22.248" v="909"/>
          <ac:grpSpMkLst>
            <pc:docMk/>
            <pc:sldMk cId="1235097434" sldId="260"/>
            <ac:grpSpMk id="544" creationId="{F854A0D6-759E-4614-BE79-6C64F1C51D4F}"/>
          </ac:grpSpMkLst>
        </pc:grpChg>
        <pc:grpChg chg="del mod">
          <ac:chgData name="Marco Guay" userId="6801888e-756b-4ee1-b173-2887d22a7901" providerId="ADAL" clId="{3EF01572-1ACD-43EA-97A3-B5B48E6865BF}" dt="2020-08-22T23:15:29.743" v="917"/>
          <ac:grpSpMkLst>
            <pc:docMk/>
            <pc:sldMk cId="1235097434" sldId="260"/>
            <ac:grpSpMk id="549" creationId="{3530ABCC-D137-41B3-9EF7-445EF38261AA}"/>
          </ac:grpSpMkLst>
        </pc:grpChg>
        <pc:grpChg chg="mod">
          <ac:chgData name="Marco Guay" userId="6801888e-756b-4ee1-b173-2887d22a7901" providerId="ADAL" clId="{3EF01572-1ACD-43EA-97A3-B5B48E6865BF}" dt="2020-08-22T23:15:29.743" v="917"/>
          <ac:grpSpMkLst>
            <pc:docMk/>
            <pc:sldMk cId="1235097434" sldId="260"/>
            <ac:grpSpMk id="557" creationId="{09A2EE2B-4B4F-49FA-890B-277EA20E6D91}"/>
          </ac:grpSpMkLst>
        </pc:grpChg>
        <pc:grpChg chg="del mod">
          <ac:chgData name="Marco Guay" userId="6801888e-756b-4ee1-b173-2887d22a7901" providerId="ADAL" clId="{3EF01572-1ACD-43EA-97A3-B5B48E6865BF}" dt="2020-08-22T23:15:41.506" v="922"/>
          <ac:grpSpMkLst>
            <pc:docMk/>
            <pc:sldMk cId="1235097434" sldId="260"/>
            <ac:grpSpMk id="560" creationId="{9243AAC8-7B36-4A86-91E3-338315830309}"/>
          </ac:grpSpMkLst>
        </pc:grpChg>
        <pc:grpChg chg="del mod">
          <ac:chgData name="Marco Guay" userId="6801888e-756b-4ee1-b173-2887d22a7901" providerId="ADAL" clId="{3EF01572-1ACD-43EA-97A3-B5B48E6865BF}" dt="2020-08-22T23:15:51.418" v="928"/>
          <ac:grpSpMkLst>
            <pc:docMk/>
            <pc:sldMk cId="1235097434" sldId="260"/>
            <ac:grpSpMk id="562" creationId="{A707A3F5-5795-4210-9234-9396486CD1B5}"/>
          </ac:grpSpMkLst>
        </pc:grpChg>
        <pc:grpChg chg="del mod">
          <ac:chgData name="Marco Guay" userId="6801888e-756b-4ee1-b173-2887d22a7901" providerId="ADAL" clId="{3EF01572-1ACD-43EA-97A3-B5B48E6865BF}" dt="2020-08-22T23:15:54.621" v="931"/>
          <ac:grpSpMkLst>
            <pc:docMk/>
            <pc:sldMk cId="1235097434" sldId="260"/>
            <ac:grpSpMk id="568" creationId="{D47D7192-54A8-4A11-9F15-968860F3492F}"/>
          </ac:grpSpMkLst>
        </pc:grpChg>
        <pc:grpChg chg="del mod">
          <ac:chgData name="Marco Guay" userId="6801888e-756b-4ee1-b173-2887d22a7901" providerId="ADAL" clId="{3EF01572-1ACD-43EA-97A3-B5B48E6865BF}" dt="2020-08-22T23:15:58.616" v="934"/>
          <ac:grpSpMkLst>
            <pc:docMk/>
            <pc:sldMk cId="1235097434" sldId="260"/>
            <ac:grpSpMk id="571" creationId="{1E52007A-CE24-4158-94B7-31C65F9539CE}"/>
          </ac:grpSpMkLst>
        </pc:grpChg>
        <pc:grpChg chg="del mod">
          <ac:chgData name="Marco Guay" userId="6801888e-756b-4ee1-b173-2887d22a7901" providerId="ADAL" clId="{3EF01572-1ACD-43EA-97A3-B5B48E6865BF}" dt="2020-08-22T23:15:59.572" v="936"/>
          <ac:grpSpMkLst>
            <pc:docMk/>
            <pc:sldMk cId="1235097434" sldId="260"/>
            <ac:grpSpMk id="574" creationId="{C9392D87-9729-422D-9D8B-4E455A04FB0D}"/>
          </ac:grpSpMkLst>
        </pc:grpChg>
        <pc:grpChg chg="del mod">
          <ac:chgData name="Marco Guay" userId="6801888e-756b-4ee1-b173-2887d22a7901" providerId="ADAL" clId="{3EF01572-1ACD-43EA-97A3-B5B48E6865BF}" dt="2020-08-22T23:16:15.976" v="945"/>
          <ac:grpSpMkLst>
            <pc:docMk/>
            <pc:sldMk cId="1235097434" sldId="260"/>
            <ac:grpSpMk id="576" creationId="{17C84183-548A-4D3E-B18C-66AC669F7BE2}"/>
          </ac:grpSpMkLst>
        </pc:grpChg>
        <pc:grpChg chg="mod">
          <ac:chgData name="Marco Guay" userId="6801888e-756b-4ee1-b173-2887d22a7901" providerId="ADAL" clId="{3EF01572-1ACD-43EA-97A3-B5B48E6865BF}" dt="2020-08-22T23:16:15.976" v="945"/>
          <ac:grpSpMkLst>
            <pc:docMk/>
            <pc:sldMk cId="1235097434" sldId="260"/>
            <ac:grpSpMk id="585" creationId="{4643D475-8DE9-49FC-8D28-E943DA71FB0A}"/>
          </ac:grpSpMkLst>
        </pc:grpChg>
        <pc:inkChg chg="add del">
          <ac:chgData name="Marco Guay" userId="6801888e-756b-4ee1-b173-2887d22a7901" providerId="ADAL" clId="{3EF01572-1ACD-43EA-97A3-B5B48E6865BF}" dt="2020-08-20T20:03:18.119" v="20"/>
          <ac:inkMkLst>
            <pc:docMk/>
            <pc:sldMk cId="1235097434" sldId="260"/>
            <ac:inkMk id="2" creationId="{2F838693-7673-48C8-B6F6-E1681B9323B9}"/>
          </ac:inkMkLst>
        </pc:inkChg>
        <pc:inkChg chg="add del">
          <ac:chgData name="Marco Guay" userId="6801888e-756b-4ee1-b173-2887d22a7901" providerId="ADAL" clId="{3EF01572-1ACD-43EA-97A3-B5B48E6865BF}" dt="2020-08-22T23:12:22.147" v="757"/>
          <ac:inkMkLst>
            <pc:docMk/>
            <pc:sldMk cId="1235097434" sldId="260"/>
            <ac:inkMk id="2" creationId="{7B53C890-14C9-4B63-9614-1187803023E1}"/>
          </ac:inkMkLst>
        </pc:inkChg>
        <pc:inkChg chg="add del mod">
          <ac:chgData name="Marco Guay" userId="6801888e-756b-4ee1-b173-2887d22a7901" providerId="ADAL" clId="{3EF01572-1ACD-43EA-97A3-B5B48E6865BF}" dt="2020-08-20T20:03:18.119" v="16"/>
          <ac:inkMkLst>
            <pc:docMk/>
            <pc:sldMk cId="1235097434" sldId="260"/>
            <ac:inkMk id="3" creationId="{419CE5BB-CD86-4681-A1C7-1DEB248C4B11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3" creationId="{DD739248-5B8B-4F12-BFAE-D156C8D82870}"/>
          </ac:inkMkLst>
        </pc:inkChg>
        <pc:inkChg chg="add del">
          <ac:chgData name="Marco Guay" userId="6801888e-756b-4ee1-b173-2887d22a7901" providerId="ADAL" clId="{3EF01572-1ACD-43EA-97A3-B5B48E6865BF}" dt="2020-08-22T23:16:32.231" v="947"/>
          <ac:inkMkLst>
            <pc:docMk/>
            <pc:sldMk cId="1235097434" sldId="260"/>
            <ac:inkMk id="4" creationId="{2C866CA8-B17E-4D4F-A77F-BF522E59A5DD}"/>
          </ac:inkMkLst>
        </pc:inkChg>
        <pc:inkChg chg="add del mod">
          <ac:chgData name="Marco Guay" userId="6801888e-756b-4ee1-b173-2887d22a7901" providerId="ADAL" clId="{3EF01572-1ACD-43EA-97A3-B5B48E6865BF}" dt="2020-08-20T20:03:18.119" v="19"/>
          <ac:inkMkLst>
            <pc:docMk/>
            <pc:sldMk cId="1235097434" sldId="260"/>
            <ac:inkMk id="4" creationId="{A5C0EDF3-8378-4B32-BB58-AD171641EFAA}"/>
          </ac:inkMkLst>
        </pc:inkChg>
        <pc:inkChg chg="add">
          <ac:chgData name="Marco Guay" userId="6801888e-756b-4ee1-b173-2887d22a7901" providerId="ADAL" clId="{3EF01572-1ACD-43EA-97A3-B5B48E6865BF}" dt="2020-08-22T23:11:54.010" v="733" actId="9405"/>
          <ac:inkMkLst>
            <pc:docMk/>
            <pc:sldMk cId="1235097434" sldId="260"/>
            <ac:inkMk id="5" creationId="{69BF3BED-F6AB-4593-A9BE-9A241E0173BB}"/>
          </ac:inkMkLst>
        </pc:inkChg>
        <pc:inkChg chg="add del mod">
          <ac:chgData name="Marco Guay" userId="6801888e-756b-4ee1-b173-2887d22a7901" providerId="ADAL" clId="{3EF01572-1ACD-43EA-97A3-B5B48E6865BF}" dt="2020-08-20T20:03:18.119" v="17"/>
          <ac:inkMkLst>
            <pc:docMk/>
            <pc:sldMk cId="1235097434" sldId="260"/>
            <ac:inkMk id="5" creationId="{85D699C2-4F03-4713-AA23-EBE7B2C0F6F4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8" creationId="{0E7C6163-6717-454D-9419-7C940502835B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9" creationId="{0CC6F604-0207-4512-A203-198CB6047040}"/>
          </ac:inkMkLst>
        </pc:inkChg>
        <pc:inkChg chg="add del mod">
          <ac:chgData name="Marco Guay" userId="6801888e-756b-4ee1-b173-2887d22a7901" providerId="ADAL" clId="{3EF01572-1ACD-43EA-97A3-B5B48E6865BF}" dt="2020-08-20T20:03:18.119" v="18"/>
          <ac:inkMkLst>
            <pc:docMk/>
            <pc:sldMk cId="1235097434" sldId="260"/>
            <ac:inkMk id="9" creationId="{76984195-23C1-4DF2-8A4F-D210DA609505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10" creationId="{FD319E25-E7DA-4158-B4BB-9158453CC70C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1" creationId="{0E9CA2CA-75FF-4918-BFFE-64E50668E1DE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2" creationId="{0F5A04BB-9B74-4FEE-8A2E-892EF6E2A6F4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3" creationId="{7456CFBE-35AA-4857-8E31-A3A3C32D2FCB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4" creationId="{0F9129C9-B8D9-44CC-82A1-5EBCC625EA9D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5" creationId="{119F6D5F-25AA-41CB-84C5-901BA922DB96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6" creationId="{945C4F5D-E7FD-4439-A0CA-CF551E8799C5}"/>
          </ac:inkMkLst>
        </pc:inkChg>
        <pc:inkChg chg="add mod">
          <ac:chgData name="Marco Guay" userId="6801888e-756b-4ee1-b173-2887d22a7901" providerId="ADAL" clId="{3EF01572-1ACD-43EA-97A3-B5B48E6865BF}" dt="2020-08-20T20:03:30.721" v="28"/>
          <ac:inkMkLst>
            <pc:docMk/>
            <pc:sldMk cId="1235097434" sldId="260"/>
            <ac:inkMk id="17" creationId="{C8BCF94F-9FAB-4552-80AF-5D6847B37D0D}"/>
          </ac:inkMkLst>
        </pc:inkChg>
        <pc:inkChg chg="add">
          <ac:chgData name="Marco Guay" userId="6801888e-756b-4ee1-b173-2887d22a7901" providerId="ADAL" clId="{3EF01572-1ACD-43EA-97A3-B5B48E6865BF}" dt="2020-08-20T20:03:33.939" v="29" actId="9405"/>
          <ac:inkMkLst>
            <pc:docMk/>
            <pc:sldMk cId="1235097434" sldId="260"/>
            <ac:inkMk id="19" creationId="{C0C9D6F9-7B32-454C-83DD-3C900D351784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0" creationId="{0025F5C0-2F39-4431-9A5B-A3AAC9413FC9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1" creationId="{5ECA927C-8594-4F6E-97B9-78C248CD6364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2" creationId="{C831C1A6-EAF7-4A9B-8ABB-BCA6E7558EF9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3" creationId="{2B830358-8398-4046-B87B-F91B81150B6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4" creationId="{9833D43D-58A8-4F7B-99CE-72D6F294E8BC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5" creationId="{16E566AA-10A2-4C07-9AE6-6FBAAC6FBDD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6" creationId="{C3C6CBCE-F507-4A49-BCBB-0974F419663F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27" creationId="{18AD201E-27B9-4742-990B-FE891A6869CE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8" creationId="{08664326-8731-4860-B3DF-FF3BC0D42DD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29" creationId="{75436DD1-79C3-4446-8E6C-2F8E675F482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0" creationId="{60EE13B9-35A8-4BCD-8B2E-5680E7B82B30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1" creationId="{58986D5D-1449-45D4-859A-FF5AFF90C50F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2" creationId="{05552876-F524-49FE-AC94-2D00C835020B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3" creationId="{0E80BB29-E3B2-4F01-9B9C-C014AF8E794A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4" creationId="{B1ADE931-A34D-4539-92C4-E1DE3A8A662F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5" creationId="{6D488F4F-5DF5-46EC-B0C6-31C3161F85B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6" creationId="{84488998-6C53-48E1-9A88-32954CD667ED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7" creationId="{3BC8C88E-6D6A-4E0B-9004-EAD6E2B04185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8" creationId="{5F164AC9-70C6-457C-B655-507D6B7AFBC8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39" creationId="{D0CF8327-727E-4356-A491-29704EB78E96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40" creationId="{B27618E1-8C82-45D6-A907-F249D9B7E4A6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41" creationId="{A14D95D9-91A8-4B6A-B219-AF525D821C79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2" creationId="{7C4B0511-5FE0-4F10-8253-7582B4A64543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3" creationId="{FF08AD26-E6BF-41C3-BD79-1AE5EC1D2F24}"/>
          </ac:inkMkLst>
        </pc:inkChg>
        <pc:inkChg chg="add del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4" creationId="{527A820E-D738-48F7-A0BE-DCBE8F573360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5" creationId="{54441A9F-BB61-4E7B-84FF-ACFE630B31BB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6" creationId="{D4E7E533-5322-400B-B54E-3C2650F459E8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8" creationId="{3C51E160-A8FB-4B69-ACF9-F65117E8364C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49" creationId="{33E78F3F-0B70-4B99-AD5C-28CF48E87F44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0" creationId="{F2C8081B-047E-477F-BBEE-AEF05E8160D6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1" creationId="{43B3FD07-A8FC-4006-AE2B-ECE68DE08C30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2" creationId="{5726B203-CB47-448C-8D0B-E54D8A55BA71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3" creationId="{A758E59A-60A5-420C-9D5A-731CC2518E40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4" creationId="{BC370EC0-4A34-46BD-8742-19DFED2B316D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5" creationId="{B81B34A3-BF27-4F1B-852A-0034FF88F306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56" creationId="{34C1609F-1DDD-4692-9A17-DC0AEB7A79D1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7" creationId="{471279C5-A3FB-47D0-B3A6-18478DF4D5D3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8" creationId="{3DC19253-B525-4AE1-99C1-D23C098C5C7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59" creationId="{91D7DE79-B97B-4C24-ADC5-F09A563C5E3C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60" creationId="{69CA8FCC-0064-4A28-834F-0AE53D73FA38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1" creationId="{B9100172-5095-4502-BCB7-84B3F29634B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2" creationId="{754014D3-6B8C-4B85-A986-756A3A003086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3" creationId="{61F9D264-9859-49E3-98B2-0EB504DD658B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5" creationId="{1EF57BA5-4D40-433F-923E-BBF12BEB8E8A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6" creationId="{89BCEB1A-0B06-4728-8E74-06BB4715B70E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67" creationId="{8C41A346-561D-48EF-A544-8FDE585020FD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8" creationId="{2D2997C9-846A-4E02-8D99-60F94D46223E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69" creationId="{5D6430CC-C333-423B-8451-4F98D139520F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0" creationId="{138435DA-12C5-4CFE-88C4-95BA52A4F934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1" creationId="{62F2067E-C721-46C4-B574-586749E2EDA3}"/>
          </ac:inkMkLst>
        </pc:inkChg>
        <pc:inkChg chg="add del mod">
          <ac:chgData name="Marco Guay" userId="6801888e-756b-4ee1-b173-2887d22a7901" providerId="ADAL" clId="{3EF01572-1ACD-43EA-97A3-B5B48E6865BF}" dt="2020-08-22T23:11:09.171" v="730" actId="478"/>
          <ac:inkMkLst>
            <pc:docMk/>
            <pc:sldMk cId="1235097434" sldId="260"/>
            <ac:inkMk id="72" creationId="{F3A363FE-8B69-4216-96C0-EAFA5032CA3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73" creationId="{5E1E8FB5-E0CD-40AF-B7F4-258BBC275F7C}"/>
          </ac:inkMkLst>
        </pc:inkChg>
        <pc:inkChg chg="add de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4" creationId="{65186450-7EC5-464B-BD4F-12061E0B4EDF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5" creationId="{C029363F-C326-4F9D-B2FA-E44F71E78929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6" creationId="{299DA921-B8B6-4A57-8F0F-FF452905B92C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7" creationId="{FE1D6D6E-90BB-44C9-8BEA-8358BA224534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8" creationId="{BE7A6629-7053-4FC7-AC62-21CF97C0B18D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79" creationId="{4DB9B0E5-5EC9-4C1E-90BB-6EDCA709C374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0" creationId="{84869627-4C58-46D1-8223-34091C1662B6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1" creationId="{6317B20E-E265-4526-8330-2A6318A0B728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2" creationId="{650E39EA-FB9C-44BD-A4ED-B504024D0979}"/>
          </ac:inkMkLst>
        </pc:inkChg>
        <pc:inkChg chg="add del">
          <ac:chgData name="Marco Guay" userId="6801888e-756b-4ee1-b173-2887d22a7901" providerId="ADAL" clId="{3EF01572-1ACD-43EA-97A3-B5B48E6865BF}" dt="2020-08-20T20:06:59.368" v="94"/>
          <ac:inkMkLst>
            <pc:docMk/>
            <pc:sldMk cId="1235097434" sldId="260"/>
            <ac:inkMk id="84" creationId="{12E34D07-53B8-4527-BBA6-66B109C219E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84" creationId="{6523E86E-B02E-4DCC-BDA2-E283C8B03C9B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5" creationId="{40766568-C922-40BF-A05F-F3BD7CB02537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6" creationId="{9548AAFA-1EAB-4E0C-96B1-4AAED52F7846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7" creationId="{6AF71D60-D51D-4BA7-80AD-45D0FD589E34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8" creationId="{1156D3DF-13C4-48CE-A8F5-C47C5F26F5A7}"/>
          </ac:inkMkLst>
        </pc:inkChg>
        <pc:inkChg chg="add del mod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89" creationId="{0458B08E-4882-4793-AFC1-BEADB057F796}"/>
          </ac:inkMkLst>
        </pc:inkChg>
        <pc:inkChg chg="add del mod topLvl">
          <ac:chgData name="Marco Guay" userId="6801888e-756b-4ee1-b173-2887d22a7901" providerId="ADAL" clId="{3EF01572-1ACD-43EA-97A3-B5B48E6865BF}" dt="2020-08-22T23:11:29.337" v="731" actId="478"/>
          <ac:inkMkLst>
            <pc:docMk/>
            <pc:sldMk cId="1235097434" sldId="260"/>
            <ac:inkMk id="90" creationId="{4C599D75-844E-4613-977B-168EF83A5738}"/>
          </ac:inkMkLst>
        </pc:inkChg>
        <pc:inkChg chg="add mod">
          <ac:chgData name="Marco Guay" userId="6801888e-756b-4ee1-b173-2887d22a7901" providerId="ADAL" clId="{3EF01572-1ACD-43EA-97A3-B5B48E6865BF}" dt="2020-08-20T20:07:10.273" v="103"/>
          <ac:inkMkLst>
            <pc:docMk/>
            <pc:sldMk cId="1235097434" sldId="260"/>
            <ac:inkMk id="92" creationId="{0134C188-BDE5-49DA-8729-85A885D1D540}"/>
          </ac:inkMkLst>
        </pc:inkChg>
        <pc:inkChg chg="add del mod topLvl">
          <ac:chgData name="Marco Guay" userId="6801888e-756b-4ee1-b173-2887d22a7901" providerId="ADAL" clId="{3EF01572-1ACD-43EA-97A3-B5B48E6865BF}" dt="2020-08-22T23:10:49.162" v="729"/>
          <ac:inkMkLst>
            <pc:docMk/>
            <pc:sldMk cId="1235097434" sldId="260"/>
            <ac:inkMk id="94" creationId="{C0E2ED29-C341-4E60-97BE-5F43E02359C5}"/>
          </ac:inkMkLst>
        </pc:inkChg>
        <pc:inkChg chg="add del mod topLvl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5" creationId="{E29CC4CF-1FB2-451C-8EA7-EFA91B484106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6" creationId="{8E02261C-947A-4859-8869-BBD3E33FC759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7" creationId="{76AD2B8C-1632-4EBE-8294-7C0680083B0B}"/>
          </ac:inkMkLst>
        </pc:inkChg>
        <pc:inkChg chg="add del mod">
          <ac:chgData name="Marco Guay" userId="6801888e-756b-4ee1-b173-2887d22a7901" providerId="ADAL" clId="{3EF01572-1ACD-43EA-97A3-B5B48E6865BF}" dt="2020-08-22T23:10:46.780" v="728" actId="478"/>
          <ac:inkMkLst>
            <pc:docMk/>
            <pc:sldMk cId="1235097434" sldId="260"/>
            <ac:inkMk id="98" creationId="{FCCB56C1-17FF-425B-893A-E246A5C8020C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99" creationId="{C6707109-04B3-49E1-A5B4-DB3A1AA0246E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0" creationId="{F1268B6E-54F2-4BCF-AF7C-E07A4D12D608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1" creationId="{5E61E0A9-953A-45CF-AEA1-807CD089E1DE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2" creationId="{0E29418D-036A-4C1D-B051-04D0AEC77A1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3" creationId="{27DEBE42-3AD1-4171-A942-B15902FABB02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4" creationId="{4EF866CA-E406-4BC1-B597-7BE42CACE837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5" creationId="{73B36873-CB2B-4309-BD12-AE1B482AC7A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6" creationId="{814D1AE2-1A02-4594-9D9F-6EE99B94C3C1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7" creationId="{467A94F4-5A40-4A66-842D-FF8C3660ECF9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8" creationId="{9D10E795-B220-43EC-AD31-572B96277F5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09" creationId="{35F935BD-2060-467D-B12D-61B540F83102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0" creationId="{11833E86-CC25-4BFD-99D7-C2A915DE0861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1" creationId="{E7464FB4-1875-4FD3-AEA6-51140EB16B59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2" creationId="{F4453463-AE33-4E73-938F-C1F12135F390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3" creationId="{01E0A35F-B2CB-4748-ACDD-C7C5CB19AE47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4" creationId="{BA0D6BE0-F662-41FB-80FE-33F1A88A8F3F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5" creationId="{21546AD7-657B-4B68-B85B-582549668745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6" creationId="{CF2A6FDD-0B04-47E7-997B-740BA52F3B96}"/>
          </ac:inkMkLst>
        </pc:inkChg>
        <pc:inkChg chg="add mod">
          <ac:chgData name="Marco Guay" userId="6801888e-756b-4ee1-b173-2887d22a7901" providerId="ADAL" clId="{3EF01572-1ACD-43EA-97A3-B5B48E6865BF}" dt="2020-08-20T20:07:29.248" v="129"/>
          <ac:inkMkLst>
            <pc:docMk/>
            <pc:sldMk cId="1235097434" sldId="260"/>
            <ac:inkMk id="117" creationId="{82D1D694-235A-4DB8-91BD-740E0D5FB482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18" creationId="{55C8EB33-BEBB-436C-9DB2-EDFEDF6F926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2" creationId="{57B3DBA3-0F21-4F66-8F40-B51EA4114388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3" creationId="{7B852CFF-1359-48EC-A867-0E75AE99FDDC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4" creationId="{4ECF4D9B-8A6C-49ED-A7C4-C2ABF58837B6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5" creationId="{EC8821AF-40E2-46D1-97B6-8E64C42A471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6" creationId="{D5D95FB8-D93C-43F9-84E6-009D5BCA5DE3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7" creationId="{ED19897D-0B42-4775-B7F1-C9C28D1C2126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28" creationId="{C4A31E98-724A-40F0-91DE-A6F8CE9DF10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0" creationId="{41396688-2668-4F94-B478-3D4652ED2A1C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1" creationId="{23D141E4-8B3B-4A5B-BCC7-08945FF3B2D1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2" creationId="{0CE33ED4-2EAC-4612-8BED-C71D91C13431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3" creationId="{0D07FFA5-8BD6-4A60-9BFD-838BA5B6FBF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4" creationId="{E2B85FFC-F939-4EEA-957B-F52118CFF3C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5" creationId="{0553F564-3F86-4AFD-A10A-7FC045CCB35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6" creationId="{98CCBBBE-5180-47CC-9865-39A527D4263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37" creationId="{E97E1A2C-B36B-4ED7-ADCE-E9265228C0E6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8" creationId="{01B496DC-344C-4BE0-B7CE-D478B1CB80FF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39" creationId="{EE10D8FF-E085-4AD8-A6D2-9F42C3C5AAF1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0" creationId="{F7BFD703-F662-43CA-9047-A76F6F2EBA4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1" creationId="{0B0C215C-CD11-491D-A8CC-914E4C76B330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42" creationId="{AEAF3F0D-8B24-41E9-918F-05CDDC3EA4F0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3" creationId="{C2AD625B-3BC7-4584-A430-8C8E5222EDDF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4" creationId="{3D3B33CB-9C6F-4A45-8D77-904EA640FCDF}"/>
          </ac:inkMkLst>
        </pc:inkChg>
        <pc:inkChg chg="add de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6" creationId="{107D5D2F-13F9-481D-9F8F-1786E0EB47BC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7" creationId="{6130E16D-EA44-41A4-BE29-A10A236FFC5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8" creationId="{06AB29CA-904E-42B3-83DB-A3F72DBCFE67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49" creationId="{582451BF-8EFB-40FC-AECD-8A52E36EBEAF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0" creationId="{93F4C72F-A40C-4D24-81B1-C272BEA42C5B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1" creationId="{DA180C89-27A2-4DFE-B06B-8E9DEAD07B3D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2" creationId="{7B7B4708-E76F-4E2B-955D-A8BB0EA13088}"/>
          </ac:inkMkLst>
        </pc:inkChg>
        <pc:inkChg chg="add del mod topLvl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54" creationId="{59D10213-B5DD-4432-978E-6DC117C268C0}"/>
          </ac:inkMkLst>
        </pc:inkChg>
        <pc:inkChg chg="add del">
          <ac:chgData name="Marco Guay" userId="6801888e-756b-4ee1-b173-2887d22a7901" providerId="ADAL" clId="{3EF01572-1ACD-43EA-97A3-B5B48E6865BF}" dt="2020-08-20T20:08:20.661" v="165" actId="9405"/>
          <ac:inkMkLst>
            <pc:docMk/>
            <pc:sldMk cId="1235097434" sldId="260"/>
            <ac:inkMk id="156" creationId="{41DE05B9-5393-4055-85A1-14A055CBAC5F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6" creationId="{60D54233-7B16-4E30-AC8B-5025EA8A05A6}"/>
          </ac:inkMkLst>
        </pc:inkChg>
        <pc:inkChg chg="add del mod">
          <ac:chgData name="Marco Guay" userId="6801888e-756b-4ee1-b173-2887d22a7901" providerId="ADAL" clId="{3EF01572-1ACD-43EA-97A3-B5B48E6865BF}" dt="2020-08-20T20:08:27.313" v="170" actId="9405"/>
          <ac:inkMkLst>
            <pc:docMk/>
            <pc:sldMk cId="1235097434" sldId="260"/>
            <ac:inkMk id="157" creationId="{93ABA184-01F6-4C2D-AF6D-E7474EA1874E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7" creationId="{B14C5C45-DF39-4D76-AFF9-C1A41F7468A7}"/>
          </ac:inkMkLst>
        </pc:inkChg>
        <pc:inkChg chg="add del mod">
          <ac:chgData name="Marco Guay" userId="6801888e-756b-4ee1-b173-2887d22a7901" providerId="ADAL" clId="{3EF01572-1ACD-43EA-97A3-B5B48E6865BF}" dt="2020-08-20T20:08:25.701" v="169" actId="9405"/>
          <ac:inkMkLst>
            <pc:docMk/>
            <pc:sldMk cId="1235097434" sldId="260"/>
            <ac:inkMk id="158" creationId="{05E5B8A6-BB19-4D71-9D5D-F23CCDE44CB1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8" creationId="{1A74A728-5FDE-48FF-A1FB-9614A649342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59" creationId="{2353FD9B-B05B-4317-9F9C-096FA4854587}"/>
          </ac:inkMkLst>
        </pc:inkChg>
        <pc:inkChg chg="add del">
          <ac:chgData name="Marco Guay" userId="6801888e-756b-4ee1-b173-2887d22a7901" providerId="ADAL" clId="{3EF01572-1ACD-43EA-97A3-B5B48E6865BF}" dt="2020-08-20T20:08:34.550" v="174" actId="9405"/>
          <ac:inkMkLst>
            <pc:docMk/>
            <pc:sldMk cId="1235097434" sldId="260"/>
            <ac:inkMk id="160" creationId="{6CF056DE-36A1-42D7-9652-F12E91D4278D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0" creationId="{83668675-51CD-4C02-9168-4FF4F559D336}"/>
          </ac:inkMkLst>
        </pc:inkChg>
        <pc:inkChg chg="add del">
          <ac:chgData name="Marco Guay" userId="6801888e-756b-4ee1-b173-2887d22a7901" providerId="ADAL" clId="{3EF01572-1ACD-43EA-97A3-B5B48E6865BF}" dt="2020-08-20T20:08:33.163" v="173" actId="9405"/>
          <ac:inkMkLst>
            <pc:docMk/>
            <pc:sldMk cId="1235097434" sldId="260"/>
            <ac:inkMk id="161" creationId="{C07990FC-74F1-4F58-A07F-86DBDDA2B74A}"/>
          </ac:inkMkLst>
        </pc:inkChg>
        <pc:inkChg chg="add del mod">
          <ac:chgData name="Marco Guay" userId="6801888e-756b-4ee1-b173-2887d22a7901" providerId="ADAL" clId="{3EF01572-1ACD-43EA-97A3-B5B48E6865BF}" dt="2020-08-22T23:10:35.041" v="727" actId="478"/>
          <ac:inkMkLst>
            <pc:docMk/>
            <pc:sldMk cId="1235097434" sldId="260"/>
            <ac:inkMk id="162" creationId="{389AB587-5A4B-4448-8326-D444031A2660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3" creationId="{A75ACA09-E2D9-4EDF-B5DB-CED542981E95}"/>
          </ac:inkMkLst>
        </pc:inkChg>
        <pc:inkChg chg="add del mod">
          <ac:chgData name="Marco Guay" userId="6801888e-756b-4ee1-b173-2887d22a7901" providerId="ADAL" clId="{3EF01572-1ACD-43EA-97A3-B5B48E6865BF}" dt="2020-08-20T20:12:12.874" v="265"/>
          <ac:inkMkLst>
            <pc:docMk/>
            <pc:sldMk cId="1235097434" sldId="260"/>
            <ac:inkMk id="163" creationId="{D12ADAAC-1E9D-46F3-A43B-BE6DA4A64E8F}"/>
          </ac:inkMkLst>
        </pc:inkChg>
        <pc:inkChg chg="add del mod">
          <ac:chgData name="Marco Guay" userId="6801888e-756b-4ee1-b173-2887d22a7901" providerId="ADAL" clId="{3EF01572-1ACD-43EA-97A3-B5B48E6865BF}" dt="2020-08-20T20:12:12.890" v="268"/>
          <ac:inkMkLst>
            <pc:docMk/>
            <pc:sldMk cId="1235097434" sldId="260"/>
            <ac:inkMk id="164" creationId="{5813B92F-2144-48B5-8236-A5BBA88667F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4" creationId="{7519F8A5-B285-4456-85DA-EF8886D2D7D7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5" creationId="{33175D1B-E598-4722-853B-9273D89CAF1A}"/>
          </ac:inkMkLst>
        </pc:inkChg>
        <pc:inkChg chg="add del mod">
          <ac:chgData name="Marco Guay" userId="6801888e-756b-4ee1-b173-2887d22a7901" providerId="ADAL" clId="{3EF01572-1ACD-43EA-97A3-B5B48E6865BF}" dt="2020-08-20T20:12:12.874" v="266"/>
          <ac:inkMkLst>
            <pc:docMk/>
            <pc:sldMk cId="1235097434" sldId="260"/>
            <ac:inkMk id="165" creationId="{E2620445-A368-48FC-9E9B-E4C046791FBD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6" creationId="{F308AF35-5F05-4C59-A4AB-EE765D4616AF}"/>
          </ac:inkMkLst>
        </pc:inkChg>
        <pc:inkChg chg="add del mod">
          <ac:chgData name="Marco Guay" userId="6801888e-756b-4ee1-b173-2887d22a7901" providerId="ADAL" clId="{3EF01572-1ACD-43EA-97A3-B5B48E6865BF}" dt="2020-08-20T20:12:12.889" v="267"/>
          <ac:inkMkLst>
            <pc:docMk/>
            <pc:sldMk cId="1235097434" sldId="260"/>
            <ac:inkMk id="167" creationId="{6BB63E7C-9B07-420F-B64C-E30F5A78577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67" creationId="{A36B0E7E-130B-4703-81B0-BDC230E0DB7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68" creationId="{D5F368F5-EADC-4098-B690-10C897557EF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69" creationId="{0DD21AF1-E3BF-4D06-B389-7D4BF243D01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0" creationId="{77FCCA09-B2C3-47A0-BECE-F65B8A48A76E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1" creationId="{88685D1C-40B3-4783-9D04-72BA5E0E944E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2" creationId="{BC65DC1B-4D62-4418-AC59-E26447C3F8F3}"/>
          </ac:inkMkLst>
        </pc:inkChg>
        <pc:inkChg chg="add del mod topLvl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3" creationId="{3420A21A-41C1-4CA3-9F69-EBBAF9FB3256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4" creationId="{DBB66A4B-6B3E-4F12-864B-51B02B1281DD}"/>
          </ac:inkMkLst>
        </pc:inkChg>
        <pc:inkChg chg="add del mod">
          <ac:chgData name="Marco Guay" userId="6801888e-756b-4ee1-b173-2887d22a7901" providerId="ADAL" clId="{3EF01572-1ACD-43EA-97A3-B5B48E6865BF}" dt="2020-08-22T23:09:22.091" v="718"/>
          <ac:inkMkLst>
            <pc:docMk/>
            <pc:sldMk cId="1235097434" sldId="260"/>
            <ac:inkMk id="175" creationId="{BD677017-3EF3-4F91-951B-C363EDE4DDF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76" creationId="{19C9E5E6-F7BC-4052-B22F-5DEC794C3576}"/>
          </ac:inkMkLst>
        </pc:inkChg>
        <pc:inkChg chg="add del mod">
          <ac:chgData name="Marco Guay" userId="6801888e-756b-4ee1-b173-2887d22a7901" providerId="ADAL" clId="{3EF01572-1ACD-43EA-97A3-B5B48E6865BF}" dt="2020-08-22T23:09:22.091" v="717"/>
          <ac:inkMkLst>
            <pc:docMk/>
            <pc:sldMk cId="1235097434" sldId="260"/>
            <ac:inkMk id="177" creationId="{B1A92837-4F6B-4888-A809-BAC7F7B6818D}"/>
          </ac:inkMkLst>
        </pc:inkChg>
        <pc:inkChg chg="add del mod">
          <ac:chgData name="Marco Guay" userId="6801888e-756b-4ee1-b173-2887d22a7901" providerId="ADAL" clId="{3EF01572-1ACD-43EA-97A3-B5B48E6865BF}" dt="2020-08-22T23:09:22.086" v="706"/>
          <ac:inkMkLst>
            <pc:docMk/>
            <pc:sldMk cId="1235097434" sldId="260"/>
            <ac:inkMk id="178" creationId="{8E0AA33C-6408-470E-BB20-B2A0E1C63758}"/>
          </ac:inkMkLst>
        </pc:inkChg>
        <pc:inkChg chg="add del mod">
          <ac:chgData name="Marco Guay" userId="6801888e-756b-4ee1-b173-2887d22a7901" providerId="ADAL" clId="{3EF01572-1ACD-43EA-97A3-B5B48E6865BF}" dt="2020-08-22T23:09:22.092" v="720"/>
          <ac:inkMkLst>
            <pc:docMk/>
            <pc:sldMk cId="1235097434" sldId="260"/>
            <ac:inkMk id="179" creationId="{A930D1B5-F3D1-4804-AE15-4502F4E2B7C2}"/>
          </ac:inkMkLst>
        </pc:inkChg>
        <pc:inkChg chg="add del mod">
          <ac:chgData name="Marco Guay" userId="6801888e-756b-4ee1-b173-2887d22a7901" providerId="ADAL" clId="{3EF01572-1ACD-43EA-97A3-B5B48E6865BF}" dt="2020-08-22T23:09:22.090" v="712"/>
          <ac:inkMkLst>
            <pc:docMk/>
            <pc:sldMk cId="1235097434" sldId="260"/>
            <ac:inkMk id="180" creationId="{1E82561A-BE50-4E76-8145-A56FDFCACA07}"/>
          </ac:inkMkLst>
        </pc:inkChg>
        <pc:inkChg chg="add del mod">
          <ac:chgData name="Marco Guay" userId="6801888e-756b-4ee1-b173-2887d22a7901" providerId="ADAL" clId="{3EF01572-1ACD-43EA-97A3-B5B48E6865BF}" dt="2020-08-22T23:09:22.088" v="707"/>
          <ac:inkMkLst>
            <pc:docMk/>
            <pc:sldMk cId="1235097434" sldId="260"/>
            <ac:inkMk id="181" creationId="{990FC437-E660-4ABA-ACAB-A7BD0EAE2C8A}"/>
          </ac:inkMkLst>
        </pc:inkChg>
        <pc:inkChg chg="add del mod">
          <ac:chgData name="Marco Guay" userId="6801888e-756b-4ee1-b173-2887d22a7901" providerId="ADAL" clId="{3EF01572-1ACD-43EA-97A3-B5B48E6865BF}" dt="2020-08-22T23:09:22.090" v="716"/>
          <ac:inkMkLst>
            <pc:docMk/>
            <pc:sldMk cId="1235097434" sldId="260"/>
            <ac:inkMk id="182" creationId="{C4835173-EA27-4140-8612-5780033B8981}"/>
          </ac:inkMkLst>
        </pc:inkChg>
        <pc:inkChg chg="add del mod">
          <ac:chgData name="Marco Guay" userId="6801888e-756b-4ee1-b173-2887d22a7901" providerId="ADAL" clId="{3EF01572-1ACD-43EA-97A3-B5B48E6865BF}" dt="2020-08-22T23:09:22.090" v="714"/>
          <ac:inkMkLst>
            <pc:docMk/>
            <pc:sldMk cId="1235097434" sldId="260"/>
            <ac:inkMk id="183" creationId="{E74B7D27-21CB-4CFB-B12F-BAAE23203759}"/>
          </ac:inkMkLst>
        </pc:inkChg>
        <pc:inkChg chg="add del mod">
          <ac:chgData name="Marco Guay" userId="6801888e-756b-4ee1-b173-2887d22a7901" providerId="ADAL" clId="{3EF01572-1ACD-43EA-97A3-B5B48E6865BF}" dt="2020-08-22T23:09:22.090" v="715"/>
          <ac:inkMkLst>
            <pc:docMk/>
            <pc:sldMk cId="1235097434" sldId="260"/>
            <ac:inkMk id="184" creationId="{6D799256-892B-4AB3-8639-6983D0249786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85" creationId="{7B674D62-91BB-47F7-990F-AC0618D9AE25}"/>
          </ac:inkMkLst>
        </pc:inkChg>
        <pc:inkChg chg="add del mod">
          <ac:chgData name="Marco Guay" userId="6801888e-756b-4ee1-b173-2887d22a7901" providerId="ADAL" clId="{3EF01572-1ACD-43EA-97A3-B5B48E6865BF}" dt="2020-08-22T23:09:22.092" v="719"/>
          <ac:inkMkLst>
            <pc:docMk/>
            <pc:sldMk cId="1235097434" sldId="260"/>
            <ac:inkMk id="186" creationId="{710EF86B-2B6E-4F1D-A16D-36D4E83F440C}"/>
          </ac:inkMkLst>
        </pc:inkChg>
        <pc:inkChg chg="add del mod">
          <ac:chgData name="Marco Guay" userId="6801888e-756b-4ee1-b173-2887d22a7901" providerId="ADAL" clId="{3EF01572-1ACD-43EA-97A3-B5B48E6865BF}" dt="2020-08-22T23:09:22.092" v="721"/>
          <ac:inkMkLst>
            <pc:docMk/>
            <pc:sldMk cId="1235097434" sldId="260"/>
            <ac:inkMk id="187" creationId="{2FEFCC6B-76B5-4E35-BDAA-CC4808944FE6}"/>
          </ac:inkMkLst>
        </pc:inkChg>
        <pc:inkChg chg="add del mod">
          <ac:chgData name="Marco Guay" userId="6801888e-756b-4ee1-b173-2887d22a7901" providerId="ADAL" clId="{3EF01572-1ACD-43EA-97A3-B5B48E6865BF}" dt="2020-08-22T23:09:22.089" v="710"/>
          <ac:inkMkLst>
            <pc:docMk/>
            <pc:sldMk cId="1235097434" sldId="260"/>
            <ac:inkMk id="188" creationId="{DF0EADF6-B3C4-45B3-AEFA-4DC20A8679F8}"/>
          </ac:inkMkLst>
        </pc:inkChg>
        <pc:inkChg chg="add del mod">
          <ac:chgData name="Marco Guay" userId="6801888e-756b-4ee1-b173-2887d22a7901" providerId="ADAL" clId="{3EF01572-1ACD-43EA-97A3-B5B48E6865BF}" dt="2020-08-22T23:09:22.090" v="713"/>
          <ac:inkMkLst>
            <pc:docMk/>
            <pc:sldMk cId="1235097434" sldId="260"/>
            <ac:inkMk id="189" creationId="{586F1748-7B00-4848-9534-D15708A73125}"/>
          </ac:inkMkLst>
        </pc:inkChg>
        <pc:inkChg chg="add del mod">
          <ac:chgData name="Marco Guay" userId="6801888e-756b-4ee1-b173-2887d22a7901" providerId="ADAL" clId="{3EF01572-1ACD-43EA-97A3-B5B48E6865BF}" dt="2020-08-22T23:09:22.088" v="708"/>
          <ac:inkMkLst>
            <pc:docMk/>
            <pc:sldMk cId="1235097434" sldId="260"/>
            <ac:inkMk id="190" creationId="{BEBE48AC-4C1F-4B09-A13D-952DD8DC8D5A}"/>
          </ac:inkMkLst>
        </pc:inkChg>
        <pc:inkChg chg="add del mod">
          <ac:chgData name="Marco Guay" userId="6801888e-756b-4ee1-b173-2887d22a7901" providerId="ADAL" clId="{3EF01572-1ACD-43EA-97A3-B5B48E6865BF}" dt="2020-08-22T23:09:22.090" v="711"/>
          <ac:inkMkLst>
            <pc:docMk/>
            <pc:sldMk cId="1235097434" sldId="260"/>
            <ac:inkMk id="191" creationId="{E3E93F27-A22C-4943-A9C0-1660653107C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2" creationId="{AF4B9F85-CB30-44A4-AED5-35E4FEAE8422}"/>
          </ac:inkMkLst>
        </pc:inkChg>
        <pc:inkChg chg="add del mod">
          <ac:chgData name="Marco Guay" userId="6801888e-756b-4ee1-b173-2887d22a7901" providerId="ADAL" clId="{3EF01572-1ACD-43EA-97A3-B5B48E6865BF}" dt="2020-08-20T20:12:12.890" v="269"/>
          <ac:inkMkLst>
            <pc:docMk/>
            <pc:sldMk cId="1235097434" sldId="260"/>
            <ac:inkMk id="193" creationId="{23D7EB44-6254-4542-B2CA-D58F822C0EA7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3" creationId="{6771DECC-B1CF-4F77-85C5-9DEE9883C83B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94" creationId="{9DD9FA0B-353F-4A45-9DFE-BFBCA4C7C18C}"/>
          </ac:inkMkLst>
        </pc:inkChg>
        <pc:inkChg chg="add del mod topLvl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195" creationId="{2903DBAD-D233-40BB-BFB1-A6272961CD7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196" creationId="{B7090A31-B261-4DB8-9F8F-DFFD3337DA84}"/>
          </ac:inkMkLst>
        </pc:inkChg>
        <pc:inkChg chg="add del mod">
          <ac:chgData name="Marco Guay" userId="6801888e-756b-4ee1-b173-2887d22a7901" providerId="ADAL" clId="{3EF01572-1ACD-43EA-97A3-B5B48E6865BF}" dt="2020-08-22T23:09:22.089" v="709"/>
          <ac:inkMkLst>
            <pc:docMk/>
            <pc:sldMk cId="1235097434" sldId="260"/>
            <ac:inkMk id="197" creationId="{FEE1E5BE-60BA-4E1C-AF69-4459DF024402}"/>
          </ac:inkMkLst>
        </pc:inkChg>
        <pc:inkChg chg="add">
          <ac:chgData name="Marco Guay" userId="6801888e-756b-4ee1-b173-2887d22a7901" providerId="ADAL" clId="{3EF01572-1ACD-43EA-97A3-B5B48E6865BF}" dt="2020-08-20T20:10:46.664" v="212" actId="9405"/>
          <ac:inkMkLst>
            <pc:docMk/>
            <pc:sldMk cId="1235097434" sldId="260"/>
            <ac:inkMk id="199" creationId="{146D4CEB-260B-4236-9130-20226B23E1FC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0" creationId="{2313971D-215D-4C69-BD00-8D808B79BAC2}"/>
          </ac:inkMkLst>
        </pc:inkChg>
        <pc:inkChg chg="add del mod">
          <ac:chgData name="Marco Guay" userId="6801888e-756b-4ee1-b173-2887d22a7901" providerId="ADAL" clId="{3EF01572-1ACD-43EA-97A3-B5B48E6865BF}" dt="2020-08-20T20:10:53.282" v="219"/>
          <ac:inkMkLst>
            <pc:docMk/>
            <pc:sldMk cId="1235097434" sldId="260"/>
            <ac:inkMk id="200" creationId="{FA40AB14-1F98-41C2-AB14-E549312DE168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1" creationId="{2B7C3F9D-B645-47DB-B6A4-D3558884A4D3}"/>
          </ac:inkMkLst>
        </pc:inkChg>
        <pc:inkChg chg="add del mod">
          <ac:chgData name="Marco Guay" userId="6801888e-756b-4ee1-b173-2887d22a7901" providerId="ADAL" clId="{3EF01572-1ACD-43EA-97A3-B5B48E6865BF}" dt="2020-08-20T20:10:53.313" v="221"/>
          <ac:inkMkLst>
            <pc:docMk/>
            <pc:sldMk cId="1235097434" sldId="260"/>
            <ac:inkMk id="201" creationId="{F123D0B6-AFF8-4B53-A0DB-A95E99C64E2C}"/>
          </ac:inkMkLst>
        </pc:inkChg>
        <pc:inkChg chg="add del mod">
          <ac:chgData name="Marco Guay" userId="6801888e-756b-4ee1-b173-2887d22a7901" providerId="ADAL" clId="{3EF01572-1ACD-43EA-97A3-B5B48E6865BF}" dt="2020-08-20T20:10:53.313" v="222"/>
          <ac:inkMkLst>
            <pc:docMk/>
            <pc:sldMk cId="1235097434" sldId="260"/>
            <ac:inkMk id="202" creationId="{A81FB7DE-43B2-466F-BD24-05E3154FDD09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2" creationId="{ECD368C1-ECCF-4839-902B-E31F3E8D3BB3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4" creationId="{CC78AFFF-7F2E-47B7-82F7-255DC224976A}"/>
          </ac:inkMkLst>
        </pc:inkChg>
        <pc:inkChg chg="add del mod">
          <ac:chgData name="Marco Guay" userId="6801888e-756b-4ee1-b173-2887d22a7901" providerId="ADAL" clId="{3EF01572-1ACD-43EA-97A3-B5B48E6865BF}" dt="2020-08-20T20:10:53.297" v="220"/>
          <ac:inkMkLst>
            <pc:docMk/>
            <pc:sldMk cId="1235097434" sldId="260"/>
            <ac:inkMk id="204" creationId="{FE17AA93-BF77-4E6D-B884-33BBA31A1034}"/>
          </ac:inkMkLst>
        </pc:inkChg>
        <pc:inkChg chg="add mod">
          <ac:chgData name="Marco Guay" userId="6801888e-756b-4ee1-b173-2887d22a7901" providerId="ADAL" clId="{3EF01572-1ACD-43EA-97A3-B5B48E6865BF}" dt="2020-08-22T23:14:39.166" v="873" actId="1076"/>
          <ac:inkMkLst>
            <pc:docMk/>
            <pc:sldMk cId="1235097434" sldId="260"/>
            <ac:inkMk id="205" creationId="{DCC5DB94-EAB3-4B00-BA36-097EF704B529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6" creationId="{EE25C006-5FF7-46FE-8FA5-552F86193D1C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7" creationId="{CEF981EA-9806-4EAA-B670-D50D49AD6B9E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08" creationId="{8F2FA0F8-4BC8-436D-875E-220A8A25AD40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0" creationId="{6B36BE99-14A0-413A-9D93-B80D643440F4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1" creationId="{987D5282-6C2A-481A-A568-51AF4107B951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2" creationId="{6E3D4422-EC09-446B-95CF-8CBB1D2F7616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3" creationId="{C2E3DE1B-EF3C-418E-85BE-32F9BB051403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4" creationId="{CFD05D24-CE89-4A4E-BE33-D4F84F702663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5" creationId="{7C4DC22E-0204-412B-B176-5A57E0725A06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6" creationId="{A5505FEC-EA68-4E5D-895D-0077D0C52E95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7" creationId="{5DD61C45-980B-40AA-8430-4BF4641C6DF0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8" creationId="{2EDC3135-BF80-4064-A9A2-BE72737F18BB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19" creationId="{9667660B-FC37-4131-817B-525265CFB14D}"/>
          </ac:inkMkLst>
        </pc:inkChg>
        <pc:inkChg chg="add mod">
          <ac:chgData name="Marco Guay" userId="6801888e-756b-4ee1-b173-2887d22a7901" providerId="ADAL" clId="{3EF01572-1ACD-43EA-97A3-B5B48E6865BF}" dt="2020-08-20T20:11:05.714" v="238"/>
          <ac:inkMkLst>
            <pc:docMk/>
            <pc:sldMk cId="1235097434" sldId="260"/>
            <ac:inkMk id="220" creationId="{3DA5897C-262D-4DDD-B81E-881435C09181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2" creationId="{269AC802-93EE-4BE5-BFF8-36850F7BB062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3" creationId="{247234F0-44FC-4167-8191-686F3F3A4B59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4" creationId="{81E43ABD-C912-476F-AD32-1FA815D70538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5" creationId="{B71CD4FE-7543-4373-9A19-9FFFD9C0BBA0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6" creationId="{1C2345C1-8DDB-43E5-BEE7-6CBA8C92C51D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7" creationId="{2F3DF178-C83B-4F79-BE00-8FBBAC76E790}"/>
          </ac:inkMkLst>
        </pc:inkChg>
        <pc:inkChg chg="add mod">
          <ac:chgData name="Marco Guay" userId="6801888e-756b-4ee1-b173-2887d22a7901" providerId="ADAL" clId="{3EF01572-1ACD-43EA-97A3-B5B48E6865BF}" dt="2020-08-20T20:11:11.001" v="246"/>
          <ac:inkMkLst>
            <pc:docMk/>
            <pc:sldMk cId="1235097434" sldId="260"/>
            <ac:inkMk id="228" creationId="{701222F4-3DB6-46E6-99A5-BE5400F1873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0" creationId="{01DADDDC-DB78-49A1-903A-D2A768A9839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1" creationId="{901ADFAF-B5FD-430C-A30B-DEC9E40D80CE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2" creationId="{5DA325B5-55F0-406C-8843-4BA4D81E917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3" creationId="{75494EA7-B97D-407E-B18E-9015B17323E6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4" creationId="{A7B97426-2ECF-4204-86E1-438F60434CDB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5" creationId="{7D33F76E-5E57-4971-B2D7-30A1E09C3B81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6" creationId="{1A3658DD-0411-4253-AA19-57637BEDF818}"/>
          </ac:inkMkLst>
        </pc:inkChg>
        <pc:inkChg chg="add mod">
          <ac:chgData name="Marco Guay" userId="6801888e-756b-4ee1-b173-2887d22a7901" providerId="ADAL" clId="{3EF01572-1ACD-43EA-97A3-B5B48E6865BF}" dt="2020-08-20T20:11:18.091" v="255"/>
          <ac:inkMkLst>
            <pc:docMk/>
            <pc:sldMk cId="1235097434" sldId="260"/>
            <ac:inkMk id="237" creationId="{B5FE499A-67B9-40B6-959E-8824F44587C4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0" creationId="{D5DCEDB4-434D-4598-92B1-749848116061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1" creationId="{22FFADCE-BB2D-41F5-84A1-7DC5C07DA553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2" creationId="{6E593E1B-09C9-4956-B83A-14C8D7E8401F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3" creationId="{EE24A152-AF3F-4998-998F-73C525C73270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4" creationId="{92F3824D-427F-490A-84A4-23E5BB7FCAC8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5" creationId="{0BE1AE9B-DDF0-40AD-899A-7E779C4D058E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6" creationId="{E0784F62-C7EB-4578-A7F6-0F5C8AB1AC82}"/>
          </ac:inkMkLst>
        </pc:inkChg>
        <pc:inkChg chg="add mod">
          <ac:chgData name="Marco Guay" userId="6801888e-756b-4ee1-b173-2887d22a7901" providerId="ADAL" clId="{3EF01572-1ACD-43EA-97A3-B5B48E6865BF}" dt="2020-08-20T20:11:29.210" v="264"/>
          <ac:inkMkLst>
            <pc:docMk/>
            <pc:sldMk cId="1235097434" sldId="260"/>
            <ac:inkMk id="247" creationId="{59BF4440-8651-4CC5-9030-B689932AF396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49" creationId="{F05FF032-5947-4134-8A6C-C81A176835FA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0" creationId="{6744D38D-6C7B-4C93-9C92-20DADC5358B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1" creationId="{C59DDEE7-3CBE-4863-B968-257996372F4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2" creationId="{C233F955-5443-4434-B0E8-FCB1E853B49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3" creationId="{5536E721-9542-4CEA-8E46-B1014615264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4" creationId="{47143587-D406-4F00-9AB4-0EBBAC1E0CC7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5" creationId="{43976BB1-C51A-43A2-BF9D-B1EC4E65F4C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6" creationId="{97ECDE0B-43C3-46EF-B4C3-A4168B18FB6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7" creationId="{F86D4E6F-849E-4E4A-BC84-53A22C9FFA9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8" creationId="{BD0C06B9-1368-4FCA-B051-17AC23494344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59" creationId="{045AD981-1D44-4F48-A046-7EAD63BC2B10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0" creationId="{81C0AD23-DCB0-4722-984B-9937E3C81FE2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1" creationId="{47342872-5049-4711-A3DA-C62EA81A2C5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2" creationId="{047EECA0-C1DF-4C11-8AFE-36EE3ABFC5BD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3" creationId="{E6220CFF-73DE-4E0D-925D-BBF6784049EC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4" creationId="{DFEBAB0E-115D-49A2-BCA3-B5C18D6323A1}"/>
          </ac:inkMkLst>
        </pc:inkChg>
        <pc:inkChg chg="add del">
          <ac:chgData name="Marco Guay" userId="6801888e-756b-4ee1-b173-2887d22a7901" providerId="ADAL" clId="{3EF01572-1ACD-43EA-97A3-B5B48E6865BF}" dt="2020-08-22T23:14:01.030" v="840"/>
          <ac:inkMkLst>
            <pc:docMk/>
            <pc:sldMk cId="1235097434" sldId="260"/>
            <ac:inkMk id="265" creationId="{D6C013F7-C44E-4E15-99EB-6BFB486BBD75}"/>
          </ac:inkMkLst>
        </pc:inkChg>
        <pc:inkChg chg="add del">
          <ac:chgData name="Marco Guay" userId="6801888e-756b-4ee1-b173-2887d22a7901" providerId="ADAL" clId="{3EF01572-1ACD-43EA-97A3-B5B48E6865BF}" dt="2020-08-22T23:14:01.030" v="841"/>
          <ac:inkMkLst>
            <pc:docMk/>
            <pc:sldMk cId="1235097434" sldId="260"/>
            <ac:inkMk id="266" creationId="{F9CB62FF-257A-4E70-814F-A26411940603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7" creationId="{EBA75B8B-95B6-42BC-8ADD-B0DBE021C35D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8" creationId="{0E526A4B-47F4-4EDD-BA3B-229116E00A28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69" creationId="{12622BD1-0830-420E-9201-160464DC162F}"/>
          </ac:inkMkLst>
        </pc:inkChg>
        <pc:inkChg chg="add del mod">
          <ac:chgData name="Marco Guay" userId="6801888e-756b-4ee1-b173-2887d22a7901" providerId="ADAL" clId="{3EF01572-1ACD-43EA-97A3-B5B48E6865BF}" dt="2020-08-22T23:09:34.260" v="723" actId="478"/>
          <ac:inkMkLst>
            <pc:docMk/>
            <pc:sldMk cId="1235097434" sldId="260"/>
            <ac:inkMk id="270" creationId="{0233FD1E-01B4-4C79-8D5C-658F4F656A55}"/>
          </ac:inkMkLst>
        </pc:inkChg>
        <pc:inkChg chg="add del">
          <ac:chgData name="Marco Guay" userId="6801888e-756b-4ee1-b173-2887d22a7901" providerId="ADAL" clId="{3EF01572-1ACD-43EA-97A3-B5B48E6865BF}" dt="2020-08-20T20:13:15.413" v="293"/>
          <ac:inkMkLst>
            <pc:docMk/>
            <pc:sldMk cId="1235097434" sldId="260"/>
            <ac:inkMk id="272" creationId="{33204080-D1EB-497F-8997-606BA1B3D8FB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72" creationId="{5E81F306-4043-45E0-9D08-246356FB5794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3" creationId="{8D873550-375C-417F-8258-3C186F57220D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4" creationId="{84AE3B93-5C70-41EB-B319-EFD591B193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6" creationId="{804C82FE-4419-4D94-815E-6521DA51388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7" creationId="{5200EB80-2BD1-4555-BF65-1E55524DA3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8" creationId="{4AAFF104-3F56-46A3-9EFC-306A6D7C964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79" creationId="{17D84C02-E8A0-4E8C-B0C6-403B7B360C1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80" creationId="{D0D655CC-4EAA-460A-A5D3-D5D896FFAFF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1" creationId="{80C4952A-2EBC-40C8-AE55-4C4313536DD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2" creationId="{5AAD6572-5215-48B5-9343-61B08171B2D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3" creationId="{A15964DD-0A44-4144-A445-3D65CD214A3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4" creationId="{AAF6E7E1-A459-47C9-A3E8-40081683CAE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5" creationId="{BB734E82-0A8B-48AC-B2B1-85A76F126FC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6" creationId="{12D2C14A-9840-4B5C-B009-9BCD346876B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7" creationId="{ECC8EC1C-2337-446E-AC7B-306597026DD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88" creationId="{6E3F71EB-CBEE-47DA-A843-202A9E7FCAA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89" creationId="{0A6BCDD0-08E2-4168-86A3-A5F9277C5D1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0" creationId="{A968BC37-DF8E-4520-8C48-DA493DD4B1B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1" creationId="{2A8339C6-0C32-4FBE-9A6E-7BEAA0AAC68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2" creationId="{6EA6CFB4-6D83-45D2-B929-56B8F0D1102A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293" creationId="{5EFAD919-937F-4F31-B807-640F5623FB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4" creationId="{A58C719C-F27E-4AA1-91A5-3372F11B8ED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5" creationId="{05B0C610-5834-4765-B38A-3CEEEEC7C33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6" creationId="{92B0D999-3F51-4032-8A1F-08C6DC02036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7" creationId="{DD45B5B2-D50C-43BC-B567-99734DD3AB3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298" creationId="{F8E3A919-4476-4AFB-98B7-934AB64E719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0" creationId="{6B322735-468A-4475-AD02-994CF7A47CB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01" creationId="{55E858E8-EF4F-4504-826A-69C74FC3FB7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2" creationId="{F74B2A36-00F3-4A59-B80E-B6F8673E11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3" creationId="{57438D7A-AADB-4186-A547-1A3F898EB20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4" creationId="{07A75F78-1976-4470-8448-6DFC1C98BD1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5" creationId="{96623002-F59A-4923-9BD9-D6CA4354974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6" creationId="{2504352D-4BA4-418D-A52F-E276D736DFB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7" creationId="{D6340CFD-9915-4D6F-9052-39712013690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08" creationId="{C72BB4D4-18E0-436D-B180-352C37C1020F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09" creationId="{555911FC-633E-414C-935D-A70AA24BB6F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0" creationId="{5E9A12E8-2195-4ECC-9128-C2D8D57BD406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11" creationId="{CA4C0946-FDA4-4FEF-A63B-6AE4EF51EF9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2" creationId="{18E1F656-9647-45B6-883C-29F74363B2E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3" creationId="{69B90528-D2BE-47F0-A80A-9505080292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4" creationId="{79A33BEC-704E-4304-B591-581DF5A072A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5" creationId="{6BB6640A-261D-4731-A575-A7DC5813CD6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6" creationId="{1B2D7930-A54A-4272-A253-4189C4DE6E5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7" creationId="{852D94C7-C75A-4DEF-9059-352036BB090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8" creationId="{819B3AD9-62AC-4B16-B6C9-EA6870299B6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19" creationId="{CC07EFE4-D301-4ADA-8721-5F15A54E04F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0" creationId="{6CBCE788-BBB8-4203-9070-558D092B37F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1" creationId="{0E45F37F-106F-4032-BC15-3EF27D7F667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2" creationId="{EFF9F721-8309-4FD9-B65E-C1EAA3FB460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3" creationId="{1089DE8C-7413-48C4-9C8A-9715F4F62250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4" creationId="{4FBC9E0C-5CC2-4486-A212-E256276E935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5" creationId="{061DACA2-9446-4ED1-A4F0-519814EE239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6" creationId="{481DC8F8-1228-4B5D-995F-1C8265448641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27" creationId="{621B40C0-B780-4D59-B0B6-FAD0B8E152A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8" creationId="{2F91C88F-878D-4201-A892-6D7184C3D1F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29" creationId="{A326BB60-AF1F-43BA-A9BB-A6FF4DCD3FA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0" creationId="{18FE749A-A743-4B9A-B1D5-A072E65659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1" creationId="{7DCEF85D-4CBD-4895-80DC-3B2E93C5D07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2" creationId="{48273FD2-5023-43B3-A715-FFECE84AD3C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3" creationId="{2AF8F8BB-D8F6-4C37-A1E3-42CF8073C5FD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34" creationId="{CCADD534-4CAD-4FB2-92A5-FDAEC71D686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5" creationId="{69C8B98F-863E-4B80-B80A-35E267FB631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6" creationId="{2E2966F0-A6F4-46E9-80A2-DA4EF790D45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7" creationId="{62F00833-8A4E-4A50-8392-B06BADB9CD8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8" creationId="{913E77CC-EB6F-45E9-AAC6-F3875403472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39" creationId="{D3B36490-A7D1-4457-AEB0-70A0629F091A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0" creationId="{A4F068F1-EE11-4F01-ACF9-3782742F205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1" creationId="{1140093C-D0A2-45FA-BF5C-FBAF9CED19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2" creationId="{6117A5DA-237A-4438-9145-ADCAFF73B53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3" creationId="{2DC74599-306F-4BED-9BD5-74E56B41696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4" creationId="{EBEF1E7F-A622-4B17-A3B3-A908A294238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5" creationId="{6336857C-75C2-4DBF-869D-DAD2A1C1CBE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6" creationId="{02A7A54A-5EDC-463F-9B4E-BF51A9139C2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7" creationId="{0E60F4DE-3F05-40BC-89F4-50E8FD5577B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48" creationId="{247CE890-8C7E-4734-8459-27A08D408342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49" creationId="{AABB4E27-2D39-4CD6-91D0-3A1CF448486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0" creationId="{9C8A33CF-EFF4-42C9-B869-22B3B821944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1" creationId="{C6D202AD-02D5-4A49-BFC0-7C3573C8E90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2" creationId="{03061426-C64D-42FD-B473-6A9851A9EAD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3" creationId="{03D365B1-212F-407F-8A4E-88CD83B329D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4" creationId="{3F1E16D5-0713-458B-8636-95D979416D0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5" creationId="{3ED2EDC2-8902-4179-8561-100C7AEE342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6" creationId="{FCAF8C87-C78A-4DA8-B023-327FF15186DE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7" creationId="{5622EC1F-6297-4238-9126-3BB21D99482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8" creationId="{752DB746-919C-402A-820B-F2835103CB2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59" creationId="{1FFE1CD0-7D9D-4951-AA74-D846BA48ADA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0" creationId="{DFFFC64A-52AD-4A8B-8864-700F1DDD7DEE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1" creationId="{40A203CB-67C2-43D4-9F23-3A53E6A6F80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2" creationId="{FFFC32E4-50A7-4A61-9CDB-ABF13167DF9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3" creationId="{D6618299-121C-473D-BA9D-F46C3DCFF45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64" creationId="{769C0B69-7C2A-462D-BBBF-5B1552F2CC7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5" creationId="{EE26A45F-F9F2-4CA6-8C11-C4439705217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66" creationId="{784ECD51-CE83-4345-867C-59F7E6F0D88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7" creationId="{6D19E797-0672-4FCB-A591-0A2F11FD908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8" creationId="{26BEFA80-8372-4AD8-812F-471F7A76E92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69" creationId="{43E72B15-2FB1-4E03-8626-D58541C7A6A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0" creationId="{802AB964-6FDA-4EF9-A6F8-1F2A68EC457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1" creationId="{A0D3AA06-9B43-4F6E-9225-6007AA95B3B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2" creationId="{91E5BF0E-93D5-4BD8-B60B-553559A0FA3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3" creationId="{088D3EAB-B6A8-48FE-A5C1-6AB63CFB7F2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4" creationId="{FB5BF3CB-209E-4368-B398-AA864B969D6C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5" creationId="{C3EDACD0-4218-496C-86F3-282537C9A5F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6" creationId="{3C0ABFE5-3F9B-414A-802F-A75D6EEB6F5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7" creationId="{4FE6341E-08E0-49B7-B506-F467D8E4AE4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8" creationId="{66D1065F-EFF8-4150-8B7D-39AA06B068B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79" creationId="{ECF356B7-BB81-4CE5-8EAE-2DFABAB146C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0" creationId="{45A1ECC1-B088-47D1-B43A-6CEB2A07322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1" creationId="{17277FBA-0BCA-4462-8CAC-4787132233D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2" creationId="{BDC28D29-8368-4A4C-B64E-29D16FC31C8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3" creationId="{43247A0E-6C1D-4854-9476-B2E1B1990A7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4" creationId="{8DC7F5FC-EB9D-483D-8F54-813A3B52E21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85" creationId="{A72324CB-324F-4847-A16D-D60F335C6D3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6" creationId="{96324E91-0561-4E24-AD66-A3E31342C5F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7" creationId="{FD3D23C8-3E06-40BF-A730-BB17E44D7FA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8" creationId="{6EB8F583-A610-4665-B07D-B367A295FA6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89" creationId="{EC5F8C18-A389-4A8A-8ACB-0A168CA0C1E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0" creationId="{9E93F280-8425-4718-9222-F897E74E3CA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1" creationId="{69E0AE94-BBF1-44CF-A749-6EC73F996BB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2" creationId="{4E918A2D-0402-4DE0-8068-D3A27AB9986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3" creationId="{DA56E701-642A-437C-A7D7-36F59876871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4" creationId="{C1655AFF-4EBB-42AA-8749-78AB7D10FD5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5" creationId="{DD16382F-3354-4047-9D57-E07B4E2A90CD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396" creationId="{AA02568A-C29D-449F-834B-42288C2F40D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7" creationId="{C5206C9E-4FDC-4BB4-A34C-C3281ADCE38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8" creationId="{8DF28DF5-263F-40C5-B99D-25F06D60549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399" creationId="{FD8DB388-38D9-48D6-B0D1-D75EE79FD72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0" creationId="{1EF2DE8A-6DAC-4D02-9174-3BC7F36BD45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1" creationId="{53216D25-1F54-4AE0-84D0-CFD21092F49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2" creationId="{517AAFB8-E109-4379-A677-38D889E7C70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3" creationId="{AAEE71EC-9993-4799-A25E-BAF7690DFE79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4" creationId="{088444D8-C8AF-4B9C-B422-CE3B0BCE45C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6" creationId="{19FB4163-FD51-4E77-9AC0-B976A5BA2ED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7" creationId="{0D428DE2-88DC-4054-B80C-7A0E5EE00644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09" creationId="{07C22805-75AC-4ADC-8C98-3CDBF17E826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0" creationId="{9096F536-144C-4874-913A-20AD0E0FBD5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1" creationId="{BADFEB78-8ADC-42F0-A5A7-8AEBF0052E4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12" creationId="{B4880F22-5335-4DAD-8F52-E27D399B819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3" creationId="{8844847F-883E-466F-981E-CA4DED7304D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4" creationId="{28F830CB-2EB2-40A4-9688-BBB6410F5A51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5" creationId="{DCA0E67E-0B10-4307-89DD-BE8B2B3BBA0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6" creationId="{77C6B3B3-BD03-49DC-B31D-F9E3A665A2E7}"/>
          </ac:inkMkLst>
        </pc:inkChg>
        <pc:inkChg chg="add del mod topLvl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7" creationId="{5F10EDF9-9B40-4522-BC0A-67B3CA7B9C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18" creationId="{D57BEFC7-BC16-44C6-A1FE-1ABD4DCEAAEE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19" creationId="{E6B8415E-8AD9-4E1A-9B1E-73ACDFDFDEB2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0" creationId="{CD521B96-A290-4EBF-A93D-2DF5B052E40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1" creationId="{6B37F624-CF98-46F0-9938-C1969F7F05FC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22" creationId="{239DE8B9-7B3A-4456-8F75-5E4D9DCBDEC5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3" creationId="{A2D88A1A-5026-4AB5-B2E3-FA264EE7814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4" creationId="{DD6D04FA-F380-4AAC-9791-128B360CE18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5" creationId="{103118AC-96C1-4BFF-9922-8575AC9B3FA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6" creationId="{D84C5ED5-DE90-495E-BE47-082743F40DCC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7" creationId="{EF30AE1A-F112-4EAD-8E44-00B6FCDB349F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8" creationId="{413E4FA0-7B12-4865-A76D-9EA01394222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29" creationId="{0CA1A323-B6AC-420A-8095-0297738124E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0" creationId="{6E78BEDE-6240-41BD-AE51-625220F06273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1" creationId="{7B37C357-1FFC-426E-86EA-DEF42A71B8B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2" creationId="{AB56A7A1-8538-494D-B715-D5340CC20891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3" creationId="{F83A155F-54AD-40B2-BA43-3FD17194780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4" creationId="{B75CF3A3-E7B7-4B70-A310-08DD53281676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35" creationId="{98645EAB-14D4-434F-9B04-6AC83F194FB9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436" creationId="{D39E5E45-643F-4760-9958-240339A37BEB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7" creationId="{C8148555-6955-439B-AF9B-FBBB4C52F72A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8" creationId="{20A0265B-DB3E-466A-8146-A5CA153B13E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39" creationId="{52310DC1-4A87-4BD2-B60F-FC628E422F80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0" creationId="{76F25924-CB27-4528-AFD1-6ABB39DE667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1" creationId="{AF59C7E9-3086-4B2C-A3BE-D54FEB5CC1E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2" creationId="{C99A2213-F40C-416D-889D-6BE0205DDE6D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3" creationId="{61038552-3414-4B4C-B141-48F6DD5D9A5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4" creationId="{C99FB75B-8D7F-43C0-B17C-F37B9FBD52B6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5" creationId="{478A1534-4DC2-488B-9501-8135423F42C7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6" creationId="{60946FE8-06B8-479E-A898-C23D8E2BA468}"/>
          </ac:inkMkLst>
        </pc:inkChg>
        <pc:inkChg chg="add del mod">
          <ac:chgData name="Marco Guay" userId="6801888e-756b-4ee1-b173-2887d22a7901" providerId="ADAL" clId="{3EF01572-1ACD-43EA-97A3-B5B48E6865BF}" dt="2020-08-22T23:09:49.779" v="724" actId="478"/>
          <ac:inkMkLst>
            <pc:docMk/>
            <pc:sldMk cId="1235097434" sldId="260"/>
            <ac:inkMk id="447" creationId="{F8B6E43D-093C-4F78-97DD-49ADF417D363}"/>
          </ac:inkMkLst>
        </pc:inkChg>
        <pc:inkChg chg="add mod">
          <ac:chgData name="Marco Guay" userId="6801888e-756b-4ee1-b173-2887d22a7901" providerId="ADAL" clId="{3EF01572-1ACD-43EA-97A3-B5B48E6865BF}" dt="2020-08-22T23:12:08.021" v="746"/>
          <ac:inkMkLst>
            <pc:docMk/>
            <pc:sldMk cId="1235097434" sldId="260"/>
            <ac:inkMk id="449" creationId="{FF970C25-00CB-4F25-AE9D-C13D9414F3D4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1" creationId="{F20B2BBB-2D06-4AB3-BDE3-F4C09384286A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2" creationId="{BD520A74-A728-4E3E-B67C-C1A87CB5EF31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3" creationId="{209B1264-B418-4B14-A9C4-548A9C15B209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4" creationId="{0F30FBB2-DE64-4F5C-9411-026BE9CBC226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5" creationId="{632F8286-CCA1-433D-BA72-B9B589977566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6" creationId="{2CCE6947-14B9-4924-97E9-501807DABF8F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7" creationId="{1ADB5FBF-E528-4976-BE76-71BCF20AC98D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8" creationId="{69CCA418-D38F-4AD3-809D-1A27FEEF950F}"/>
          </ac:inkMkLst>
        </pc:inkChg>
        <pc:inkChg chg="add mod">
          <ac:chgData name="Marco Guay" userId="6801888e-756b-4ee1-b173-2887d22a7901" providerId="ADAL" clId="{3EF01572-1ACD-43EA-97A3-B5B48E6865BF}" dt="2020-08-22T23:12:16.646" v="756"/>
          <ac:inkMkLst>
            <pc:docMk/>
            <pc:sldMk cId="1235097434" sldId="260"/>
            <ac:inkMk id="459" creationId="{0D90E0BF-4943-4108-A754-4BA82C7EC089}"/>
          </ac:inkMkLst>
        </pc:inkChg>
        <pc:inkChg chg="add">
          <ac:chgData name="Marco Guay" userId="6801888e-756b-4ee1-b173-2887d22a7901" providerId="ADAL" clId="{3EF01572-1ACD-43EA-97A3-B5B48E6865BF}" dt="2020-08-22T23:12:29.214" v="758" actId="9405"/>
          <ac:inkMkLst>
            <pc:docMk/>
            <pc:sldMk cId="1235097434" sldId="260"/>
            <ac:inkMk id="461" creationId="{9F1E0078-7B6A-44EB-912A-BA2D33E178C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2" creationId="{BFDFB506-6C3C-49E4-BDE3-3212CFF8C48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3" creationId="{63F34825-9FC0-42EF-A1A5-CFA704689E8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4" creationId="{D01E52E3-915A-4124-9FE9-48CB73F5A61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5" creationId="{F47BF430-B0C3-4990-9FE3-E751B1E7BAB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6" creationId="{3900EF40-4105-4937-923F-AFB700AC329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7" creationId="{CD32EAE6-75FC-463F-A55E-AB5298A3CBD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8" creationId="{8EF34E53-6F89-4AFD-A76A-64425E2B3F7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69" creationId="{DB28956E-EDB2-42F7-AFEF-EBD64DB7EB0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1" creationId="{179A0962-C0D1-42BF-84CE-0A3010D61627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2" creationId="{A7E02F07-9882-420E-AB3B-689D9A6E44F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3" creationId="{5BC22F4E-2115-49C3-B1B4-45678041E651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4" creationId="{F9399342-9D4B-435D-89B0-9154726DE62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5" creationId="{EF5A6C96-04DC-4F2D-AC9D-84D5E60347F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6" creationId="{1C372573-3408-462D-926A-A0C9BE50522A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7" creationId="{B66DF9B2-8319-48B0-A526-6D312876B303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78" creationId="{92EDAEBF-D7CE-4480-975B-3C3E35977B06}"/>
          </ac:inkMkLst>
        </pc:inkChg>
        <pc:inkChg chg="add del mod">
          <ac:chgData name="Marco Guay" userId="6801888e-756b-4ee1-b173-2887d22a7901" providerId="ADAL" clId="{3EF01572-1ACD-43EA-97A3-B5B48E6865BF}" dt="2020-08-22T23:12:49.282" v="779"/>
          <ac:inkMkLst>
            <pc:docMk/>
            <pc:sldMk cId="1235097434" sldId="260"/>
            <ac:inkMk id="480" creationId="{ACE6533F-3996-41DD-B4C2-196B89DE588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2" creationId="{C17987F2-92F2-48C7-B935-A427477EBB0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3" creationId="{F3D7D6F5-3E15-43D9-A9EA-1958D65412F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5" creationId="{581B520F-22F1-4265-91C3-B127B15578B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6" creationId="{8B153E6D-E9EB-4C30-8FB4-49C905CAC03B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7" creationId="{39391448-5E80-4150-997F-2E3E153A746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8" creationId="{D262E615-9C4B-4748-8B6E-A811CCE7D7B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89" creationId="{EAEF41DD-4A58-4A25-9507-A92B43172B9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0" creationId="{64732C96-961E-4BD1-A76D-C4CE0AEBEEB4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1" creationId="{28F36E23-4027-4E3A-8959-AE78E84D7373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2" creationId="{59366BB4-71E9-4B24-9714-2E1644E47EB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3" creationId="{AE0ABD0A-1E02-4F46-9026-8A77210A3EE9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4" creationId="{B87FE526-F13F-438A-9472-2FD10ADD553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5" creationId="{DD68ADAC-97B2-47B7-B33D-B42CEC431CF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6" creationId="{2E194933-FF2C-4860-946A-4C53D59A0EA6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7" creationId="{2949A1D2-4779-410C-A7BB-DC27A5D2F82D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8" creationId="{2E21C9F3-C70F-4BFA-B3BA-6DCC920EF741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499" creationId="{6D4CF53B-659D-4E06-9B90-9EDB504E7A2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0" creationId="{F5AFD797-3D89-4CAA-B53F-EF0FA5B47CFE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2" creationId="{8094464A-64CB-4380-8743-5E57074EFB95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3" creationId="{BF6009B9-74B6-4E30-BEEA-603193C48D70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4" creationId="{14A54F48-27DE-4192-8294-06C9C14B22B8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5" creationId="{CE827C28-6251-4025-8DE6-3ADC6167B75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6" creationId="{9049D6E3-2B7E-4261-83E1-AD5A8B515EDF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7" creationId="{ED489DC8-44D2-4B7C-BB8C-71515249404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8" creationId="{E06508B1-053A-4C66-91F6-7231E8E0ACEB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09" creationId="{29E66594-612C-41ED-9768-D40BA96B7F02}"/>
          </ac:inkMkLst>
        </pc:inkChg>
        <pc:inkChg chg="add mod">
          <ac:chgData name="Marco Guay" userId="6801888e-756b-4ee1-b173-2887d22a7901" providerId="ADAL" clId="{3EF01572-1ACD-43EA-97A3-B5B48E6865BF}" dt="2020-08-22T23:13:16.021" v="810"/>
          <ac:inkMkLst>
            <pc:docMk/>
            <pc:sldMk cId="1235097434" sldId="260"/>
            <ac:inkMk id="511" creationId="{6FB621F0-6A56-4C61-AA33-E95B92BAA38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2" creationId="{7145A406-FE34-4007-B8C3-28188E70BE28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3" creationId="{53877B3F-131E-4ADE-B1E1-19CD563EE367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4" creationId="{3464E400-07B3-4CA6-A25B-A17612CFED34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5" creationId="{9E39C70B-B885-450D-82C6-D421B9B8CAA1}"/>
          </ac:inkMkLst>
        </pc:inkChg>
        <pc:inkChg chg="add mod">
          <ac:chgData name="Marco Guay" userId="6801888e-756b-4ee1-b173-2887d22a7901" providerId="ADAL" clId="{3EF01572-1ACD-43EA-97A3-B5B48E6865BF}" dt="2020-08-22T23:14:24.441" v="872"/>
          <ac:inkMkLst>
            <pc:docMk/>
            <pc:sldMk cId="1235097434" sldId="260"/>
            <ac:inkMk id="516" creationId="{5DEA6454-521C-4184-813C-1E22AE2D7D28}"/>
          </ac:inkMkLst>
        </pc:inkChg>
        <pc:inkChg chg="add">
          <ac:chgData name="Marco Guay" userId="6801888e-756b-4ee1-b173-2887d22a7901" providerId="ADAL" clId="{3EF01572-1ACD-43EA-97A3-B5B48E6865BF}" dt="2020-08-22T23:14:46.387" v="874" actId="9405"/>
          <ac:inkMkLst>
            <pc:docMk/>
            <pc:sldMk cId="1235097434" sldId="260"/>
            <ac:inkMk id="518" creationId="{21CF6135-4EC0-45B1-AECE-9133E1F91B8B}"/>
          </ac:inkMkLst>
        </pc:inkChg>
        <pc:inkChg chg="add del mod">
          <ac:chgData name="Marco Guay" userId="6801888e-756b-4ee1-b173-2887d22a7901" providerId="ADAL" clId="{3EF01572-1ACD-43EA-97A3-B5B48E6865BF}" dt="2020-08-22T23:15:03.444" v="887"/>
          <ac:inkMkLst>
            <pc:docMk/>
            <pc:sldMk cId="1235097434" sldId="260"/>
            <ac:inkMk id="519" creationId="{46D9FB26-3421-42C6-9CFC-EBEF44B1F417}"/>
          </ac:inkMkLst>
        </pc:inkChg>
        <pc:inkChg chg="add del mod">
          <ac:chgData name="Marco Guay" userId="6801888e-756b-4ee1-b173-2887d22a7901" providerId="ADAL" clId="{3EF01572-1ACD-43EA-97A3-B5B48E6865BF}" dt="2020-08-22T23:15:03.444" v="888"/>
          <ac:inkMkLst>
            <pc:docMk/>
            <pc:sldMk cId="1235097434" sldId="260"/>
            <ac:inkMk id="520" creationId="{C6CF45A7-A561-41EC-B48D-7F09EFF5FCD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1" creationId="{E93A9D3D-3368-4A20-AB35-970F32BA5F30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2" creationId="{8982236E-B800-4B2A-B4CE-E5A9C87DEFD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3" creationId="{A5A81F39-75B3-497E-A8AA-6B00D43377B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4" creationId="{EFA371A3-42B8-4899-837E-2AFF3A5E826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5" creationId="{A1A26F3D-7EE2-45CB-9A0A-E42761C0D48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6" creationId="{466B210A-C07D-4884-8CAB-DCE262A5ADC1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7" creationId="{CEB7041F-E5CF-4F58-9924-DC6DA182A72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8" creationId="{894DD73D-10C8-4623-889F-4ACB0ACFC79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29" creationId="{5E873F8A-AF2F-4A16-8CDB-C9744468211D}"/>
          </ac:inkMkLst>
        </pc:inkChg>
        <pc:inkChg chg="add mod">
          <ac:chgData name="Marco Guay" userId="6801888e-756b-4ee1-b173-2887d22a7901" providerId="ADAL" clId="{3EF01572-1ACD-43EA-97A3-B5B48E6865BF}" dt="2020-08-22T23:15:09.242" v="896"/>
          <ac:inkMkLst>
            <pc:docMk/>
            <pc:sldMk cId="1235097434" sldId="260"/>
            <ac:inkMk id="532" creationId="{920BCF40-34D5-4BDB-9F74-337A339C5A28}"/>
          </ac:inkMkLst>
        </pc:inkChg>
        <pc:inkChg chg="add del mod">
          <ac:chgData name="Marco Guay" userId="6801888e-756b-4ee1-b173-2887d22a7901" providerId="ADAL" clId="{3EF01572-1ACD-43EA-97A3-B5B48E6865BF}" dt="2020-08-22T23:15:09.242" v="894"/>
          <ac:inkMkLst>
            <pc:docMk/>
            <pc:sldMk cId="1235097434" sldId="260"/>
            <ac:inkMk id="533" creationId="{BBA04DC5-B086-4A70-98AF-5BC5D384E669}"/>
          </ac:inkMkLst>
        </pc:inkChg>
        <pc:inkChg chg="add del mod">
          <ac:chgData name="Marco Guay" userId="6801888e-756b-4ee1-b173-2887d22a7901" providerId="ADAL" clId="{3EF01572-1ACD-43EA-97A3-B5B48E6865BF}" dt="2020-08-22T23:15:09.242" v="896"/>
          <ac:inkMkLst>
            <pc:docMk/>
            <pc:sldMk cId="1235097434" sldId="260"/>
            <ac:inkMk id="534" creationId="{0D503763-2410-4776-8C24-51C6305BF700}"/>
          </ac:inkMkLst>
        </pc:inkChg>
        <pc:inkChg chg="add del mod">
          <ac:chgData name="Marco Guay" userId="6801888e-756b-4ee1-b173-2887d22a7901" providerId="ADAL" clId="{3EF01572-1ACD-43EA-97A3-B5B48E6865BF}" dt="2020-08-22T23:15:09.242" v="895"/>
          <ac:inkMkLst>
            <pc:docMk/>
            <pc:sldMk cId="1235097434" sldId="260"/>
            <ac:inkMk id="535" creationId="{AD3D1510-9FA3-493B-AF63-0A7F5AD9FC7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7" creationId="{A852A2BB-A5DE-4161-ACC6-87A8F335E22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8" creationId="{3FB25E8B-E0AC-40AE-A7E7-73D6A26C027E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39" creationId="{9701EED8-4D84-42C4-91EB-B44DEDF97F48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0" creationId="{9FFFBAFE-4033-42C4-8F62-E67B4A9FF65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1" creationId="{FADD2B67-1B4A-42E9-9114-2FD516A8068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2" creationId="{84B0460D-6C35-42BC-9D6C-AF8DE90D0DD3}"/>
          </ac:inkMkLst>
        </pc:inkChg>
        <pc:inkChg chg="add">
          <ac:chgData name="Marco Guay" userId="6801888e-756b-4ee1-b173-2887d22a7901" providerId="ADAL" clId="{3EF01572-1ACD-43EA-97A3-B5B48E6865BF}" dt="2020-08-22T23:15:13.952" v="903" actId="9405"/>
          <ac:inkMkLst>
            <pc:docMk/>
            <pc:sldMk cId="1235097434" sldId="260"/>
            <ac:inkMk id="543" creationId="{3FDDBF7C-B2E5-4D1C-9AB6-88D698480BC4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5" creationId="{2009F52E-38B8-4CDA-A1F4-D7DEEB86AFFB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6" creationId="{866AC923-DA77-4F78-972E-7AD6AC9D4C13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7" creationId="{CD72A31C-5652-4E61-99F2-4FE4543DE0F2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48" creationId="{E72E931D-C705-4DB6-BFC5-869D4EB9DAFF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0" creationId="{09E953E8-2A53-46CF-B14E-28DB2B67E67A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1" creationId="{22312261-7C0A-4353-8F4D-E940F1912513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2" creationId="{79D4799D-F0B5-4B5F-88E3-65E62E76FEA5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3" creationId="{6E470910-1EBD-4892-B23F-B2FBCA5D124D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4" creationId="{802BBE7D-52E7-488A-A0FC-5DB65E01A76A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5" creationId="{9FAAEAF1-0FB9-4155-BDF1-253D280D6871}"/>
          </ac:inkMkLst>
        </pc:inkChg>
        <pc:inkChg chg="add mod">
          <ac:chgData name="Marco Guay" userId="6801888e-756b-4ee1-b173-2887d22a7901" providerId="ADAL" clId="{3EF01572-1ACD-43EA-97A3-B5B48E6865BF}" dt="2020-08-22T23:15:29.743" v="917"/>
          <ac:inkMkLst>
            <pc:docMk/>
            <pc:sldMk cId="1235097434" sldId="260"/>
            <ac:inkMk id="556" creationId="{DFFA5312-BC2D-4109-A657-B52EEF7723EB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58" creationId="{EA7F7AF1-4A38-4439-80DD-7D60DDD31ABB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59" creationId="{9F98AFFC-7DDD-4595-A80D-D644398E14C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1" creationId="{50A8ADAD-AE69-4F38-9655-E7B058093E1F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3" creationId="{5123CA1B-7F7F-4246-90E3-C96380985D4F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4" creationId="{08EDCDAE-D161-427D-B40F-19D525BF2A3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5" creationId="{79795737-DAE8-4AA7-9B89-1B95704D415E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6" creationId="{45C94F0A-9623-439F-9520-C09E32EA1848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7" creationId="{46038165-E57C-49CF-B64B-0A2E3CEA84EA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69" creationId="{42884B3A-1CB1-4C58-83A3-80C70755C69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0" creationId="{F2EE4975-D31B-44CC-861C-CC8973F60A38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2" creationId="{D203FF35-4161-4060-AADB-21898A81F41D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3" creationId="{1C72F34C-6E96-446D-B0FC-93A5BA3E024A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5" creationId="{EA399746-8C39-4BC2-90A8-37BA428C2895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7" creationId="{97263AF8-922F-4E14-B25A-BDD76050E857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8" creationId="{21F576AB-DADE-4EE3-92C0-56B0D499D2AE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79" creationId="{DFA724A8-2F3E-4979-9F2A-5CF02D57A532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0" creationId="{B2F9103A-AA7A-4112-9B13-1C986C13726C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1" creationId="{3928CA0C-314D-4D3A-BCDF-C72987DE3F72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2" creationId="{547DD46B-E2D8-4A7E-947B-8FFBA9642B59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3" creationId="{2F18583B-4EC9-43B6-909C-0D08F907CB85}"/>
          </ac:inkMkLst>
        </pc:inkChg>
        <pc:inkChg chg="add mod">
          <ac:chgData name="Marco Guay" userId="6801888e-756b-4ee1-b173-2887d22a7901" providerId="ADAL" clId="{3EF01572-1ACD-43EA-97A3-B5B48E6865BF}" dt="2020-08-22T23:16:15.976" v="945"/>
          <ac:inkMkLst>
            <pc:docMk/>
            <pc:sldMk cId="1235097434" sldId="260"/>
            <ac:inkMk id="584" creationId="{A57ABA64-3BB2-4896-8243-1833EC0C6325}"/>
          </ac:inkMkLst>
        </pc:inkChg>
        <pc:inkChg chg="add del">
          <ac:chgData name="Marco Guay" userId="6801888e-756b-4ee1-b173-2887d22a7901" providerId="ADAL" clId="{3EF01572-1ACD-43EA-97A3-B5B48E6865BF}" dt="2020-08-22T23:16:32.231" v="948"/>
          <ac:inkMkLst>
            <pc:docMk/>
            <pc:sldMk cId="1235097434" sldId="260"/>
            <ac:inkMk id="586" creationId="{6F19A013-7F10-40C3-8516-3D3A390E10C9}"/>
          </ac:inkMkLst>
        </pc:inkChg>
        <pc:inkChg chg="add">
          <ac:chgData name="Marco Guay" userId="6801888e-756b-4ee1-b173-2887d22a7901" providerId="ADAL" clId="{3EF01572-1ACD-43EA-97A3-B5B48E6865BF}" dt="2020-08-22T23:16:36.609" v="949" actId="9405"/>
          <ac:inkMkLst>
            <pc:docMk/>
            <pc:sldMk cId="1235097434" sldId="260"/>
            <ac:inkMk id="587" creationId="{9DD8394A-F998-481E-9F4B-6DB10E7218D2}"/>
          </ac:inkMkLst>
        </pc:inkChg>
      </pc:sldChg>
      <pc:sldChg chg="modSp">
        <pc:chgData name="Marco Guay" userId="6801888e-756b-4ee1-b173-2887d22a7901" providerId="ADAL" clId="{3EF01572-1ACD-43EA-97A3-B5B48E6865BF}" dt="2020-08-20T20:01:54.936" v="1" actId="20577"/>
        <pc:sldMkLst>
          <pc:docMk/>
          <pc:sldMk cId="2281497833" sldId="266"/>
        </pc:sldMkLst>
        <pc:spChg chg="mod">
          <ac:chgData name="Marco Guay" userId="6801888e-756b-4ee1-b173-2887d22a7901" providerId="ADAL" clId="{3EF01572-1ACD-43EA-97A3-B5B48E6865BF}" dt="2020-08-20T20:01:54.936" v="1" actId="20577"/>
          <ac:spMkLst>
            <pc:docMk/>
            <pc:sldMk cId="2281497833" sldId="266"/>
            <ac:spMk id="29" creationId="{B8D8E6F5-C04B-4EF1-AF1D-8525245E5AC1}"/>
          </ac:spMkLst>
        </pc:spChg>
      </pc:sldChg>
      <pc:sldChg chg="add del">
        <pc:chgData name="Marco Guay" userId="6801888e-756b-4ee1-b173-2887d22a7901" providerId="ADAL" clId="{3EF01572-1ACD-43EA-97A3-B5B48E6865BF}" dt="2020-08-24T00:24:15.083" v="1031" actId="2696"/>
        <pc:sldMkLst>
          <pc:docMk/>
          <pc:sldMk cId="3138406015" sldId="267"/>
        </pc:sldMkLst>
      </pc:sldChg>
      <pc:sldChg chg="addSp delSp modSp add ord">
        <pc:chgData name="Marco Guay" userId="6801888e-756b-4ee1-b173-2887d22a7901" providerId="ADAL" clId="{3EF01572-1ACD-43EA-97A3-B5B48E6865BF}" dt="2020-08-22T17:05:28.521" v="705" actId="1076"/>
        <pc:sldMkLst>
          <pc:docMk/>
          <pc:sldMk cId="615241320" sldId="268"/>
        </pc:sldMkLst>
        <pc:spChg chg="add del">
          <ac:chgData name="Marco Guay" userId="6801888e-756b-4ee1-b173-2887d22a7901" providerId="ADAL" clId="{3EF01572-1ACD-43EA-97A3-B5B48E6865BF}" dt="2020-08-22T17:05:13.133" v="703" actId="478"/>
          <ac:spMkLst>
            <pc:docMk/>
            <pc:sldMk cId="615241320" sldId="268"/>
            <ac:spMk id="3" creationId="{8AA21C33-B4A8-43A7-8F49-4666AA3DA994}"/>
          </ac:spMkLst>
        </pc:spChg>
        <pc:spChg chg="del mod">
          <ac:chgData name="Marco Guay" userId="6801888e-756b-4ee1-b173-2887d22a7901" providerId="ADAL" clId="{3EF01572-1ACD-43EA-97A3-B5B48E6865BF}" dt="2020-08-22T17:04:13.838" v="701" actId="478"/>
          <ac:spMkLst>
            <pc:docMk/>
            <pc:sldMk cId="615241320" sldId="268"/>
            <ac:spMk id="6" creationId="{9CEC6622-AD1A-4F14-AABC-6F33D43EAD6F}"/>
          </ac:spMkLst>
        </pc:spChg>
        <pc:spChg chg="add del">
          <ac:chgData name="Marco Guay" userId="6801888e-756b-4ee1-b173-2887d22a7901" providerId="ADAL" clId="{3EF01572-1ACD-43EA-97A3-B5B48E6865BF}" dt="2020-08-22T16:21:56.343" v="582" actId="478"/>
          <ac:spMkLst>
            <pc:docMk/>
            <pc:sldMk cId="615241320" sldId="268"/>
            <ac:spMk id="7" creationId="{9E9AA150-1658-4CB9-92D0-043DDE3BBAA9}"/>
          </ac:spMkLst>
        </pc:spChg>
        <pc:picChg chg="add del mod">
          <ac:chgData name="Marco Guay" userId="6801888e-756b-4ee1-b173-2887d22a7901" providerId="ADAL" clId="{3EF01572-1ACD-43EA-97A3-B5B48E6865BF}" dt="2020-08-22T17:04:09.960" v="700" actId="478"/>
          <ac:picMkLst>
            <pc:docMk/>
            <pc:sldMk cId="615241320" sldId="268"/>
            <ac:picMk id="2" creationId="{CA421263-DE2B-4014-9568-227D2526CF9C}"/>
          </ac:picMkLst>
        </pc:picChg>
        <pc:picChg chg="add mod">
          <ac:chgData name="Marco Guay" userId="6801888e-756b-4ee1-b173-2887d22a7901" providerId="ADAL" clId="{3EF01572-1ACD-43EA-97A3-B5B48E6865BF}" dt="2020-08-22T17:05:28.521" v="705" actId="1076"/>
          <ac:picMkLst>
            <pc:docMk/>
            <pc:sldMk cId="615241320" sldId="268"/>
            <ac:picMk id="4" creationId="{BBDBD399-2B7E-4B28-92E6-F461DB572C28}"/>
          </ac:picMkLst>
        </pc:picChg>
      </pc:sldChg>
      <pc:sldChg chg="add">
        <pc:chgData name="Marco Guay" userId="6801888e-756b-4ee1-b173-2887d22a7901" providerId="ADAL" clId="{3EF01572-1ACD-43EA-97A3-B5B48E6865BF}" dt="2020-08-20T20:02:39.133" v="5"/>
        <pc:sldMkLst>
          <pc:docMk/>
          <pc:sldMk cId="1160674688" sldId="269"/>
        </pc:sldMkLst>
      </pc:sldChg>
      <pc:sldChg chg="add">
        <pc:chgData name="Marco Guay" userId="6801888e-756b-4ee1-b173-2887d22a7901" providerId="ADAL" clId="{3EF01572-1ACD-43EA-97A3-B5B48E6865BF}" dt="2020-08-20T20:02:39.368" v="6"/>
        <pc:sldMkLst>
          <pc:docMk/>
          <pc:sldMk cId="908279183" sldId="270"/>
        </pc:sldMkLst>
      </pc:sldChg>
      <pc:sldChg chg="add del">
        <pc:chgData name="Marco Guay" userId="6801888e-756b-4ee1-b173-2887d22a7901" providerId="ADAL" clId="{3EF01572-1ACD-43EA-97A3-B5B48E6865BF}" dt="2020-08-24T00:24:10.324" v="1029" actId="2696"/>
        <pc:sldMkLst>
          <pc:docMk/>
          <pc:sldMk cId="3636653514" sldId="271"/>
        </pc:sldMkLst>
      </pc:sldChg>
      <pc:sldChg chg="add del">
        <pc:chgData name="Marco Guay" userId="6801888e-756b-4ee1-b173-2887d22a7901" providerId="ADAL" clId="{3EF01572-1ACD-43EA-97A3-B5B48E6865BF}" dt="2020-08-24T00:24:10.330" v="1030" actId="2696"/>
        <pc:sldMkLst>
          <pc:docMk/>
          <pc:sldMk cId="1540909686" sldId="272"/>
        </pc:sldMkLst>
      </pc:sldChg>
      <pc:sldChg chg="addSp delSp modSp add del">
        <pc:chgData name="Marco Guay" userId="6801888e-756b-4ee1-b173-2887d22a7901" providerId="ADAL" clId="{3EF01572-1ACD-43EA-97A3-B5B48E6865BF}" dt="2020-08-22T17:03:27.737" v="695" actId="2696"/>
        <pc:sldMkLst>
          <pc:docMk/>
          <pc:sldMk cId="1216687273" sldId="273"/>
        </pc:sldMkLst>
        <pc:picChg chg="del">
          <ac:chgData name="Marco Guay" userId="6801888e-756b-4ee1-b173-2887d22a7901" providerId="ADAL" clId="{3EF01572-1ACD-43EA-97A3-B5B48E6865BF}" dt="2020-08-22T16:24:48.774" v="591" actId="478"/>
          <ac:picMkLst>
            <pc:docMk/>
            <pc:sldMk cId="1216687273" sldId="273"/>
            <ac:picMk id="2" creationId="{CA421263-DE2B-4014-9568-227D2526CF9C}"/>
          </ac:picMkLst>
        </pc:picChg>
        <pc:picChg chg="add del mod">
          <ac:chgData name="Marco Guay" userId="6801888e-756b-4ee1-b173-2887d22a7901" providerId="ADAL" clId="{3EF01572-1ACD-43EA-97A3-B5B48E6865BF}" dt="2020-08-22T16:26:08.684" v="592" actId="478"/>
          <ac:picMkLst>
            <pc:docMk/>
            <pc:sldMk cId="1216687273" sldId="273"/>
            <ac:picMk id="3" creationId="{4A3A370A-B8E3-4926-B03A-FA6ECB15CC13}"/>
          </ac:picMkLst>
        </pc:picChg>
        <pc:picChg chg="add mod">
          <ac:chgData name="Marco Guay" userId="6801888e-756b-4ee1-b173-2887d22a7901" providerId="ADAL" clId="{3EF01572-1ACD-43EA-97A3-B5B48E6865BF}" dt="2020-08-22T16:26:25.441" v="596" actId="14100"/>
          <ac:picMkLst>
            <pc:docMk/>
            <pc:sldMk cId="1216687273" sldId="273"/>
            <ac:picMk id="4" creationId="{16FF628E-97CE-4A58-8AC5-678C81193929}"/>
          </ac:picMkLst>
        </pc:picChg>
      </pc:sldChg>
      <pc:sldChg chg="ord">
        <pc:chgData name="Marco Guay" userId="6801888e-756b-4ee1-b173-2887d22a7901" providerId="ADAL" clId="{3EF01572-1ACD-43EA-97A3-B5B48E6865BF}" dt="2020-08-23T21:48:32.363" v="954"/>
        <pc:sldMkLst>
          <pc:docMk/>
          <pc:sldMk cId="733919710" sldId="274"/>
        </pc:sldMkLst>
      </pc:sldChg>
      <pc:sldChg chg="addSp delSp modSp add del">
        <pc:chgData name="Marco Guay" userId="6801888e-756b-4ee1-b173-2887d22a7901" providerId="ADAL" clId="{3EF01572-1ACD-43EA-97A3-B5B48E6865BF}" dt="2020-08-22T17:03:27.744" v="696" actId="2696"/>
        <pc:sldMkLst>
          <pc:docMk/>
          <pc:sldMk cId="1297111973" sldId="274"/>
        </pc:sldMkLst>
        <pc:picChg chg="add mod">
          <ac:chgData name="Marco Guay" userId="6801888e-756b-4ee1-b173-2887d22a7901" providerId="ADAL" clId="{3EF01572-1ACD-43EA-97A3-B5B48E6865BF}" dt="2020-08-22T16:27:32.514" v="601" actId="14100"/>
          <ac:picMkLst>
            <pc:docMk/>
            <pc:sldMk cId="1297111973" sldId="274"/>
            <ac:picMk id="2" creationId="{032BE36A-ACC6-47C6-B57D-ABEF32E412C7}"/>
          </ac:picMkLst>
        </pc:picChg>
        <pc:picChg chg="del">
          <ac:chgData name="Marco Guay" userId="6801888e-756b-4ee1-b173-2887d22a7901" providerId="ADAL" clId="{3EF01572-1ACD-43EA-97A3-B5B48E6865BF}" dt="2020-08-22T16:26:54.103" v="598" actId="478"/>
          <ac:picMkLst>
            <pc:docMk/>
            <pc:sldMk cId="1297111973" sldId="274"/>
            <ac:picMk id="4" creationId="{16FF628E-97CE-4A58-8AC5-678C81193929}"/>
          </ac:picMkLst>
        </pc:picChg>
      </pc:sldChg>
      <pc:sldChg chg="addSp delSp modSp add del">
        <pc:chgData name="Marco Guay" userId="6801888e-756b-4ee1-b173-2887d22a7901" providerId="ADAL" clId="{3EF01572-1ACD-43EA-97A3-B5B48E6865BF}" dt="2020-08-22T17:03:27.751" v="697" actId="2696"/>
        <pc:sldMkLst>
          <pc:docMk/>
          <pc:sldMk cId="1876477079" sldId="275"/>
        </pc:sldMkLst>
        <pc:spChg chg="add mod">
          <ac:chgData name="Marco Guay" userId="6801888e-756b-4ee1-b173-2887d22a7901" providerId="ADAL" clId="{3EF01572-1ACD-43EA-97A3-B5B48E6865BF}" dt="2020-08-22T16:33:00.514" v="674" actId="20577"/>
          <ac:spMkLst>
            <pc:docMk/>
            <pc:sldMk cId="1876477079" sldId="275"/>
            <ac:spMk id="4" creationId="{760E3C1B-6640-4A19-96C1-AD13796BE7F8}"/>
          </ac:spMkLst>
        </pc:spChg>
        <pc:spChg chg="add del mod">
          <ac:chgData name="Marco Guay" userId="6801888e-756b-4ee1-b173-2887d22a7901" providerId="ADAL" clId="{3EF01572-1ACD-43EA-97A3-B5B48E6865BF}" dt="2020-08-22T16:34:07.308" v="678" actId="478"/>
          <ac:spMkLst>
            <pc:docMk/>
            <pc:sldMk cId="1876477079" sldId="275"/>
            <ac:spMk id="7" creationId="{03E12320-34E5-4E61-A83D-42F49EFB00E5}"/>
          </ac:spMkLst>
        </pc:spChg>
        <pc:picChg chg="del">
          <ac:chgData name="Marco Guay" userId="6801888e-756b-4ee1-b173-2887d22a7901" providerId="ADAL" clId="{3EF01572-1ACD-43EA-97A3-B5B48E6865BF}" dt="2020-08-22T16:27:44.813" v="605" actId="478"/>
          <ac:picMkLst>
            <pc:docMk/>
            <pc:sldMk cId="1876477079" sldId="275"/>
            <ac:picMk id="2" creationId="{032BE36A-ACC6-47C6-B57D-ABEF32E412C7}"/>
          </ac:picMkLst>
        </pc:picChg>
        <pc:picChg chg="add mod ord">
          <ac:chgData name="Marco Guay" userId="6801888e-756b-4ee1-b173-2887d22a7901" providerId="ADAL" clId="{3EF01572-1ACD-43EA-97A3-B5B48E6865BF}" dt="2020-08-22T16:28:41.780" v="613" actId="14100"/>
          <ac:picMkLst>
            <pc:docMk/>
            <pc:sldMk cId="1876477079" sldId="275"/>
            <ac:picMk id="3" creationId="{17650DF7-5B3D-44F1-99CB-C8FD79E1FE09}"/>
          </ac:picMkLst>
        </pc:picChg>
      </pc:sldChg>
      <pc:sldChg chg="add del">
        <pc:chgData name="Marco Guay" userId="6801888e-756b-4ee1-b173-2887d22a7901" providerId="ADAL" clId="{3EF01572-1ACD-43EA-97A3-B5B48E6865BF}" dt="2020-08-22T16:27:39.275" v="603"/>
        <pc:sldMkLst>
          <pc:docMk/>
          <pc:sldMk cId="2813667732" sldId="275"/>
        </pc:sldMkLst>
      </pc:sldChg>
      <pc:sldChg chg="modSp">
        <pc:chgData name="Marco Guay" userId="6801888e-756b-4ee1-b173-2887d22a7901" providerId="ADAL" clId="{3EF01572-1ACD-43EA-97A3-B5B48E6865BF}" dt="2020-08-23T21:47:58.459" v="951" actId="27636"/>
        <pc:sldMkLst>
          <pc:docMk/>
          <pc:sldMk cId="4131434641" sldId="275"/>
        </pc:sldMkLst>
        <pc:spChg chg="mod">
          <ac:chgData name="Marco Guay" userId="6801888e-756b-4ee1-b173-2887d22a7901" providerId="ADAL" clId="{3EF01572-1ACD-43EA-97A3-B5B48E6865BF}" dt="2020-08-23T21:47:58.459" v="951" actId="27636"/>
          <ac:spMkLst>
            <pc:docMk/>
            <pc:sldMk cId="4131434641" sldId="275"/>
            <ac:spMk id="13" creationId="{544573A4-9D2D-9C44-AC7C-20CEC426F2E3}"/>
          </ac:spMkLst>
        </pc:spChg>
      </pc:sldChg>
      <pc:sldChg chg="addSp delSp modSp">
        <pc:chgData name="Marco Guay" userId="6801888e-756b-4ee1-b173-2887d22a7901" providerId="ADAL" clId="{3EF01572-1ACD-43EA-97A3-B5B48E6865BF}" dt="2020-08-23T21:49:06.548" v="979" actId="478"/>
        <pc:sldMkLst>
          <pc:docMk/>
          <pc:sldMk cId="3386438005" sldId="276"/>
        </pc:sldMkLst>
        <pc:spChg chg="add del mod">
          <ac:chgData name="Marco Guay" userId="6801888e-756b-4ee1-b173-2887d22a7901" providerId="ADAL" clId="{3EF01572-1ACD-43EA-97A3-B5B48E6865BF}" dt="2020-08-23T21:49:06.548" v="979" actId="478"/>
          <ac:spMkLst>
            <pc:docMk/>
            <pc:sldMk cId="3386438005" sldId="276"/>
            <ac:spMk id="2" creationId="{21393DE7-57F6-4F3C-886D-D73B7288CC74}"/>
          </ac:spMkLst>
        </pc:spChg>
      </pc:sldChg>
      <pc:sldChg chg="addSp delSp modSp add del">
        <pc:chgData name="Marco Guay" userId="6801888e-756b-4ee1-b173-2887d22a7901" providerId="ADAL" clId="{3EF01572-1ACD-43EA-97A3-B5B48E6865BF}" dt="2020-08-22T17:03:27.758" v="698" actId="2696"/>
        <pc:sldMkLst>
          <pc:docMk/>
          <pc:sldMk cId="3703777120" sldId="276"/>
        </pc:sldMkLst>
        <pc:picChg chg="del">
          <ac:chgData name="Marco Guay" userId="6801888e-756b-4ee1-b173-2887d22a7901" providerId="ADAL" clId="{3EF01572-1ACD-43EA-97A3-B5B48E6865BF}" dt="2020-08-22T16:34:19.968" v="680" actId="478"/>
          <ac:picMkLst>
            <pc:docMk/>
            <pc:sldMk cId="3703777120" sldId="276"/>
            <ac:picMk id="2" creationId="{032BE36A-ACC6-47C6-B57D-ABEF32E412C7}"/>
          </ac:picMkLst>
        </pc:picChg>
        <pc:picChg chg="add mod">
          <ac:chgData name="Marco Guay" userId="6801888e-756b-4ee1-b173-2887d22a7901" providerId="ADAL" clId="{3EF01572-1ACD-43EA-97A3-B5B48E6865BF}" dt="2020-08-22T16:35:46.740" v="688" actId="14100"/>
          <ac:picMkLst>
            <pc:docMk/>
            <pc:sldMk cId="3703777120" sldId="276"/>
            <ac:picMk id="3" creationId="{3429EA0E-9889-4297-96F6-CFACCF4540CF}"/>
          </ac:picMkLst>
        </pc:picChg>
        <pc:picChg chg="add del mod">
          <ac:chgData name="Marco Guay" userId="6801888e-756b-4ee1-b173-2887d22a7901" providerId="ADAL" clId="{3EF01572-1ACD-43EA-97A3-B5B48E6865BF}" dt="2020-08-22T16:35:52.087" v="690" actId="478"/>
          <ac:picMkLst>
            <pc:docMk/>
            <pc:sldMk cId="3703777120" sldId="276"/>
            <ac:picMk id="4" creationId="{D5E0BFDD-8255-47DD-B861-AA87BCB70B8E}"/>
          </ac:picMkLst>
        </pc:picChg>
      </pc:sldChg>
      <pc:sldChg chg="delSp modSp add del">
        <pc:chgData name="Marco Guay" userId="6801888e-756b-4ee1-b173-2887d22a7901" providerId="ADAL" clId="{3EF01572-1ACD-43EA-97A3-B5B48E6865BF}" dt="2020-08-22T17:03:27.764" v="699" actId="2696"/>
        <pc:sldMkLst>
          <pc:docMk/>
          <pc:sldMk cId="3890919679" sldId="277"/>
        </pc:sldMkLst>
        <pc:picChg chg="del">
          <ac:chgData name="Marco Guay" userId="6801888e-756b-4ee1-b173-2887d22a7901" providerId="ADAL" clId="{3EF01572-1ACD-43EA-97A3-B5B48E6865BF}" dt="2020-08-22T16:35:54.779" v="691" actId="478"/>
          <ac:picMkLst>
            <pc:docMk/>
            <pc:sldMk cId="3890919679" sldId="277"/>
            <ac:picMk id="3" creationId="{3429EA0E-9889-4297-96F6-CFACCF4540CF}"/>
          </ac:picMkLst>
        </pc:picChg>
        <pc:picChg chg="mod">
          <ac:chgData name="Marco Guay" userId="6801888e-756b-4ee1-b173-2887d22a7901" providerId="ADAL" clId="{3EF01572-1ACD-43EA-97A3-B5B48E6865BF}" dt="2020-08-22T16:36:06.147" v="694" actId="1076"/>
          <ac:picMkLst>
            <pc:docMk/>
            <pc:sldMk cId="3890919679" sldId="277"/>
            <ac:picMk id="4" creationId="{D5E0BFDD-8255-47DD-B861-AA87BCB70B8E}"/>
          </ac:picMkLst>
        </pc:picChg>
      </pc:sldChg>
      <pc:sldChg chg="addSp modSp">
        <pc:chgData name="Marco Guay" userId="6801888e-756b-4ee1-b173-2887d22a7901" providerId="ADAL" clId="{3EF01572-1ACD-43EA-97A3-B5B48E6865BF}" dt="2020-08-23T23:58:55.885" v="1027"/>
        <pc:sldMkLst>
          <pc:docMk/>
          <pc:sldMk cId="1239728372" sldId="283"/>
        </pc:sldMkLst>
        <pc:spChg chg="add mod">
          <ac:chgData name="Marco Guay" userId="6801888e-756b-4ee1-b173-2887d22a7901" providerId="ADAL" clId="{3EF01572-1ACD-43EA-97A3-B5B48E6865BF}" dt="2020-08-23T23:58:55.885" v="1027"/>
          <ac:spMkLst>
            <pc:docMk/>
            <pc:sldMk cId="1239728372" sldId="283"/>
            <ac:spMk id="3" creationId="{3CECAC42-5DB4-4A6E-9C74-793787D5BC22}"/>
          </ac:spMkLst>
        </pc:spChg>
      </pc:sldChg>
      <pc:sldChg chg="modSp add">
        <pc:chgData name="Marco Guay" userId="6801888e-756b-4ee1-b173-2887d22a7901" providerId="ADAL" clId="{3EF01572-1ACD-43EA-97A3-B5B48E6865BF}" dt="2020-08-23T21:49:21.815" v="1024" actId="20577"/>
        <pc:sldMkLst>
          <pc:docMk/>
          <pc:sldMk cId="3887175367" sldId="295"/>
        </pc:sldMkLst>
        <pc:spChg chg="mod">
          <ac:chgData name="Marco Guay" userId="6801888e-756b-4ee1-b173-2887d22a7901" providerId="ADAL" clId="{3EF01572-1ACD-43EA-97A3-B5B48E6865BF}" dt="2020-08-23T21:49:14.085" v="998" actId="20577"/>
          <ac:spMkLst>
            <pc:docMk/>
            <pc:sldMk cId="3887175367" sldId="295"/>
            <ac:spMk id="6" creationId="{9CEC6622-AD1A-4F14-AABC-6F33D43EAD6F}"/>
          </ac:spMkLst>
        </pc:spChg>
        <pc:spChg chg="mod">
          <ac:chgData name="Marco Guay" userId="6801888e-756b-4ee1-b173-2887d22a7901" providerId="ADAL" clId="{3EF01572-1ACD-43EA-97A3-B5B48E6865BF}" dt="2020-08-23T21:49:21.815" v="1024" actId="20577"/>
          <ac:spMkLst>
            <pc:docMk/>
            <pc:sldMk cId="3887175367" sldId="295"/>
            <ac:spMk id="7" creationId="{9E9AA150-1658-4CB9-92D0-043DDE3BBAA9}"/>
          </ac:spMkLst>
        </pc:spChg>
      </pc:sldChg>
    </pc:docChg>
  </pc:docChgLst>
  <pc:docChgLst>
    <pc:chgData name="Marco Guay" userId="6801888e-756b-4ee1-b173-2887d22a7901" providerId="ADAL" clId="{CC0252A0-F44B-CB4C-A886-0568FC772A39}"/>
    <pc:docChg chg="undo custSel addSld delSld modSld">
      <pc:chgData name="Marco Guay" userId="6801888e-756b-4ee1-b173-2887d22a7901" providerId="ADAL" clId="{CC0252A0-F44B-CB4C-A886-0568FC772A39}" dt="2020-08-24T17:03:13.205" v="28" actId="2696"/>
      <pc:docMkLst>
        <pc:docMk/>
      </pc:docMkLst>
      <pc:sldChg chg="add del">
        <pc:chgData name="Marco Guay" userId="6801888e-756b-4ee1-b173-2887d22a7901" providerId="ADAL" clId="{CC0252A0-F44B-CB4C-A886-0568FC772A39}" dt="2020-08-24T17:03:13.071" v="22" actId="2696"/>
        <pc:sldMkLst>
          <pc:docMk/>
          <pc:sldMk cId="2271622045" sldId="259"/>
        </pc:sldMkLst>
      </pc:sldChg>
      <pc:sldChg chg="addSp delSp modSp add mod">
        <pc:chgData name="Marco Guay" userId="6801888e-756b-4ee1-b173-2887d22a7901" providerId="ADAL" clId="{CC0252A0-F44B-CB4C-A886-0568FC772A39}" dt="2020-08-24T17:03:08.493" v="21" actId="1076"/>
        <pc:sldMkLst>
          <pc:docMk/>
          <pc:sldMk cId="3882159519" sldId="260"/>
        </pc:sldMkLst>
        <pc:spChg chg="add del mod">
          <ac:chgData name="Marco Guay" userId="6801888e-756b-4ee1-b173-2887d22a7901" providerId="ADAL" clId="{CC0252A0-F44B-CB4C-A886-0568FC772A39}" dt="2020-08-24T14:04:59.450" v="10" actId="478"/>
          <ac:spMkLst>
            <pc:docMk/>
            <pc:sldMk cId="3882159519" sldId="260"/>
            <ac:spMk id="3" creationId="{584DAA31-4821-2149-A723-C8ED11F35D21}"/>
          </ac:spMkLst>
        </pc:spChg>
        <pc:spChg chg="add mod">
          <ac:chgData name="Marco Guay" userId="6801888e-756b-4ee1-b173-2887d22a7901" providerId="ADAL" clId="{CC0252A0-F44B-CB4C-A886-0568FC772A39}" dt="2020-08-24T17:03:08.493" v="21" actId="1076"/>
          <ac:spMkLst>
            <pc:docMk/>
            <pc:sldMk cId="3882159519" sldId="260"/>
            <ac:spMk id="5" creationId="{CBD4DDE8-AD39-0246-AFCB-2FE00E43705C}"/>
          </ac:spMkLst>
        </pc:spChg>
        <pc:spChg chg="mod">
          <ac:chgData name="Marco Guay" userId="6801888e-756b-4ee1-b173-2887d22a7901" providerId="ADAL" clId="{CC0252A0-F44B-CB4C-A886-0568FC772A39}" dt="2020-08-24T14:05:33.003" v="18" actId="14100"/>
          <ac:spMkLst>
            <pc:docMk/>
            <pc:sldMk cId="3882159519" sldId="260"/>
            <ac:spMk id="6" creationId="{9CEC6622-AD1A-4F14-AABC-6F33D43EAD6F}"/>
          </ac:spMkLst>
        </pc:spChg>
        <pc:spChg chg="del">
          <ac:chgData name="Marco Guay" userId="6801888e-756b-4ee1-b173-2887d22a7901" providerId="ADAL" clId="{CC0252A0-F44B-CB4C-A886-0568FC772A39}" dt="2020-08-24T14:04:57.406" v="9" actId="478"/>
          <ac:spMkLst>
            <pc:docMk/>
            <pc:sldMk cId="3882159519" sldId="260"/>
            <ac:spMk id="7" creationId="{9E9AA150-1658-4CB9-92D0-043DDE3BBAA9}"/>
          </ac:spMkLst>
        </pc:spChg>
        <pc:picChg chg="add mod">
          <ac:chgData name="Marco Guay" userId="6801888e-756b-4ee1-b173-2887d22a7901" providerId="ADAL" clId="{CC0252A0-F44B-CB4C-A886-0568FC772A39}" dt="2020-08-24T14:05:41.699" v="19" actId="1076"/>
          <ac:picMkLst>
            <pc:docMk/>
            <pc:sldMk cId="3882159519" sldId="260"/>
            <ac:picMk id="4" creationId="{FF955532-6FD8-224F-AE04-764CF24DC5A5}"/>
          </ac:picMkLst>
        </pc:picChg>
      </pc:sldChg>
      <pc:sldChg chg="del">
        <pc:chgData name="Marco Guay" userId="6801888e-756b-4ee1-b173-2887d22a7901" providerId="ADAL" clId="{CC0252A0-F44B-CB4C-A886-0568FC772A39}" dt="2020-08-24T17:03:13.151" v="26" actId="2696"/>
        <pc:sldMkLst>
          <pc:docMk/>
          <pc:sldMk cId="615930084" sldId="278"/>
        </pc:sldMkLst>
      </pc:sldChg>
      <pc:sldChg chg="del">
        <pc:chgData name="Marco Guay" userId="6801888e-756b-4ee1-b173-2887d22a7901" providerId="ADAL" clId="{CC0252A0-F44B-CB4C-A886-0568FC772A39}" dt="2020-08-24T17:03:13.188" v="27" actId="2696"/>
        <pc:sldMkLst>
          <pc:docMk/>
          <pc:sldMk cId="3611029642" sldId="282"/>
        </pc:sldMkLst>
      </pc:sldChg>
      <pc:sldChg chg="del">
        <pc:chgData name="Marco Guay" userId="6801888e-756b-4ee1-b173-2887d22a7901" providerId="ADAL" clId="{CC0252A0-F44B-CB4C-A886-0568FC772A39}" dt="2020-08-24T17:03:13.205" v="28" actId="2696"/>
        <pc:sldMkLst>
          <pc:docMk/>
          <pc:sldMk cId="1239728372" sldId="283"/>
        </pc:sldMkLst>
      </pc:sldChg>
      <pc:sldChg chg="add del">
        <pc:chgData name="Marco Guay" userId="6801888e-756b-4ee1-b173-2887d22a7901" providerId="ADAL" clId="{CC0252A0-F44B-CB4C-A886-0568FC772A39}" dt="2020-08-24T17:03:13.088" v="23" actId="2696"/>
        <pc:sldMkLst>
          <pc:docMk/>
          <pc:sldMk cId="2636693108" sldId="296"/>
        </pc:sldMkLst>
      </pc:sldChg>
      <pc:sldChg chg="add del">
        <pc:chgData name="Marco Guay" userId="6801888e-756b-4ee1-b173-2887d22a7901" providerId="ADAL" clId="{CC0252A0-F44B-CB4C-A886-0568FC772A39}" dt="2020-08-24T17:03:13.106" v="24" actId="2696"/>
        <pc:sldMkLst>
          <pc:docMk/>
          <pc:sldMk cId="2940544544" sldId="297"/>
        </pc:sldMkLst>
      </pc:sldChg>
      <pc:sldChg chg="add del">
        <pc:chgData name="Marco Guay" userId="6801888e-756b-4ee1-b173-2887d22a7901" providerId="ADAL" clId="{CC0252A0-F44B-CB4C-A886-0568FC772A39}" dt="2020-08-24T17:03:13.120" v="25" actId="2696"/>
        <pc:sldMkLst>
          <pc:docMk/>
          <pc:sldMk cId="3560184318" sldId="298"/>
        </pc:sldMkLst>
      </pc:sldChg>
    </pc:docChg>
  </pc:docChgLst>
  <pc:docChgLst>
    <pc:chgData name="Marco Guay" userId="6801888e-756b-4ee1-b173-2887d22a7901" providerId="ADAL" clId="{F8B69963-9E71-41FF-AFAE-65E6C402F946}"/>
    <pc:docChg chg="custSel mod addSld delSld modSld">
      <pc:chgData name="Marco Guay" userId="6801888e-756b-4ee1-b173-2887d22a7901" providerId="ADAL" clId="{F8B69963-9E71-41FF-AFAE-65E6C402F946}" dt="2020-09-14T11:01:44.709" v="266" actId="20577"/>
      <pc:docMkLst>
        <pc:docMk/>
      </pc:docMkLst>
      <pc:sldChg chg="addSp modSp">
        <pc:chgData name="Marco Guay" userId="6801888e-756b-4ee1-b173-2887d22a7901" providerId="ADAL" clId="{F8B69963-9E71-41FF-AFAE-65E6C402F946}" dt="2020-09-14T11:01:44.709" v="266" actId="20577"/>
        <pc:sldMkLst>
          <pc:docMk/>
          <pc:sldMk cId="3935525278" sldId="262"/>
        </pc:sldMkLst>
        <pc:spChg chg="add mod">
          <ac:chgData name="Marco Guay" userId="6801888e-756b-4ee1-b173-2887d22a7901" providerId="ADAL" clId="{F8B69963-9E71-41FF-AFAE-65E6C402F946}" dt="2020-09-14T11:01:44.709" v="266" actId="20577"/>
          <ac:spMkLst>
            <pc:docMk/>
            <pc:sldMk cId="3935525278" sldId="262"/>
            <ac:spMk id="5" creationId="{35523F5E-4CAA-4AE4-83C3-C54BC3DB9354}"/>
          </ac:spMkLst>
        </pc:spChg>
        <pc:spChg chg="mod">
          <ac:chgData name="Marco Guay" userId="6801888e-756b-4ee1-b173-2887d22a7901" providerId="ADAL" clId="{F8B69963-9E71-41FF-AFAE-65E6C402F946}" dt="2020-09-13T19:17:29.625" v="35" actId="14100"/>
          <ac:spMkLst>
            <pc:docMk/>
            <pc:sldMk cId="3935525278" sldId="262"/>
            <ac:spMk id="6" creationId="{9CEC6622-AD1A-4F14-AABC-6F33D43EAD6F}"/>
          </ac:spMkLst>
        </pc:spChg>
        <pc:spChg chg="mod">
          <ac:chgData name="Marco Guay" userId="6801888e-756b-4ee1-b173-2887d22a7901" providerId="ADAL" clId="{F8B69963-9E71-41FF-AFAE-65E6C402F946}" dt="2020-09-13T19:18:51.950" v="133" actId="20577"/>
          <ac:spMkLst>
            <pc:docMk/>
            <pc:sldMk cId="3935525278" sldId="262"/>
            <ac:spMk id="7" creationId="{9E9AA150-1658-4CB9-92D0-043DDE3BBAA9}"/>
          </ac:spMkLst>
        </pc:spChg>
      </pc:sldChg>
      <pc:sldChg chg="delSp modSp add del setBg delDesignElem">
        <pc:chgData name="Marco Guay" userId="6801888e-756b-4ee1-b173-2887d22a7901" providerId="ADAL" clId="{F8B69963-9E71-41FF-AFAE-65E6C402F946}" dt="2020-09-14T11:00:34.848" v="192" actId="2696"/>
        <pc:sldMkLst>
          <pc:docMk/>
          <pc:sldMk cId="406122550" sldId="316"/>
        </pc:sldMkLst>
        <pc:spChg chg="mod">
          <ac:chgData name="Marco Guay" userId="6801888e-756b-4ee1-b173-2887d22a7901" providerId="ADAL" clId="{F8B69963-9E71-41FF-AFAE-65E6C402F946}" dt="2020-09-13T19:19:12.189" v="136" actId="20577"/>
          <ac:spMkLst>
            <pc:docMk/>
            <pc:sldMk cId="406122550" sldId="316"/>
            <ac:spMk id="6" creationId="{9CEC6622-AD1A-4F14-AABC-6F33D43EAD6F}"/>
          </ac:spMkLst>
        </pc:spChg>
        <pc:spChg chg="mod">
          <ac:chgData name="Marco Guay" userId="6801888e-756b-4ee1-b173-2887d22a7901" providerId="ADAL" clId="{F8B69963-9E71-41FF-AFAE-65E6C402F946}" dt="2020-09-13T19:05:39.192" v="21" actId="20577"/>
          <ac:spMkLst>
            <pc:docMk/>
            <pc:sldMk cId="406122550" sldId="316"/>
            <ac:spMk id="10" creationId="{56378C8D-A6FE-4136-BFF5-9D874FA8F191}"/>
          </ac:spMkLst>
        </pc:spChg>
        <pc:spChg chg="del">
          <ac:chgData name="Marco Guay" userId="6801888e-756b-4ee1-b173-2887d22a7901" providerId="ADAL" clId="{F8B69963-9E71-41FF-AFAE-65E6C402F946}" dt="2020-09-13T19:05:27.607" v="1"/>
          <ac:spMkLst>
            <pc:docMk/>
            <pc:sldMk cId="406122550" sldId="316"/>
            <ac:spMk id="71" creationId="{D928DD85-BB99-450D-A702-2683E0296282}"/>
          </ac:spMkLst>
        </pc:spChg>
        <pc:spChg chg="del">
          <ac:chgData name="Marco Guay" userId="6801888e-756b-4ee1-b173-2887d22a7901" providerId="ADAL" clId="{F8B69963-9E71-41FF-AFAE-65E6C402F946}" dt="2020-09-13T19:05:27.607" v="1"/>
          <ac:spMkLst>
            <pc:docMk/>
            <pc:sldMk cId="406122550" sldId="316"/>
            <ac:spMk id="73" creationId="{240E5BD2-4019-4012-A1AA-628900E659E9}"/>
          </ac:spMkLst>
        </pc:spChg>
      </pc:sldChg>
      <pc:sldChg chg="addSp delSp modSp add mod setBg setClrOvrMap delDesignElem">
        <pc:chgData name="Marco Guay" userId="6801888e-756b-4ee1-b173-2887d22a7901" providerId="ADAL" clId="{F8B69963-9E71-41FF-AFAE-65E6C402F946}" dt="2020-09-14T11:00:29.849" v="191" actId="1076"/>
        <pc:sldMkLst>
          <pc:docMk/>
          <pc:sldMk cId="4038273055" sldId="317"/>
        </pc:sldMkLst>
        <pc:spChg chg="mod">
          <ac:chgData name="Marco Guay" userId="6801888e-756b-4ee1-b173-2887d22a7901" providerId="ADAL" clId="{F8B69963-9E71-41FF-AFAE-65E6C402F946}" dt="2020-09-14T10:59:53.637" v="145" actId="20577"/>
          <ac:spMkLst>
            <pc:docMk/>
            <pc:sldMk cId="4038273055" sldId="317"/>
            <ac:spMk id="6" creationId="{9CEC6622-AD1A-4F14-AABC-6F33D43EAD6F}"/>
          </ac:spMkLst>
        </pc:spChg>
        <pc:spChg chg="add mod">
          <ac:chgData name="Marco Guay" userId="6801888e-756b-4ee1-b173-2887d22a7901" providerId="ADAL" clId="{F8B69963-9E71-41FF-AFAE-65E6C402F946}" dt="2020-09-14T11:00:29.849" v="191" actId="1076"/>
          <ac:spMkLst>
            <pc:docMk/>
            <pc:sldMk cId="4038273055" sldId="317"/>
            <ac:spMk id="9" creationId="{E1B19543-D632-4447-A5D7-6E407DB8ACAE}"/>
          </ac:spMkLst>
        </pc:spChg>
        <pc:spChg chg="del">
          <ac:chgData name="Marco Guay" userId="6801888e-756b-4ee1-b173-2887d22a7901" providerId="ADAL" clId="{F8B69963-9E71-41FF-AFAE-65E6C402F946}" dt="2020-09-14T10:59:03.812" v="139"/>
          <ac:spMkLst>
            <pc:docMk/>
            <pc:sldMk cId="4038273055" sldId="317"/>
            <ac:spMk id="10" creationId="{56378C8D-A6FE-4136-BFF5-9D874FA8F191}"/>
          </ac:spMkLst>
        </pc:spChg>
        <pc:spChg chg="del">
          <ac:chgData name="Marco Guay" userId="6801888e-756b-4ee1-b173-2887d22a7901" providerId="ADAL" clId="{F8B69963-9E71-41FF-AFAE-65E6C402F946}" dt="2020-09-14T10:58:53.327" v="138"/>
          <ac:spMkLst>
            <pc:docMk/>
            <pc:sldMk cId="4038273055" sldId="317"/>
            <ac:spMk id="71" creationId="{D928DD85-BB99-450D-A702-2683E0296282}"/>
          </ac:spMkLst>
        </pc:spChg>
        <pc:spChg chg="del">
          <ac:chgData name="Marco Guay" userId="6801888e-756b-4ee1-b173-2887d22a7901" providerId="ADAL" clId="{F8B69963-9E71-41FF-AFAE-65E6C402F946}" dt="2020-09-14T10:58:53.327" v="138"/>
          <ac:spMkLst>
            <pc:docMk/>
            <pc:sldMk cId="4038273055" sldId="317"/>
            <ac:spMk id="73" creationId="{240E5BD2-4019-4012-A1AA-628900E659E9}"/>
          </ac:spMkLst>
        </pc:spChg>
        <pc:spChg chg="add">
          <ac:chgData name="Marco Guay" userId="6801888e-756b-4ee1-b173-2887d22a7901" providerId="ADAL" clId="{F8B69963-9E71-41FF-AFAE-65E6C402F946}" dt="2020-09-14T10:59:35.937" v="140" actId="26606"/>
          <ac:spMkLst>
            <pc:docMk/>
            <pc:sldMk cId="4038273055" sldId="317"/>
            <ac:spMk id="1028" creationId="{D928DD85-BB99-450D-A702-2683E0296282}"/>
          </ac:spMkLst>
        </pc:spChg>
        <pc:spChg chg="add">
          <ac:chgData name="Marco Guay" userId="6801888e-756b-4ee1-b173-2887d22a7901" providerId="ADAL" clId="{F8B69963-9E71-41FF-AFAE-65E6C402F946}" dt="2020-09-14T10:59:35.937" v="140" actId="26606"/>
          <ac:spMkLst>
            <pc:docMk/>
            <pc:sldMk cId="4038273055" sldId="317"/>
            <ac:spMk id="1029" creationId="{240E5BD2-4019-4012-A1AA-628900E659E9}"/>
          </ac:spMkLst>
        </pc:spChg>
        <pc:picChg chg="mod">
          <ac:chgData name="Marco Guay" userId="6801888e-756b-4ee1-b173-2887d22a7901" providerId="ADAL" clId="{F8B69963-9E71-41FF-AFAE-65E6C402F946}" dt="2020-09-14T10:59:35.937" v="140" actId="26606"/>
          <ac:picMkLst>
            <pc:docMk/>
            <pc:sldMk cId="4038273055" sldId="317"/>
            <ac:picMk id="1026" creationId="{8C9AE007-6BBB-46FB-A8CF-CCFA47A8F078}"/>
          </ac:picMkLst>
        </pc:picChg>
      </pc:sldChg>
    </pc:docChg>
  </pc:docChgLst>
  <pc:docChgLst>
    <pc:chgData name="Marco Guay" userId="6801888e-756b-4ee1-b173-2887d22a7901" providerId="ADAL" clId="{82B605AF-3F64-40A1-A34B-F194F7FA8A2B}"/>
    <pc:docChg chg="modSld">
      <pc:chgData name="Marco Guay" userId="6801888e-756b-4ee1-b173-2887d22a7901" providerId="ADAL" clId="{82B605AF-3F64-40A1-A34B-F194F7FA8A2B}" dt="2020-08-26T14:28:41.686" v="3" actId="1076"/>
      <pc:docMkLst>
        <pc:docMk/>
      </pc:docMkLst>
      <pc:sldChg chg="modSp">
        <pc:chgData name="Marco Guay" userId="6801888e-756b-4ee1-b173-2887d22a7901" providerId="ADAL" clId="{82B605AF-3F64-40A1-A34B-F194F7FA8A2B}" dt="2020-08-26T14:28:41.686" v="3" actId="1076"/>
        <pc:sldMkLst>
          <pc:docMk/>
          <pc:sldMk cId="3882159519" sldId="260"/>
        </pc:sldMkLst>
        <pc:spChg chg="mod">
          <ac:chgData name="Marco Guay" userId="6801888e-756b-4ee1-b173-2887d22a7901" providerId="ADAL" clId="{82B605AF-3F64-40A1-A34B-F194F7FA8A2B}" dt="2020-08-26T14:28:41.686" v="3" actId="1076"/>
          <ac:spMkLst>
            <pc:docMk/>
            <pc:sldMk cId="3882159519" sldId="260"/>
            <ac:spMk id="5" creationId="{CBD4DDE8-AD39-0246-AFCB-2FE00E4370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BAAB-3FC4-AD41-9B05-E77A9F241C77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F1865-25B9-584B-8B45-9D628AD04A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3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F1865-25B9-584B-8B45-9D628AD04A6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62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9FA8-1241-493A-BE4C-1F9FFCF5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9FB1-2067-41AA-934E-CCD72264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D640-DF76-48FD-982A-D0EE6F6C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6BAF-E172-4EE8-97C1-93349F05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4DAF-D572-4F80-8437-3B86ADB7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98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98D8-D6C9-4897-B041-6E0F693D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31C82-E0E6-44B6-833D-7FD54F5AF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9F47-983E-4418-9560-26652198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3031-12A9-4E4A-9C3C-FA9DAFED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E18E-3F29-45F4-BD8E-BC073D2E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C170-A7E2-4FE1-8F6B-E884B65E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57B4-8CED-4A1E-8C7E-19ED2E4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CB922-3799-4FCC-BE8C-4B76BEED0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D81B-09C4-4067-87F9-1B6DE21B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76AF-1DEC-40B1-8930-C57E9521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3DC6-ECBD-4480-9BCB-94394538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85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61DAD-B2BE-497E-A0BC-F7DAA0BC2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78DA4-919D-447D-96E8-1F553230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6570-0EB5-4C4F-8BA8-1BF15B65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398D-B528-41FF-B198-1773072B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B5B0-284A-4C61-95F5-9E80825A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41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F1C7-4628-425E-BA2A-704890C0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FDA9-B3D7-427E-B05F-59831E96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E112-9447-41E9-ADED-C189B7A6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63F9-AA7A-423C-B81D-2B7CF1F1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5C74-0576-4319-9AFF-C15963C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4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FFBB-7EE7-433E-9025-45D213BC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9A567-D147-4716-81A8-2934DB68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7A09-6582-490D-B033-5E2030E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87A3-AB2D-4689-9E69-6140516D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E5B-D005-4831-B6A3-BA2845B4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78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735E-5E21-4DF1-8FA1-B8791FD2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829C-184D-4C39-82B5-683FBEBB6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0A9D9-97DF-4934-9676-F4FE8232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CCC74-AF25-41E6-82B1-A0E0CEE2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29966-06AF-43E4-A4D3-09D4927B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5B13E-0A58-40EE-A5A4-EFEB9ECC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30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7E76-CF9F-4F61-959B-16F926E0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0D62-34FC-44E5-9724-D0D9518F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B1EA-BB3A-494E-B9AC-D32F1D0E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5E31A-4123-4E40-8E0E-BCD6F845F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26533-DFB0-4818-BA0E-677DEBEB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B4AA-0F93-472C-BD7A-295E85B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ADFCB-478C-4D38-B291-18A85219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D47B7-F323-4B5B-B92B-8AC675B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14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C05A-3CB9-4939-A6C0-8749F0DC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42AC8-3764-4483-88D6-3CEABC1B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6B2B-002E-412F-B6F0-4E106432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E58C-D416-48C8-B6FE-9877A9C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13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833034-B68E-44EB-8C34-6351944445EC}"/>
              </a:ext>
            </a:extLst>
          </p:cNvPr>
          <p:cNvSpPr/>
          <p:nvPr userDrawn="1"/>
        </p:nvSpPr>
        <p:spPr>
          <a:xfrm>
            <a:off x="8696394" y="6320444"/>
            <a:ext cx="3495606" cy="537555"/>
          </a:xfrm>
          <a:prstGeom prst="rect">
            <a:avLst/>
          </a:prstGeom>
          <a:gradFill flip="none" rotWithShape="1">
            <a:gsLst>
              <a:gs pos="100000">
                <a:srgbClr val="C7B784"/>
              </a:gs>
              <a:gs pos="0">
                <a:srgbClr val="E2DAC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cap="none">
                <a:solidFill>
                  <a:srgbClr val="FFFFFF"/>
                </a:solidFill>
                <a:effectLst>
                  <a:outerShdw blurRad="25400" dist="42435" dir="2388334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6" name="département_informatique_noir.png" descr="département_informatique_noir.png">
            <a:extLst>
              <a:ext uri="{FF2B5EF4-FFF2-40B4-BE49-F238E27FC236}">
                <a16:creationId xmlns:a16="http://schemas.microsoft.com/office/drawing/2014/main" id="{9C745222-528C-41E6-969C-3D3E0D8A1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96394" y="6320446"/>
            <a:ext cx="2700431" cy="5330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A786-E750-4F00-B57C-1BF15B1C6F58}"/>
              </a:ext>
            </a:extLst>
          </p:cNvPr>
          <p:cNvSpPr txBox="1">
            <a:spLocks/>
          </p:cNvSpPr>
          <p:nvPr userDrawn="1"/>
        </p:nvSpPr>
        <p:spPr>
          <a:xfrm>
            <a:off x="11396824" y="6320446"/>
            <a:ext cx="795175" cy="5375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9pPr>
          </a:lstStyle>
          <a:p>
            <a:fld id="{30D54F62-B35F-4349-B20F-54A299F9340A}" type="slidenum"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‹n°›</a:t>
            </a:fld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itre">
            <a:extLst>
              <a:ext uri="{FF2B5EF4-FFF2-40B4-BE49-F238E27FC236}">
                <a16:creationId xmlns:a16="http://schemas.microsoft.com/office/drawing/2014/main" id="{C8A860E8-72E4-4F5A-80FD-956461A86C65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80010" y="1828800"/>
            <a:ext cx="11554691" cy="3594100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algn="l"/>
            <a:r>
              <a:rPr sz="72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Titre</a:t>
            </a:r>
            <a:endParaRPr sz="72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9" name="Sous-titre">
            <a:extLst>
              <a:ext uri="{FF2B5EF4-FFF2-40B4-BE49-F238E27FC236}">
                <a16:creationId xmlns:a16="http://schemas.microsoft.com/office/drawing/2014/main" id="{09BCCA33-717C-415F-98F5-435B625F24DA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380010" y="5335398"/>
            <a:ext cx="11554691" cy="152260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sz="4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Sous-</a:t>
            </a:r>
            <a:r>
              <a:rPr sz="40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titre</a:t>
            </a:r>
            <a:endParaRPr sz="4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38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E9DFEC1-BB2D-44D9-8764-D3395089B730}"/>
              </a:ext>
            </a:extLst>
          </p:cNvPr>
          <p:cNvSpPr/>
          <p:nvPr userDrawn="1"/>
        </p:nvSpPr>
        <p:spPr>
          <a:xfrm>
            <a:off x="8696394" y="6315903"/>
            <a:ext cx="3495606" cy="537556"/>
          </a:xfrm>
          <a:prstGeom prst="rect">
            <a:avLst/>
          </a:prstGeom>
          <a:gradFill flip="none" rotWithShape="1">
            <a:gsLst>
              <a:gs pos="100000">
                <a:srgbClr val="FDFEFF"/>
              </a:gs>
              <a:gs pos="0">
                <a:srgbClr val="E2DAC2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200" cap="none">
                <a:solidFill>
                  <a:srgbClr val="FFFFFF"/>
                </a:solidFill>
                <a:effectLst>
                  <a:outerShdw blurRad="25400" dist="42435" dir="2388334" rotWithShape="0">
                    <a:srgbClr val="000000">
                      <a:alpha val="48275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6" name="département_informatique_noir.png" descr="département_informatique_noir.png">
            <a:extLst>
              <a:ext uri="{FF2B5EF4-FFF2-40B4-BE49-F238E27FC236}">
                <a16:creationId xmlns:a16="http://schemas.microsoft.com/office/drawing/2014/main" id="{1A27E1B4-D557-4862-A53F-001E7D03B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96394" y="6320446"/>
            <a:ext cx="2700431" cy="5330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A84D-FE3D-4F48-BC41-0F496AA7A01B}"/>
              </a:ext>
            </a:extLst>
          </p:cNvPr>
          <p:cNvSpPr txBox="1">
            <a:spLocks/>
          </p:cNvSpPr>
          <p:nvPr userDrawn="1"/>
        </p:nvSpPr>
        <p:spPr>
          <a:xfrm>
            <a:off x="11396824" y="6320446"/>
            <a:ext cx="795175" cy="5375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all" spc="0" normalizeH="0" baseline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defRPr>
            </a:lvl9pPr>
          </a:lstStyle>
          <a:p>
            <a:fld id="{30D54F62-B35F-4349-B20F-54A299F9340A}" type="slidenum"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‹n°›</a:t>
            </a:fld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1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616-CBE1-41E3-85B7-E6DB7E55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7A75-864B-48CC-9C11-7EBEDA90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D3A7-A231-4CE3-837A-14CA5E937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1C53-9B2F-41D2-B928-1C9A1A84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1200-0318-4191-9B5A-ED6D6A46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E054-797D-4B7A-A36E-055158A7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908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8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CB47C-2422-4460-B000-11161380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D5ED-7F87-4EC5-A5EA-9D386050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169B-F010-46C6-B107-7A65AE10D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C88A-ECD9-4C3B-9413-52B1D59643C2}" type="datetimeFigureOut">
              <a:rPr lang="fr-CA" smtClean="0"/>
              <a:t>2023-10-14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31E4-6213-4615-9F85-14134D31A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C1DD-DBD9-436B-A3A7-3CF9D9BFA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351E-75AF-499F-9F78-7458CF6F034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43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>
            <a:extLst>
              <a:ext uri="{FF2B5EF4-FFF2-40B4-BE49-F238E27FC236}">
                <a16:creationId xmlns:a16="http://schemas.microsoft.com/office/drawing/2014/main" id="{7F1A3049-98F1-4553-90C7-C9340C0E9FE1}"/>
              </a:ext>
            </a:extLst>
          </p:cNvPr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97" y="101795"/>
            <a:ext cx="12010767" cy="498130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E9C452-5F6E-47A8-98B6-F1459C28C259}"/>
              </a:ext>
            </a:extLst>
          </p:cNvPr>
          <p:cNvSpPr/>
          <p:nvPr/>
        </p:nvSpPr>
        <p:spPr>
          <a:xfrm>
            <a:off x="86498" y="98855"/>
            <a:ext cx="12010768" cy="66602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18C38-616D-4D17-BDBE-17A9DB0BE3C5}"/>
              </a:ext>
            </a:extLst>
          </p:cNvPr>
          <p:cNvSpPr/>
          <p:nvPr/>
        </p:nvSpPr>
        <p:spPr>
          <a:xfrm>
            <a:off x="86498" y="6277232"/>
            <a:ext cx="12010768" cy="4819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18F872-1925-4D8A-9712-7A1E7FC33B26}"/>
              </a:ext>
            </a:extLst>
          </p:cNvPr>
          <p:cNvSpPr/>
          <p:nvPr/>
        </p:nvSpPr>
        <p:spPr>
          <a:xfrm>
            <a:off x="86498" y="5088097"/>
            <a:ext cx="12010768" cy="11891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Sous-titre">
            <a:extLst>
              <a:ext uri="{FF2B5EF4-FFF2-40B4-BE49-F238E27FC236}">
                <a16:creationId xmlns:a16="http://schemas.microsoft.com/office/drawing/2014/main" id="{3972A1D1-9C40-4EEB-9EFA-28010555AAA5}"/>
              </a:ext>
            </a:extLst>
          </p:cNvPr>
          <p:cNvSpPr txBox="1">
            <a:spLocks/>
          </p:cNvSpPr>
          <p:nvPr/>
        </p:nvSpPr>
        <p:spPr>
          <a:xfrm>
            <a:off x="727747" y="5498536"/>
            <a:ext cx="8140371" cy="7814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>
                <a:solidFill>
                  <a:srgbClr val="FF6C00"/>
                </a:solidFill>
                <a:latin typeface="Helvetica Neue"/>
              </a:rPr>
              <a:t>Développement d’applications 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A" sz="3200" b="1" dirty="0">
                <a:solidFill>
                  <a:srgbClr val="FF6C00"/>
                </a:solidFill>
                <a:latin typeface="Helvetica Neue"/>
              </a:rPr>
              <a:t>intelligence d’affaires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86C44C-D13E-45F8-ADBB-A69818125C6B}"/>
              </a:ext>
            </a:extLst>
          </p:cNvPr>
          <p:cNvSpPr/>
          <p:nvPr/>
        </p:nvSpPr>
        <p:spPr>
          <a:xfrm>
            <a:off x="815546" y="5194923"/>
            <a:ext cx="1064054" cy="254393"/>
          </a:xfrm>
          <a:prstGeom prst="rect">
            <a:avLst/>
          </a:prstGeom>
          <a:solidFill>
            <a:srgbClr val="6B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latin typeface="Helvetica Neue"/>
              </a:rPr>
              <a:t>420-3Q5-RA</a:t>
            </a:r>
          </a:p>
        </p:txBody>
      </p:sp>
      <p:sp>
        <p:nvSpPr>
          <p:cNvPr id="25" name="Sous-titre">
            <a:extLst>
              <a:ext uri="{FF2B5EF4-FFF2-40B4-BE49-F238E27FC236}">
                <a16:creationId xmlns:a16="http://schemas.microsoft.com/office/drawing/2014/main" id="{A579E1A5-71BB-4B14-BAE6-6DB7F32EBDE7}"/>
              </a:ext>
            </a:extLst>
          </p:cNvPr>
          <p:cNvSpPr txBox="1">
            <a:spLocks/>
          </p:cNvSpPr>
          <p:nvPr/>
        </p:nvSpPr>
        <p:spPr>
          <a:xfrm>
            <a:off x="163013" y="6292696"/>
            <a:ext cx="1305066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SESSION</a:t>
            </a:r>
          </a:p>
        </p:txBody>
      </p:sp>
      <p:sp>
        <p:nvSpPr>
          <p:cNvPr id="26" name="Sous-titre">
            <a:extLst>
              <a:ext uri="{FF2B5EF4-FFF2-40B4-BE49-F238E27FC236}">
                <a16:creationId xmlns:a16="http://schemas.microsoft.com/office/drawing/2014/main" id="{1B4E2EC1-39C4-44E0-9E27-743EACC5AE6C}"/>
              </a:ext>
            </a:extLst>
          </p:cNvPr>
          <p:cNvSpPr txBox="1">
            <a:spLocks/>
          </p:cNvSpPr>
          <p:nvPr/>
        </p:nvSpPr>
        <p:spPr>
          <a:xfrm>
            <a:off x="4059510" y="6277230"/>
            <a:ext cx="1809949" cy="4819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400" b="1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ENSEIGNANT</a:t>
            </a:r>
          </a:p>
        </p:txBody>
      </p:sp>
      <p:sp>
        <p:nvSpPr>
          <p:cNvPr id="27" name="Sous-titre">
            <a:extLst>
              <a:ext uri="{FF2B5EF4-FFF2-40B4-BE49-F238E27FC236}">
                <a16:creationId xmlns:a16="http://schemas.microsoft.com/office/drawing/2014/main" id="{58C1ADA0-CD54-49C7-B6FB-C68DB9C5F1AC}"/>
              </a:ext>
            </a:extLst>
          </p:cNvPr>
          <p:cNvSpPr txBox="1">
            <a:spLocks/>
          </p:cNvSpPr>
          <p:nvPr/>
        </p:nvSpPr>
        <p:spPr>
          <a:xfrm>
            <a:off x="1346886" y="6292697"/>
            <a:ext cx="2490204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solidFill>
                  <a:srgbClr val="6B95B4"/>
                </a:solidFill>
                <a:latin typeface="Helvetica Neue"/>
              </a:rPr>
              <a:t>A-2023</a:t>
            </a:r>
          </a:p>
        </p:txBody>
      </p:sp>
      <p:sp>
        <p:nvSpPr>
          <p:cNvPr id="28" name="Sous-titre">
            <a:extLst>
              <a:ext uri="{FF2B5EF4-FFF2-40B4-BE49-F238E27FC236}">
                <a16:creationId xmlns:a16="http://schemas.microsoft.com/office/drawing/2014/main" id="{6A1F4E7A-F669-4939-AD82-DCB613EFBBB8}"/>
              </a:ext>
            </a:extLst>
          </p:cNvPr>
          <p:cNvSpPr txBox="1">
            <a:spLocks/>
          </p:cNvSpPr>
          <p:nvPr/>
        </p:nvSpPr>
        <p:spPr>
          <a:xfrm>
            <a:off x="5809418" y="6301812"/>
            <a:ext cx="2490204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solidFill>
                  <a:srgbClr val="6B95B4"/>
                </a:solidFill>
                <a:latin typeface="Helvetica Neue"/>
              </a:rPr>
              <a:t>Marco Guay</a:t>
            </a:r>
          </a:p>
        </p:txBody>
      </p:sp>
      <p:sp>
        <p:nvSpPr>
          <p:cNvPr id="29" name="Sous-titre">
            <a:extLst>
              <a:ext uri="{FF2B5EF4-FFF2-40B4-BE49-F238E27FC236}">
                <a16:creationId xmlns:a16="http://schemas.microsoft.com/office/drawing/2014/main" id="{B8D8E6F5-C04B-4EF1-AF1D-8525245E5AC1}"/>
              </a:ext>
            </a:extLst>
          </p:cNvPr>
          <p:cNvSpPr txBox="1">
            <a:spLocks/>
          </p:cNvSpPr>
          <p:nvPr/>
        </p:nvSpPr>
        <p:spPr>
          <a:xfrm>
            <a:off x="11121082" y="6278590"/>
            <a:ext cx="976183" cy="4664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6B95B4"/>
                </a:solidFill>
                <a:latin typeface="Helvetica Neue"/>
              </a:rPr>
              <a:t>C13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5C1184-CE98-4847-8531-4B54EDA52C10}"/>
              </a:ext>
            </a:extLst>
          </p:cNvPr>
          <p:cNvSpPr/>
          <p:nvPr/>
        </p:nvSpPr>
        <p:spPr>
          <a:xfrm>
            <a:off x="4059510" y="6276585"/>
            <a:ext cx="7061572" cy="4819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9673364B-9EA7-40FA-B9B2-1018FEB26D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4297" y="5322120"/>
            <a:ext cx="2776791" cy="7964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3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2EC5C0D-0886-4A79-BD4C-E8EBD0F9F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5126698" cy="35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4821F-B957-4811-B8E4-3FBE0BA85E8F}"/>
              </a:ext>
            </a:extLst>
          </p:cNvPr>
          <p:cNvSpPr txBox="1"/>
          <p:nvPr/>
        </p:nvSpPr>
        <p:spPr>
          <a:xfrm>
            <a:off x="5620969" y="2423596"/>
            <a:ext cx="6068523" cy="20108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A" sz="8800" b="1" i="0" u="none" strike="noStrike" cap="none" spc="0" normalizeH="0" baseline="0" dirty="0">
                <a:ln>
                  <a:noFill/>
                </a:ln>
                <a:solidFill>
                  <a:srgbClr val="5C89A5"/>
                </a:solidFill>
                <a:effectLst/>
                <a:uFillTx/>
                <a:latin typeface="Helvetica Neue"/>
                <a:ea typeface="+mj-ea"/>
                <a:cs typeface="+mj-cs"/>
                <a:sym typeface="Helvetica Neue Bold Condensed"/>
              </a:rPr>
              <a:t>Examen #1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CA" sz="3200" b="1" cap="none" dirty="0">
                <a:latin typeface="Helvetica Neue"/>
              </a:rPr>
              <a:t>Jeudi 26 octobre 2023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CD1C76-F726-573A-3D1D-85ECF6A4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68" y="3558745"/>
            <a:ext cx="5295899" cy="32765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E3F1AB-B317-E666-DE07-8E1C43B90014}"/>
              </a:ext>
            </a:extLst>
          </p:cNvPr>
          <p:cNvSpPr/>
          <p:nvPr/>
        </p:nvSpPr>
        <p:spPr>
          <a:xfrm>
            <a:off x="1111296" y="5884764"/>
            <a:ext cx="660895" cy="414070"/>
          </a:xfrm>
          <a:prstGeom prst="rect">
            <a:avLst/>
          </a:prstGeom>
          <a:solidFill>
            <a:srgbClr val="FFF60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spc="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987033-0F9A-0E6A-174C-88DB5E54D9C7}"/>
              </a:ext>
            </a:extLst>
          </p:cNvPr>
          <p:cNvSpPr/>
          <p:nvPr/>
        </p:nvSpPr>
        <p:spPr>
          <a:xfrm>
            <a:off x="3365765" y="5439164"/>
            <a:ext cx="660895" cy="414070"/>
          </a:xfrm>
          <a:prstGeom prst="rect">
            <a:avLst/>
          </a:prstGeom>
          <a:solidFill>
            <a:srgbClr val="FFF60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spc="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9BE6A6-33FF-C0FD-98B4-C1A02111ECCA}"/>
              </a:ext>
            </a:extLst>
          </p:cNvPr>
          <p:cNvSpPr/>
          <p:nvPr/>
        </p:nvSpPr>
        <p:spPr>
          <a:xfrm>
            <a:off x="3365403" y="5894247"/>
            <a:ext cx="660895" cy="414069"/>
          </a:xfrm>
          <a:prstGeom prst="rect">
            <a:avLst/>
          </a:prstGeom>
          <a:solidFill>
            <a:srgbClr val="FF000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spc="400" dirty="0"/>
          </a:p>
        </p:txBody>
      </p:sp>
    </p:spTree>
    <p:extLst>
      <p:ext uri="{BB962C8B-B14F-4D97-AF65-F5344CB8AC3E}">
        <p14:creationId xmlns:p14="http://schemas.microsoft.com/office/powerpoint/2010/main" val="154460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">
            <a:extLst>
              <a:ext uri="{FF2B5EF4-FFF2-40B4-BE49-F238E27FC236}">
                <a16:creationId xmlns:a16="http://schemas.microsoft.com/office/drawing/2014/main" id="{9CEC6622-AD1A-4F14-AABC-6F33D43EAD6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620126" y="0"/>
            <a:ext cx="7571874" cy="766354"/>
          </a:xfrm>
          <a:prstGeom prst="rect">
            <a:avLst/>
          </a:prstGeom>
          <a:noFill/>
        </p:spPr>
        <p:txBody>
          <a:bodyPr anchor="t">
            <a:normAutofit/>
          </a:bodyPr>
          <a:lstStyle/>
          <a:p>
            <a:r>
              <a:rPr lang="fr-CA" sz="48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Laboratoire #6</a:t>
            </a:r>
          </a:p>
        </p:txBody>
      </p:sp>
      <p:sp>
        <p:nvSpPr>
          <p:cNvPr id="7" name="Sous-titre">
            <a:extLst>
              <a:ext uri="{FF2B5EF4-FFF2-40B4-BE49-F238E27FC236}">
                <a16:creationId xmlns:a16="http://schemas.microsoft.com/office/drawing/2014/main" id="{9E9AA150-1658-4CB9-92D0-043DDE3BBAA9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4620126" y="1027612"/>
            <a:ext cx="7571874" cy="523496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Remise: </a:t>
            </a:r>
          </a:p>
          <a:p>
            <a:pPr marL="0" indent="0" algn="l">
              <a:buNone/>
            </a:pPr>
            <a:r>
              <a:rPr lang="fr-CA" sz="2400" b="1" dirty="0">
                <a:solidFill>
                  <a:srgbClr val="FF6C00"/>
                </a:solidFill>
                <a:latin typeface="Helvetica Neue"/>
              </a:rPr>
              <a:t>     Vendredi 20 octobre 2023, avant 15h00</a:t>
            </a: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  <a:p>
            <a:pPr marL="0" indent="0" algn="l">
              <a:buNone/>
            </a:pPr>
            <a:endParaRPr lang="fr-CA" sz="2400" b="1" dirty="0">
              <a:solidFill>
                <a:srgbClr val="FF6C00"/>
              </a:solidFill>
              <a:latin typeface="Helvetica Neue"/>
            </a:endParaRPr>
          </a:p>
        </p:txBody>
      </p:sp>
      <p:pic>
        <p:nvPicPr>
          <p:cNvPr id="1026" name="Picture 2" descr="group of people using laptop computer">
            <a:extLst>
              <a:ext uri="{FF2B5EF4-FFF2-40B4-BE49-F238E27FC236}">
                <a16:creationId xmlns:a16="http://schemas.microsoft.com/office/drawing/2014/main" id="{028B7F0E-3D46-41BF-AFBC-7927EAC6C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620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2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">
            <a:extLst>
              <a:ext uri="{FF2B5EF4-FFF2-40B4-BE49-F238E27FC236}">
                <a16:creationId xmlns:a16="http://schemas.microsoft.com/office/drawing/2014/main" id="{9CEC6622-AD1A-4F14-AABC-6F33D43EAD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fr-CA" sz="6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Horaire</a:t>
            </a:r>
            <a:endParaRPr sz="6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sp>
        <p:nvSpPr>
          <p:cNvPr id="7" name="Sous-titre">
            <a:extLst>
              <a:ext uri="{FF2B5EF4-FFF2-40B4-BE49-F238E27FC236}">
                <a16:creationId xmlns:a16="http://schemas.microsoft.com/office/drawing/2014/main" id="{9E9AA150-1658-4CB9-92D0-043DDE3BBAA9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fr-CA" sz="40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des prochaines rencontres</a:t>
            </a:r>
            <a:endParaRPr sz="4000" b="1" dirty="0">
              <a:solidFill>
                <a:schemeClr val="bg2">
                  <a:lumMod val="25000"/>
                </a:schemeClr>
              </a:solidFill>
              <a:latin typeface="Helvetica Neue"/>
            </a:endParaRPr>
          </a:p>
        </p:txBody>
      </p:sp>
      <p:pic>
        <p:nvPicPr>
          <p:cNvPr id="3" name="Graphique 2" descr="Calendrier journalier">
            <a:extLst>
              <a:ext uri="{FF2B5EF4-FFF2-40B4-BE49-F238E27FC236}">
                <a16:creationId xmlns:a16="http://schemas.microsoft.com/office/drawing/2014/main" id="{26967186-0410-A54E-8CE5-1B17A78E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10" y="-392430"/>
            <a:ext cx="4991100" cy="4991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B2DF08-CC56-BC44-BD34-005B1739A3BD}"/>
              </a:ext>
            </a:extLst>
          </p:cNvPr>
          <p:cNvSpPr/>
          <p:nvPr/>
        </p:nvSpPr>
        <p:spPr>
          <a:xfrm>
            <a:off x="5207309" y="600472"/>
            <a:ext cx="47323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b="1" u="sng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Prochain cours:</a:t>
            </a:r>
          </a:p>
          <a:p>
            <a:r>
              <a:rPr lang="fr-CA" sz="2400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Lu 16 </a:t>
            </a:r>
            <a:r>
              <a:rPr lang="fr-CA" sz="2400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oct</a:t>
            </a:r>
            <a:r>
              <a:rPr lang="fr-CA" sz="2400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 2023: C13</a:t>
            </a:r>
          </a:p>
          <a:p>
            <a:r>
              <a:rPr lang="fr-CA" sz="24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Je 19 </a:t>
            </a:r>
            <a:r>
              <a:rPr lang="fr-CA" sz="2400" b="1" dirty="0" err="1">
                <a:solidFill>
                  <a:schemeClr val="bg2">
                    <a:lumMod val="25000"/>
                  </a:schemeClr>
                </a:solidFill>
                <a:latin typeface="Helvetica Neue"/>
              </a:rPr>
              <a:t>oct</a:t>
            </a:r>
            <a:r>
              <a:rPr lang="fr-CA" sz="2400" b="1" dirty="0">
                <a:solidFill>
                  <a:schemeClr val="bg2">
                    <a:lumMod val="25000"/>
                  </a:schemeClr>
                </a:solidFill>
                <a:latin typeface="Helvetica Neue"/>
              </a:rPr>
              <a:t> 2023: C14</a:t>
            </a:r>
          </a:p>
          <a:p>
            <a:endParaRPr lang="fr-CA" sz="2400" b="1" u="sng" dirty="0">
              <a:solidFill>
                <a:schemeClr val="bg2">
                  <a:lumMod val="50000"/>
                </a:schemeClr>
              </a:solidFill>
              <a:latin typeface="Helvetica Neue"/>
            </a:endParaRPr>
          </a:p>
          <a:p>
            <a:r>
              <a:rPr lang="fr-CA" sz="2400" b="1" u="sng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Semaine suivante:</a:t>
            </a:r>
          </a:p>
          <a:p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Lu 23 </a:t>
            </a:r>
            <a:r>
              <a:rPr lang="fr-CA" sz="2400" dirty="0" err="1">
                <a:solidFill>
                  <a:schemeClr val="bg2">
                    <a:lumMod val="50000"/>
                  </a:schemeClr>
                </a:solidFill>
                <a:latin typeface="Helvetica Neue"/>
              </a:rPr>
              <a:t>oct</a:t>
            </a:r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 2023: C15</a:t>
            </a:r>
          </a:p>
          <a:p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Je 26 </a:t>
            </a:r>
            <a:r>
              <a:rPr lang="fr-CA" sz="2400" dirty="0" err="1">
                <a:solidFill>
                  <a:schemeClr val="bg2">
                    <a:lumMod val="50000"/>
                  </a:schemeClr>
                </a:solidFill>
                <a:latin typeface="Helvetica Neue"/>
              </a:rPr>
              <a:t>oct</a:t>
            </a:r>
            <a:r>
              <a:rPr lang="fr-CA" sz="24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 2023: C16 EXAMEN #1</a:t>
            </a:r>
          </a:p>
        </p:txBody>
      </p:sp>
    </p:spTree>
    <p:extLst>
      <p:ext uri="{BB962C8B-B14F-4D97-AF65-F5344CB8AC3E}">
        <p14:creationId xmlns:p14="http://schemas.microsoft.com/office/powerpoint/2010/main" val="331254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37D99439BBB43A8B7B20E306FEC9E" ma:contentTypeVersion="9" ma:contentTypeDescription="Crée un document." ma:contentTypeScope="" ma:versionID="26ffd7ef8917ef173af5a0380165cead">
  <xsd:schema xmlns:xsd="http://www.w3.org/2001/XMLSchema" xmlns:xs="http://www.w3.org/2001/XMLSchema" xmlns:p="http://schemas.microsoft.com/office/2006/metadata/properties" xmlns:ns2="785528c2-3dad-4f84-b8e7-c54fcb6a1763" xmlns:ns3="fd44f6bd-8360-44eb-8aed-0a8f8a5c0226" targetNamespace="http://schemas.microsoft.com/office/2006/metadata/properties" ma:root="true" ma:fieldsID="9a37288593c7d28aa93c823f688743a6" ns2:_="" ns3:_="">
    <xsd:import namespace="785528c2-3dad-4f84-b8e7-c54fcb6a1763"/>
    <xsd:import namespace="fd44f6bd-8360-44eb-8aed-0a8f8a5c022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528c2-3dad-4f84-b8e7-c54fcb6a17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4f6bd-8360-44eb-8aed-0a8f8a5c0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39C336-E697-4424-B9C0-D7D31D68F397}"/>
</file>

<file path=customXml/itemProps2.xml><?xml version="1.0" encoding="utf-8"?>
<ds:datastoreItem xmlns:ds="http://schemas.openxmlformats.org/officeDocument/2006/customXml" ds:itemID="{B25FC550-6A8D-4162-9B22-D03E4249D423}"/>
</file>

<file path=customXml/itemProps3.xml><?xml version="1.0" encoding="utf-8"?>
<ds:datastoreItem xmlns:ds="http://schemas.openxmlformats.org/officeDocument/2006/customXml" ds:itemID="{F01B7350-56DE-43D5-982D-147EF0BBC5D6}"/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70</Words>
  <Application>Microsoft Macintosh PowerPoint</Application>
  <PresentationFormat>Grand écran</PresentationFormat>
  <Paragraphs>26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Présentation PowerPoint</vt:lpstr>
      <vt:lpstr>Présentation PowerPoint</vt:lpstr>
      <vt:lpstr>Laboratoire #6</vt:lpstr>
      <vt:lpstr>Horaire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Guay</dc:creator>
  <cp:lastModifiedBy>Marco Guay</cp:lastModifiedBy>
  <cp:revision>26</cp:revision>
  <dcterms:created xsi:type="dcterms:W3CDTF">2020-09-29T16:06:05Z</dcterms:created>
  <dcterms:modified xsi:type="dcterms:W3CDTF">2023-10-14T15:29:15Z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0x01010079137D99439BBB43A8B7B20E306FEC9E</vt:lpwstr>
  </property>
</Properties>
</file>