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6C518-A985-4B25-86BB-12BC0A61E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23DE75-B7AC-4E0B-ABDC-1BE35211F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C44F01-C5CF-4E76-914A-9BF0E34F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53D9-7C6B-4C60-9AE8-7FA99188002D}" type="datetimeFigureOut">
              <a:rPr lang="es-UY" smtClean="0"/>
              <a:t>28/5/2021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11F865-70B2-4EEA-A02F-2403DC02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A89AEB-8419-4614-BE04-CAAB9D81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9CA2-C865-44AA-BC90-06222CA5A6D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5087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801FA-84D2-470B-8A69-CFF2F7FF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C9F3C7-35CD-474F-B03F-498AF44A5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7B84FA-6862-4B3C-97F0-B9DE2C26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53D9-7C6B-4C60-9AE8-7FA99188002D}" type="datetimeFigureOut">
              <a:rPr lang="es-UY" smtClean="0"/>
              <a:t>28/5/2021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8E8A1E-D666-46C0-A42A-1E766D9D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3F40E1-C4D9-45E1-B388-04536911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9CA2-C865-44AA-BC90-06222CA5A6D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8621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A2FC07-E179-4BF7-A633-471B0522E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071745-B53C-4140-AD08-D287CAAAE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3D7A38-4775-4A45-8734-DCF5871D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53D9-7C6B-4C60-9AE8-7FA99188002D}" type="datetimeFigureOut">
              <a:rPr lang="es-UY" smtClean="0"/>
              <a:t>28/5/2021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317FEA-67A7-4A17-86CD-0EC44D0A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7E0811-716F-4944-B21B-1D2C84DC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9CA2-C865-44AA-BC90-06222CA5A6D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181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05CB3-F7B7-4EE7-B23E-55ED772E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D462A1-A112-4266-A7C6-3409323B0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DB1529-CBF3-47C4-ABED-990E33AD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53D9-7C6B-4C60-9AE8-7FA99188002D}" type="datetimeFigureOut">
              <a:rPr lang="es-UY" smtClean="0"/>
              <a:t>28/5/2021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5BF20B-505A-4290-A112-A6C43751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263CBC-3ECD-4671-BF97-8BE0F4BA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9CA2-C865-44AA-BC90-06222CA5A6D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1122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F8749-74D8-4FA0-B193-DFC1AE99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13E1EC-B667-4211-ADAD-7B23B1CDC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67E90C-86B6-4661-82A7-D47555C9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53D9-7C6B-4C60-9AE8-7FA99188002D}" type="datetimeFigureOut">
              <a:rPr lang="es-UY" smtClean="0"/>
              <a:t>28/5/2021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4795F2-184E-4447-8E6F-FEBB4592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0D9C03-F395-49F1-B9B7-5514D231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9CA2-C865-44AA-BC90-06222CA5A6D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20905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01E1A-1E9F-4263-A4FF-E804D99B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4ACB18-C943-4CF8-B65A-49B1BCB04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F1D059-9976-4929-A903-196D14E16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2D76DF-C663-4BC1-866F-CE5318FE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53D9-7C6B-4C60-9AE8-7FA99188002D}" type="datetimeFigureOut">
              <a:rPr lang="es-UY" smtClean="0"/>
              <a:t>28/5/2021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D28F04-FA73-4A3E-8133-31D77845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F49542-D483-4819-8926-EC01F185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9CA2-C865-44AA-BC90-06222CA5A6D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31997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44758-2809-4685-B648-5668CA6EA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1F273E-7477-447D-9D65-8FC775DAD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452C29-84F9-414D-BD28-FE685B208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F796F48-AEA4-4A5E-A332-50D8044A3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8D5E3C-1310-447E-A780-43310D26C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EA036CF-224C-4ECC-ADB7-F3367214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53D9-7C6B-4C60-9AE8-7FA99188002D}" type="datetimeFigureOut">
              <a:rPr lang="es-UY" smtClean="0"/>
              <a:t>28/5/2021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7414F2D-8448-4535-B90F-10DD00A7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6026EF7-7694-4E0F-8E1A-B7B6D0ECE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9CA2-C865-44AA-BC90-06222CA5A6D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946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D498B-E093-40FC-86AA-07FB63C8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64296DD-C8A7-47CE-9584-8F80BF78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53D9-7C6B-4C60-9AE8-7FA99188002D}" type="datetimeFigureOut">
              <a:rPr lang="es-UY" smtClean="0"/>
              <a:t>28/5/2021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F8EBFE-A353-4A8F-9901-9CE1CF8C0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86445B-43E2-40E9-8A5F-0EB70C07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9CA2-C865-44AA-BC90-06222CA5A6D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262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1DEAB8-8095-439C-8167-A26CE693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53D9-7C6B-4C60-9AE8-7FA99188002D}" type="datetimeFigureOut">
              <a:rPr lang="es-UY" smtClean="0"/>
              <a:t>28/5/2021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2ED613-D398-4ACC-BF2E-60E41305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386CF1-38D2-4911-9426-D5CC7FA5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9CA2-C865-44AA-BC90-06222CA5A6D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7392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1A937-05F6-4E6F-BE69-28FB3D68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258ADB-1047-4328-BEA2-86197BC95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23E351-4D89-45D2-AE04-B9EB6711C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853C1B-6A36-4DAF-9E28-07739B5C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53D9-7C6B-4C60-9AE8-7FA99188002D}" type="datetimeFigureOut">
              <a:rPr lang="es-UY" smtClean="0"/>
              <a:t>28/5/2021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9C5FD5-9D7C-44DC-BE91-219EBFDDB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C92D3D-889A-461F-8ECD-01E4B7AF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9CA2-C865-44AA-BC90-06222CA5A6D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9558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1B848-2FDB-4132-94FD-CA41DB01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FE4780F-0048-4F7C-8109-06BC9783A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8624AF-CB72-493C-ACE2-CB64B35BD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34CB5B-A093-49FB-B196-F8CA3799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53D9-7C6B-4C60-9AE8-7FA99188002D}" type="datetimeFigureOut">
              <a:rPr lang="es-UY" smtClean="0"/>
              <a:t>28/5/2021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63DAA7-C973-48E9-8350-F2C956E8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8BBA59-59BE-475E-B59A-A6EC0D20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9CA2-C865-44AA-BC90-06222CA5A6D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6512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DA86EF-1C04-4BEF-A167-A1E45963C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F563E3-124C-465E-ADAE-DEE894159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62505A-2107-494F-9DD0-FB6055859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553D9-7C6B-4C60-9AE8-7FA99188002D}" type="datetimeFigureOut">
              <a:rPr lang="es-UY" smtClean="0"/>
              <a:t>28/5/2021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151D50-9A6D-4D50-A4D6-083E16305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F37B92-B896-4145-929F-771BE6C42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49CA2-C865-44AA-BC90-06222CA5A6D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4764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16D9A9A-EC7B-4E1E-AA12-817996275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1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2D046A7-0D61-42F6-9FF0-A6E56D3733B8}"/>
              </a:ext>
            </a:extLst>
          </p:cNvPr>
          <p:cNvSpPr txBox="1"/>
          <p:nvPr/>
        </p:nvSpPr>
        <p:spPr>
          <a:xfrm>
            <a:off x="146308" y="266330"/>
            <a:ext cx="290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Poblaci</a:t>
            </a:r>
            <a:r>
              <a:rPr lang="es-UY" dirty="0" err="1"/>
              <a:t>ón</a:t>
            </a:r>
            <a:r>
              <a:rPr lang="es-UY" dirty="0"/>
              <a:t> de GWAS - Cebada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4D732D8-37B8-4C4D-AC0E-A75F5409B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309" y="266330"/>
            <a:ext cx="7368891" cy="4662915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6A18D5C-8D81-4B38-8036-7463AF4A18EF}"/>
              </a:ext>
            </a:extLst>
          </p:cNvPr>
          <p:cNvSpPr/>
          <p:nvPr/>
        </p:nvSpPr>
        <p:spPr>
          <a:xfrm>
            <a:off x="304800" y="877461"/>
            <a:ext cx="45246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dirty="0"/>
              <a:t>No. </a:t>
            </a:r>
            <a:r>
              <a:rPr lang="es-UY" dirty="0" err="1"/>
              <a:t>individuals</a:t>
            </a:r>
            <a:r>
              <a:rPr lang="es-UY" dirty="0"/>
              <a:t>:    148 </a:t>
            </a:r>
          </a:p>
          <a:p>
            <a:endParaRPr lang="es-UY" dirty="0"/>
          </a:p>
          <a:p>
            <a:r>
              <a:rPr lang="es-UY" dirty="0"/>
              <a:t>    No. </a:t>
            </a:r>
            <a:r>
              <a:rPr lang="es-UY" dirty="0" err="1"/>
              <a:t>phenotypes</a:t>
            </a:r>
            <a:r>
              <a:rPr lang="es-UY" dirty="0"/>
              <a:t>:     6 </a:t>
            </a:r>
          </a:p>
          <a:p>
            <a:r>
              <a:rPr lang="es-UY" dirty="0"/>
              <a:t>    </a:t>
            </a:r>
            <a:r>
              <a:rPr lang="es-UY" dirty="0" err="1"/>
              <a:t>Percent</a:t>
            </a:r>
            <a:r>
              <a:rPr lang="es-UY" dirty="0"/>
              <a:t> phenotyped: </a:t>
            </a:r>
          </a:p>
          <a:p>
            <a:r>
              <a:rPr lang="es-UY" dirty="0"/>
              <a:t>    100 100 100 100 100 99.3 </a:t>
            </a:r>
          </a:p>
          <a:p>
            <a:endParaRPr lang="es-UY" dirty="0"/>
          </a:p>
          <a:p>
            <a:r>
              <a:rPr lang="es-UY" dirty="0"/>
              <a:t>    No. </a:t>
            </a:r>
            <a:r>
              <a:rPr lang="es-UY" dirty="0" err="1"/>
              <a:t>chromosomes</a:t>
            </a:r>
            <a:r>
              <a:rPr lang="es-UY" dirty="0"/>
              <a:t>:    7 </a:t>
            </a:r>
          </a:p>
          <a:p>
            <a:r>
              <a:rPr lang="es-UY" dirty="0"/>
              <a:t>        </a:t>
            </a:r>
            <a:r>
              <a:rPr lang="es-UY" dirty="0" err="1"/>
              <a:t>Autosomes</a:t>
            </a:r>
            <a:r>
              <a:rPr lang="es-UY" dirty="0"/>
              <a:t>:      1 2 3 4 5 6 7 </a:t>
            </a:r>
          </a:p>
          <a:p>
            <a:endParaRPr lang="es-UY" dirty="0"/>
          </a:p>
          <a:p>
            <a:r>
              <a:rPr lang="es-UY" dirty="0"/>
              <a:t>    Total </a:t>
            </a:r>
            <a:r>
              <a:rPr lang="es-UY" dirty="0" err="1"/>
              <a:t>markers</a:t>
            </a:r>
            <a:r>
              <a:rPr lang="es-UY" dirty="0"/>
              <a:t>:  6340 </a:t>
            </a:r>
          </a:p>
          <a:p>
            <a:r>
              <a:rPr lang="es-UY" dirty="0"/>
              <a:t>    No. </a:t>
            </a:r>
            <a:r>
              <a:rPr lang="es-UY" dirty="0" err="1"/>
              <a:t>markers</a:t>
            </a:r>
            <a:r>
              <a:rPr lang="es-UY" dirty="0"/>
              <a:t>:        </a:t>
            </a:r>
          </a:p>
          <a:p>
            <a:r>
              <a:rPr lang="es-UY" dirty="0"/>
              <a:t>    535 </a:t>
            </a:r>
            <a:r>
              <a:rPr lang="en-US" dirty="0"/>
              <a:t>; </a:t>
            </a:r>
            <a:r>
              <a:rPr lang="es-UY" dirty="0"/>
              <a:t>1093 ; 1039 ; 644 ; 1148 ;817 ;1064 </a:t>
            </a:r>
          </a:p>
          <a:p>
            <a:r>
              <a:rPr lang="es-UY" dirty="0"/>
              <a:t>    </a:t>
            </a:r>
            <a:r>
              <a:rPr lang="es-UY" dirty="0" err="1"/>
              <a:t>Percent</a:t>
            </a:r>
            <a:r>
              <a:rPr lang="es-UY" dirty="0"/>
              <a:t> </a:t>
            </a:r>
            <a:r>
              <a:rPr lang="es-UY" dirty="0" err="1"/>
              <a:t>genotyped</a:t>
            </a:r>
            <a:r>
              <a:rPr lang="es-UY" dirty="0"/>
              <a:t>:  98.8 </a:t>
            </a:r>
          </a:p>
          <a:p>
            <a:r>
              <a:rPr lang="es-UY" dirty="0"/>
              <a:t>    </a:t>
            </a:r>
            <a:r>
              <a:rPr lang="es-UY" dirty="0" err="1"/>
              <a:t>Genotypes</a:t>
            </a:r>
            <a:r>
              <a:rPr lang="es-UY" dirty="0"/>
              <a:t> (%):      AA:53.8  AB:46.2 </a:t>
            </a:r>
          </a:p>
        </p:txBody>
      </p:sp>
    </p:spTree>
    <p:extLst>
      <p:ext uri="{BB962C8B-B14F-4D97-AF65-F5344CB8AC3E}">
        <p14:creationId xmlns:p14="http://schemas.microsoft.com/office/powerpoint/2010/main" val="406981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23A7803E-28DF-4B86-B9E3-A0549A713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8" y="1410609"/>
            <a:ext cx="4766327" cy="460845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2D046A7-0D61-42F6-9FF0-A6E56D3733B8}"/>
              </a:ext>
            </a:extLst>
          </p:cNvPr>
          <p:cNvSpPr txBox="1"/>
          <p:nvPr/>
        </p:nvSpPr>
        <p:spPr>
          <a:xfrm>
            <a:off x="146308" y="266330"/>
            <a:ext cx="290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Poblaci</a:t>
            </a:r>
            <a:r>
              <a:rPr lang="es-UY" dirty="0" err="1"/>
              <a:t>ón</a:t>
            </a:r>
            <a:r>
              <a:rPr lang="es-UY" dirty="0"/>
              <a:t> de GWAS - Cebada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0C43B41-DDBC-499A-B48C-A7EA9B68F345}"/>
              </a:ext>
            </a:extLst>
          </p:cNvPr>
          <p:cNvSpPr/>
          <p:nvPr/>
        </p:nvSpPr>
        <p:spPr>
          <a:xfrm>
            <a:off x="2237173" y="4190260"/>
            <a:ext cx="1757778" cy="3994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07254F-9E95-4A6A-BD49-B7920FDA1DCA}"/>
              </a:ext>
            </a:extLst>
          </p:cNvPr>
          <p:cNvSpPr/>
          <p:nvPr/>
        </p:nvSpPr>
        <p:spPr>
          <a:xfrm>
            <a:off x="5273338" y="1490656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UY" sz="1400" dirty="0" err="1">
                <a:highlight>
                  <a:srgbClr val="FFFF00"/>
                </a:highlight>
              </a:rPr>
              <a:t>genetic.distances</a:t>
            </a:r>
            <a:r>
              <a:rPr lang="es-UY" sz="1400" dirty="0">
                <a:highlight>
                  <a:srgbClr val="FFFF00"/>
                </a:highlight>
              </a:rPr>
              <a:t> </a:t>
            </a:r>
            <a:r>
              <a:rPr lang="es-UY" sz="1400" dirty="0"/>
              <a:t>: A </a:t>
            </a:r>
            <a:r>
              <a:rPr lang="es-UY" sz="1400" dirty="0" err="1"/>
              <a:t>numeric</a:t>
            </a:r>
            <a:r>
              <a:rPr lang="es-UY" sz="1400" dirty="0"/>
              <a:t> vector </a:t>
            </a:r>
            <a:r>
              <a:rPr lang="es-UY" sz="1400" dirty="0" err="1"/>
              <a:t>of</a:t>
            </a:r>
            <a:r>
              <a:rPr lang="es-UY" sz="1400" dirty="0"/>
              <a:t> </a:t>
            </a:r>
            <a:r>
              <a:rPr lang="es-UY" sz="1400" dirty="0" err="1"/>
              <a:t>map</a:t>
            </a:r>
            <a:r>
              <a:rPr lang="es-UY" sz="1400" dirty="0"/>
              <a:t> </a:t>
            </a:r>
            <a:r>
              <a:rPr lang="es-UY" sz="1400" dirty="0" err="1"/>
              <a:t>locations</a:t>
            </a:r>
            <a:r>
              <a:rPr lang="es-UY" sz="1400" dirty="0"/>
              <a:t> </a:t>
            </a:r>
            <a:r>
              <a:rPr lang="es-UY" sz="1400" dirty="0" err="1"/>
              <a:t>of</a:t>
            </a:r>
            <a:r>
              <a:rPr lang="es-UY" sz="1400" dirty="0"/>
              <a:t> </a:t>
            </a:r>
            <a:r>
              <a:rPr lang="es-UY" sz="1400" dirty="0" err="1"/>
              <a:t>the</a:t>
            </a:r>
            <a:r>
              <a:rPr lang="es-UY" sz="1400" dirty="0"/>
              <a:t> </a:t>
            </a:r>
            <a:r>
              <a:rPr lang="es-UY" sz="1400" dirty="0" err="1"/>
              <a:t>SNPs</a:t>
            </a:r>
            <a:r>
              <a:rPr lang="es-UY" sz="1400" dirty="0"/>
              <a:t>, in </a:t>
            </a:r>
            <a:r>
              <a:rPr lang="es-UY" sz="1400" dirty="0" err="1"/>
              <a:t>the</a:t>
            </a:r>
            <a:r>
              <a:rPr lang="es-UY" sz="1400" dirty="0"/>
              <a:t> </a:t>
            </a:r>
            <a:r>
              <a:rPr lang="es-UY" sz="1400" dirty="0" err="1"/>
              <a:t>same</a:t>
            </a:r>
            <a:r>
              <a:rPr lang="es-UY" sz="1400" dirty="0"/>
              <a:t> </a:t>
            </a:r>
            <a:r>
              <a:rPr lang="es-UY" sz="1400" dirty="0" err="1"/>
              <a:t>order</a:t>
            </a:r>
            <a:r>
              <a:rPr lang="es-UY" sz="1400" dirty="0"/>
              <a:t> as </a:t>
            </a:r>
            <a:r>
              <a:rPr lang="es-UY" sz="1400" dirty="0" err="1"/>
              <a:t>SNPs</a:t>
            </a:r>
            <a:r>
              <a:rPr lang="es-UY" sz="1400" dirty="0"/>
              <a:t> </a:t>
            </a:r>
            <a:r>
              <a:rPr lang="es-UY" sz="1400" dirty="0" err="1"/>
              <a:t>listed</a:t>
            </a:r>
            <a:r>
              <a:rPr lang="es-UY" sz="1400" dirty="0"/>
              <a:t> in </a:t>
            </a:r>
            <a:r>
              <a:rPr lang="es-UY" sz="1400" dirty="0" err="1"/>
              <a:t>gdat</a:t>
            </a:r>
            <a:r>
              <a:rPr lang="es-UY" sz="1400" dirty="0"/>
              <a:t>, in </a:t>
            </a:r>
            <a:r>
              <a:rPr lang="es-UY" sz="1400" dirty="0" err="1"/>
              <a:t>terms</a:t>
            </a:r>
            <a:r>
              <a:rPr lang="es-UY" sz="1400" dirty="0"/>
              <a:t> </a:t>
            </a:r>
            <a:r>
              <a:rPr lang="es-UY" sz="1400" dirty="0" err="1"/>
              <a:t>of</a:t>
            </a:r>
            <a:r>
              <a:rPr lang="es-UY" sz="1400" dirty="0"/>
              <a:t> </a:t>
            </a:r>
            <a:r>
              <a:rPr lang="es-UY" sz="1400" dirty="0" err="1"/>
              <a:t>genetic</a:t>
            </a:r>
            <a:r>
              <a:rPr lang="es-UY" sz="1400" dirty="0"/>
              <a:t> </a:t>
            </a:r>
            <a:r>
              <a:rPr lang="es-UY" sz="1400" dirty="0" err="1"/>
              <a:t>or</a:t>
            </a:r>
            <a:r>
              <a:rPr lang="es-UY" sz="1400" dirty="0"/>
              <a:t> </a:t>
            </a:r>
            <a:r>
              <a:rPr lang="es-UY" sz="1400" dirty="0" err="1"/>
              <a:t>physical</a:t>
            </a:r>
            <a:r>
              <a:rPr lang="es-UY" sz="1400" dirty="0"/>
              <a:t> </a:t>
            </a:r>
            <a:r>
              <a:rPr lang="es-UY" sz="1400" dirty="0" err="1"/>
              <a:t>distances</a:t>
            </a:r>
            <a:r>
              <a:rPr lang="es-UY" sz="1400" dirty="0"/>
              <a:t>.</a:t>
            </a:r>
          </a:p>
          <a:p>
            <a:r>
              <a:rPr lang="es-UY" sz="1400" dirty="0" err="1"/>
              <a:t>Physical</a:t>
            </a:r>
            <a:r>
              <a:rPr lang="es-UY" sz="1400" dirty="0"/>
              <a:t> </a:t>
            </a:r>
            <a:r>
              <a:rPr lang="es-UY" sz="1400" dirty="0" err="1"/>
              <a:t>distances</a:t>
            </a:r>
            <a:r>
              <a:rPr lang="es-UY" sz="1400" dirty="0"/>
              <a:t> </a:t>
            </a:r>
            <a:r>
              <a:rPr lang="es-UY" sz="1400" dirty="0" err="1"/>
              <a:t>should</a:t>
            </a:r>
            <a:r>
              <a:rPr lang="es-UY" sz="1400" dirty="0"/>
              <a:t> be in bases, </a:t>
            </a:r>
            <a:r>
              <a:rPr lang="es-UY" sz="1400" dirty="0" err="1"/>
              <a:t>genetic</a:t>
            </a:r>
            <a:r>
              <a:rPr lang="es-UY" sz="1400" dirty="0"/>
              <a:t> </a:t>
            </a:r>
            <a:r>
              <a:rPr lang="es-UY" sz="1400" dirty="0" err="1"/>
              <a:t>distances</a:t>
            </a:r>
            <a:r>
              <a:rPr lang="es-UY" sz="1400" dirty="0"/>
              <a:t> </a:t>
            </a:r>
            <a:r>
              <a:rPr lang="es-UY" sz="1400" dirty="0" err="1"/>
              <a:t>should</a:t>
            </a:r>
            <a:r>
              <a:rPr lang="es-UY" sz="1400" dirty="0"/>
              <a:t> be in </a:t>
            </a:r>
            <a:r>
              <a:rPr lang="es-UY" sz="1400" dirty="0" err="1"/>
              <a:t>centiMorgans</a:t>
            </a:r>
            <a:r>
              <a:rPr lang="es-UY" sz="1400" dirty="0"/>
              <a:t> (</a:t>
            </a:r>
            <a:r>
              <a:rPr lang="es-UY" sz="1400" dirty="0" err="1"/>
              <a:t>cM</a:t>
            </a:r>
            <a:r>
              <a:rPr lang="es-UY" sz="1400" dirty="0"/>
              <a:t>). </a:t>
            </a:r>
          </a:p>
          <a:p>
            <a:r>
              <a:rPr lang="es-UY" sz="1400" dirty="0" err="1"/>
              <a:t>When</a:t>
            </a:r>
            <a:r>
              <a:rPr lang="es-UY" sz="1400" dirty="0"/>
              <a:t> </a:t>
            </a:r>
            <a:r>
              <a:rPr lang="es-UY" sz="1400" dirty="0" err="1"/>
              <a:t>gdat</a:t>
            </a:r>
            <a:r>
              <a:rPr lang="es-UY" sz="1400" dirty="0"/>
              <a:t> </a:t>
            </a:r>
            <a:r>
              <a:rPr lang="es-UY" sz="1400" dirty="0" err="1"/>
              <a:t>is</a:t>
            </a:r>
            <a:r>
              <a:rPr lang="es-UY" sz="1400" dirty="0"/>
              <a:t> </a:t>
            </a:r>
            <a:r>
              <a:rPr lang="es-UY" sz="1400" dirty="0" err="1"/>
              <a:t>not</a:t>
            </a:r>
            <a:r>
              <a:rPr lang="es-UY" sz="1400" dirty="0"/>
              <a:t> </a:t>
            </a:r>
            <a:r>
              <a:rPr lang="es-UY" sz="1400" dirty="0" err="1"/>
              <a:t>an</a:t>
            </a:r>
            <a:r>
              <a:rPr lang="es-UY" sz="1400" dirty="0"/>
              <a:t> </a:t>
            </a:r>
            <a:r>
              <a:rPr lang="es-UY" sz="1400" dirty="0" err="1"/>
              <a:t>object</a:t>
            </a:r>
            <a:r>
              <a:rPr lang="es-UY" sz="1400" dirty="0"/>
              <a:t> </a:t>
            </a:r>
            <a:r>
              <a:rPr lang="es-UY" sz="1400" dirty="0" err="1"/>
              <a:t>of</a:t>
            </a:r>
            <a:r>
              <a:rPr lang="es-UY" sz="1400" dirty="0"/>
              <a:t> </a:t>
            </a:r>
            <a:r>
              <a:rPr lang="es-UY" sz="1400" dirty="0" err="1"/>
              <a:t>class</a:t>
            </a:r>
            <a:r>
              <a:rPr lang="es-UY" sz="1400" dirty="0"/>
              <a:t> </a:t>
            </a:r>
            <a:r>
              <a:rPr lang="es-UY" sz="1400" dirty="0" err="1"/>
              <a:t>LDheatmap</a:t>
            </a:r>
            <a:r>
              <a:rPr lang="es-UY" sz="1400" dirty="0"/>
              <a:t>, </a:t>
            </a:r>
            <a:r>
              <a:rPr lang="es-UY" sz="1400" dirty="0" err="1"/>
              <a:t>the</a:t>
            </a:r>
            <a:r>
              <a:rPr lang="es-UY" sz="1400" dirty="0"/>
              <a:t> default </a:t>
            </a:r>
            <a:r>
              <a:rPr lang="es-UY" sz="1400" dirty="0" err="1"/>
              <a:t>is</a:t>
            </a:r>
            <a:r>
              <a:rPr lang="es-UY" sz="1400" dirty="0"/>
              <a:t> a vector </a:t>
            </a:r>
            <a:r>
              <a:rPr lang="es-UY" sz="1400" dirty="0" err="1"/>
              <a:t>that</a:t>
            </a:r>
            <a:r>
              <a:rPr lang="es-UY" sz="1400" dirty="0"/>
              <a:t> </a:t>
            </a:r>
            <a:r>
              <a:rPr lang="es-UY" sz="1400" dirty="0" err="1"/>
              <a:t>represents</a:t>
            </a:r>
            <a:r>
              <a:rPr lang="es-UY" sz="1400" dirty="0"/>
              <a:t> </a:t>
            </a:r>
            <a:r>
              <a:rPr lang="es-UY" sz="1400" dirty="0" err="1"/>
              <a:t>equi-spaced</a:t>
            </a:r>
            <a:r>
              <a:rPr lang="es-UY" sz="1400" dirty="0"/>
              <a:t> </a:t>
            </a:r>
            <a:r>
              <a:rPr lang="es-UY" sz="1400" dirty="0" err="1"/>
              <a:t>markers</a:t>
            </a:r>
            <a:r>
              <a:rPr lang="es-UY" sz="1400" dirty="0"/>
              <a:t>, 1kb (1000 bases) </a:t>
            </a:r>
            <a:r>
              <a:rPr lang="es-UY" sz="1400" dirty="0" err="1"/>
              <a:t>apart</a:t>
            </a:r>
            <a:r>
              <a:rPr lang="es-UY" sz="1400" dirty="0"/>
              <a:t>. </a:t>
            </a:r>
          </a:p>
          <a:p>
            <a:r>
              <a:rPr lang="es-UY" sz="1400" dirty="0" err="1"/>
              <a:t>When</a:t>
            </a:r>
            <a:r>
              <a:rPr lang="es-UY" sz="1400" dirty="0"/>
              <a:t> </a:t>
            </a:r>
            <a:r>
              <a:rPr lang="es-UY" sz="1400" dirty="0" err="1"/>
              <a:t>gdat</a:t>
            </a:r>
            <a:r>
              <a:rPr lang="es-UY" sz="1400" dirty="0"/>
              <a:t> </a:t>
            </a:r>
            <a:r>
              <a:rPr lang="es-UY" sz="1400" dirty="0" err="1"/>
              <a:t>is</a:t>
            </a:r>
            <a:r>
              <a:rPr lang="es-UY" sz="1400" dirty="0"/>
              <a:t> </a:t>
            </a:r>
            <a:r>
              <a:rPr lang="es-UY" sz="1400" dirty="0" err="1"/>
              <a:t>an</a:t>
            </a:r>
            <a:r>
              <a:rPr lang="es-UY" sz="1400" dirty="0"/>
              <a:t> </a:t>
            </a:r>
            <a:r>
              <a:rPr lang="es-UY" sz="1400" dirty="0" err="1"/>
              <a:t>object</a:t>
            </a:r>
            <a:r>
              <a:rPr lang="es-UY" sz="1400" dirty="0"/>
              <a:t> </a:t>
            </a:r>
            <a:r>
              <a:rPr lang="es-UY" sz="1400" dirty="0" err="1"/>
              <a:t>of</a:t>
            </a:r>
            <a:r>
              <a:rPr lang="es-UY" sz="1400" dirty="0"/>
              <a:t> </a:t>
            </a:r>
            <a:r>
              <a:rPr lang="es-UY" sz="1400" dirty="0" err="1"/>
              <a:t>class</a:t>
            </a:r>
            <a:r>
              <a:rPr lang="es-UY" sz="1400" dirty="0"/>
              <a:t> </a:t>
            </a:r>
            <a:r>
              <a:rPr lang="es-UY" sz="1400" dirty="0" err="1"/>
              <a:t>LDheatmap</a:t>
            </a:r>
            <a:r>
              <a:rPr lang="es-UY" sz="1400" dirty="0"/>
              <a:t>, </a:t>
            </a:r>
            <a:r>
              <a:rPr lang="es-UY" sz="1400" dirty="0" err="1"/>
              <a:t>the</a:t>
            </a:r>
            <a:r>
              <a:rPr lang="es-UY" sz="1400" dirty="0"/>
              <a:t> </a:t>
            </a:r>
            <a:r>
              <a:rPr lang="es-UY" sz="1400" dirty="0" err="1"/>
              <a:t>genetic.distances</a:t>
            </a:r>
            <a:r>
              <a:rPr lang="es-UY" sz="1400" dirty="0"/>
              <a:t> </a:t>
            </a:r>
            <a:r>
              <a:rPr lang="es-UY" sz="1400" dirty="0" err="1"/>
              <a:t>argument</a:t>
            </a:r>
            <a:r>
              <a:rPr lang="es-UY" sz="1400" dirty="0"/>
              <a:t> </a:t>
            </a:r>
            <a:r>
              <a:rPr lang="es-UY" sz="1400" dirty="0" err="1"/>
              <a:t>is</a:t>
            </a:r>
            <a:r>
              <a:rPr lang="es-UY" sz="1400" dirty="0"/>
              <a:t> </a:t>
            </a:r>
            <a:r>
              <a:rPr lang="es-UY" sz="1400" dirty="0" err="1"/>
              <a:t>taken</a:t>
            </a:r>
            <a:r>
              <a:rPr lang="es-UY" sz="1400" dirty="0"/>
              <a:t> </a:t>
            </a:r>
            <a:r>
              <a:rPr lang="es-UY" sz="1400" dirty="0" err="1"/>
              <a:t>to</a:t>
            </a:r>
            <a:r>
              <a:rPr lang="es-UY" sz="1400" dirty="0"/>
              <a:t> be </a:t>
            </a:r>
            <a:r>
              <a:rPr lang="es-UY" sz="1400" dirty="0" err="1"/>
              <a:t>the</a:t>
            </a:r>
            <a:r>
              <a:rPr lang="es-UY" sz="1400" dirty="0"/>
              <a:t> </a:t>
            </a:r>
            <a:r>
              <a:rPr lang="es-UY" sz="1400" dirty="0" err="1"/>
              <a:t>genetic.distances</a:t>
            </a:r>
            <a:r>
              <a:rPr lang="es-UY" sz="1400" dirty="0"/>
              <a:t> </a:t>
            </a:r>
            <a:r>
              <a:rPr lang="es-UY" sz="1400" dirty="0" err="1"/>
              <a:t>list</a:t>
            </a:r>
            <a:r>
              <a:rPr lang="es-UY" sz="1400" dirty="0"/>
              <a:t> </a:t>
            </a:r>
            <a:r>
              <a:rPr lang="es-UY" sz="1400" dirty="0" err="1"/>
              <a:t>item</a:t>
            </a:r>
            <a:r>
              <a:rPr lang="es-UY" sz="1400" dirty="0"/>
              <a:t> </a:t>
            </a:r>
            <a:r>
              <a:rPr lang="es-UY" sz="1400" dirty="0" err="1"/>
              <a:t>of</a:t>
            </a:r>
            <a:r>
              <a:rPr lang="es-UY" sz="1400" dirty="0"/>
              <a:t> </a:t>
            </a:r>
            <a:r>
              <a:rPr lang="es-UY" sz="1400" dirty="0" err="1"/>
              <a:t>gdat</a:t>
            </a:r>
            <a:r>
              <a:rPr lang="es-UY" sz="1400" dirty="0"/>
              <a:t>.</a:t>
            </a:r>
          </a:p>
          <a:p>
            <a:endParaRPr lang="es-UY" sz="1400" dirty="0"/>
          </a:p>
          <a:p>
            <a:r>
              <a:rPr lang="es-UY" sz="1400" dirty="0" err="1"/>
              <a:t>distances</a:t>
            </a:r>
            <a:r>
              <a:rPr lang="es-UY" sz="1400" dirty="0"/>
              <a:t> : A </a:t>
            </a:r>
            <a:r>
              <a:rPr lang="es-UY" sz="1400" dirty="0" err="1"/>
              <a:t>character</a:t>
            </a:r>
            <a:r>
              <a:rPr lang="es-UY" sz="1400" dirty="0"/>
              <a:t> </a:t>
            </a:r>
            <a:r>
              <a:rPr lang="es-UY" sz="1400" dirty="0" err="1"/>
              <a:t>string</a:t>
            </a:r>
            <a:r>
              <a:rPr lang="es-UY" sz="1400" dirty="0"/>
              <a:t> </a:t>
            </a:r>
            <a:r>
              <a:rPr lang="es-UY" sz="1400" dirty="0" err="1"/>
              <a:t>to</a:t>
            </a:r>
            <a:r>
              <a:rPr lang="es-UY" sz="1400" dirty="0"/>
              <a:t> </a:t>
            </a:r>
            <a:r>
              <a:rPr lang="es-UY" sz="1400" dirty="0" err="1"/>
              <a:t>specify</a:t>
            </a:r>
            <a:r>
              <a:rPr lang="es-UY" sz="1400" dirty="0"/>
              <a:t> </a:t>
            </a:r>
            <a:r>
              <a:rPr lang="es-UY" sz="1400" dirty="0" err="1"/>
              <a:t>whether</a:t>
            </a:r>
            <a:r>
              <a:rPr lang="es-UY" sz="1400" dirty="0"/>
              <a:t> </a:t>
            </a:r>
            <a:r>
              <a:rPr lang="es-UY" sz="1400" dirty="0" err="1"/>
              <a:t>the</a:t>
            </a:r>
            <a:r>
              <a:rPr lang="es-UY" sz="1400" dirty="0"/>
              <a:t> </a:t>
            </a:r>
            <a:r>
              <a:rPr lang="es-UY" sz="1400" dirty="0" err="1"/>
              <a:t>provided</a:t>
            </a:r>
            <a:r>
              <a:rPr lang="es-UY" sz="1400" dirty="0"/>
              <a:t> </a:t>
            </a:r>
            <a:r>
              <a:rPr lang="es-UY" sz="1400" dirty="0" err="1"/>
              <a:t>map</a:t>
            </a:r>
            <a:r>
              <a:rPr lang="es-UY" sz="1400" dirty="0"/>
              <a:t> </a:t>
            </a:r>
            <a:r>
              <a:rPr lang="es-UY" sz="1400" dirty="0" err="1"/>
              <a:t>locations</a:t>
            </a:r>
            <a:r>
              <a:rPr lang="es-UY" sz="1400" dirty="0"/>
              <a:t> are in </a:t>
            </a:r>
            <a:r>
              <a:rPr lang="es-UY" sz="1400" dirty="0" err="1"/>
              <a:t>physical</a:t>
            </a:r>
            <a:r>
              <a:rPr lang="es-UY" sz="1400" dirty="0"/>
              <a:t> </a:t>
            </a:r>
            <a:r>
              <a:rPr lang="es-UY" sz="1400" dirty="0" err="1"/>
              <a:t>or</a:t>
            </a:r>
            <a:r>
              <a:rPr lang="es-UY" sz="1400" dirty="0"/>
              <a:t> </a:t>
            </a:r>
            <a:r>
              <a:rPr lang="es-UY" sz="1400" dirty="0" err="1"/>
              <a:t>genetic</a:t>
            </a:r>
            <a:r>
              <a:rPr lang="es-UY" sz="1400" dirty="0"/>
              <a:t> </a:t>
            </a:r>
            <a:r>
              <a:rPr lang="es-UY" sz="1400" dirty="0" err="1"/>
              <a:t>distances</a:t>
            </a:r>
            <a:r>
              <a:rPr lang="es-UY" sz="1400" dirty="0"/>
              <a:t>. </a:t>
            </a:r>
          </a:p>
          <a:p>
            <a:r>
              <a:rPr lang="es-UY" sz="1400" dirty="0" err="1"/>
              <a:t>If</a:t>
            </a:r>
            <a:r>
              <a:rPr lang="es-UY" sz="1400" dirty="0"/>
              <a:t> </a:t>
            </a:r>
            <a:r>
              <a:rPr lang="es-UY" sz="1400" dirty="0" err="1"/>
              <a:t>distances</a:t>
            </a:r>
            <a:r>
              <a:rPr lang="es-UY" sz="1400" dirty="0"/>
              <a:t>="</a:t>
            </a:r>
            <a:r>
              <a:rPr lang="es-UY" sz="1400" dirty="0" err="1"/>
              <a:t>physical</a:t>
            </a:r>
            <a:r>
              <a:rPr lang="es-UY" sz="1400" dirty="0"/>
              <a:t>" (default), </a:t>
            </a:r>
            <a:r>
              <a:rPr lang="es-UY" sz="1400" dirty="0" err="1"/>
              <a:t>the</a:t>
            </a:r>
            <a:r>
              <a:rPr lang="es-UY" sz="1400" dirty="0"/>
              <a:t> </a:t>
            </a:r>
            <a:r>
              <a:rPr lang="es-UY" sz="1400" dirty="0" err="1"/>
              <a:t>text</a:t>
            </a:r>
            <a:r>
              <a:rPr lang="es-UY" sz="1400" dirty="0"/>
              <a:t> </a:t>
            </a:r>
            <a:r>
              <a:rPr lang="es-UY" sz="1400" dirty="0" err="1"/>
              <a:t>describing</a:t>
            </a:r>
            <a:r>
              <a:rPr lang="es-UY" sz="1400" dirty="0"/>
              <a:t> </a:t>
            </a:r>
            <a:r>
              <a:rPr lang="es-UY" sz="1400" dirty="0" err="1"/>
              <a:t>the</a:t>
            </a:r>
            <a:r>
              <a:rPr lang="es-UY" sz="1400" dirty="0"/>
              <a:t> total </a:t>
            </a:r>
            <a:r>
              <a:rPr lang="es-UY" sz="1400" dirty="0" err="1"/>
              <a:t>length</a:t>
            </a:r>
            <a:r>
              <a:rPr lang="es-UY" sz="1400" dirty="0"/>
              <a:t> </a:t>
            </a:r>
            <a:r>
              <a:rPr lang="es-UY" sz="1400" dirty="0" err="1"/>
              <a:t>of</a:t>
            </a:r>
            <a:r>
              <a:rPr lang="es-UY" sz="1400" dirty="0"/>
              <a:t> </a:t>
            </a:r>
            <a:r>
              <a:rPr lang="es-UY" sz="1400" dirty="0" err="1"/>
              <a:t>the</a:t>
            </a:r>
            <a:r>
              <a:rPr lang="es-UY" sz="1400" dirty="0"/>
              <a:t> </a:t>
            </a:r>
            <a:r>
              <a:rPr lang="es-UY" sz="1400" dirty="0" err="1"/>
              <a:t>region</a:t>
            </a:r>
            <a:r>
              <a:rPr lang="es-UY" sz="1400" dirty="0"/>
              <a:t> </a:t>
            </a:r>
            <a:r>
              <a:rPr lang="es-UY" sz="1400" dirty="0" err="1"/>
              <a:t>will</a:t>
            </a:r>
            <a:r>
              <a:rPr lang="es-UY" sz="1400" dirty="0"/>
              <a:t> be “</a:t>
            </a:r>
            <a:r>
              <a:rPr lang="es-UY" sz="1400" dirty="0" err="1"/>
              <a:t>Physical</a:t>
            </a:r>
            <a:r>
              <a:rPr lang="es-UY" sz="1400" dirty="0"/>
              <a:t> </a:t>
            </a:r>
            <a:r>
              <a:rPr lang="es-UY" sz="1400" dirty="0" err="1"/>
              <a:t>Length:XXkb</a:t>
            </a:r>
            <a:r>
              <a:rPr lang="es-UY" sz="1400" dirty="0"/>
              <a:t>” </a:t>
            </a:r>
            <a:r>
              <a:rPr lang="es-UY" sz="1400" dirty="0" err="1"/>
              <a:t>where</a:t>
            </a:r>
            <a:r>
              <a:rPr lang="es-UY" sz="1400" dirty="0"/>
              <a:t> XX </a:t>
            </a:r>
            <a:r>
              <a:rPr lang="es-UY" sz="1400" dirty="0" err="1"/>
              <a:t>is</a:t>
            </a:r>
            <a:r>
              <a:rPr lang="es-UY" sz="1400" dirty="0"/>
              <a:t> </a:t>
            </a:r>
            <a:r>
              <a:rPr lang="es-UY" sz="1400" dirty="0" err="1"/>
              <a:t>the</a:t>
            </a:r>
            <a:r>
              <a:rPr lang="es-UY" sz="1400" dirty="0"/>
              <a:t> </a:t>
            </a:r>
            <a:r>
              <a:rPr lang="es-UY" sz="1400" dirty="0" err="1"/>
              <a:t>length</a:t>
            </a:r>
            <a:r>
              <a:rPr lang="es-UY" sz="1400" dirty="0"/>
              <a:t> </a:t>
            </a:r>
            <a:r>
              <a:rPr lang="es-UY" sz="1400" dirty="0" err="1"/>
              <a:t>of</a:t>
            </a:r>
            <a:r>
              <a:rPr lang="es-UY" sz="1400" dirty="0"/>
              <a:t> </a:t>
            </a:r>
            <a:r>
              <a:rPr lang="es-UY" sz="1400" dirty="0" err="1"/>
              <a:t>the</a:t>
            </a:r>
            <a:r>
              <a:rPr lang="es-UY" sz="1400" dirty="0"/>
              <a:t> </a:t>
            </a:r>
            <a:r>
              <a:rPr lang="es-UY" sz="1400" dirty="0" err="1"/>
              <a:t>region</a:t>
            </a:r>
            <a:r>
              <a:rPr lang="es-UY" sz="1400" dirty="0"/>
              <a:t> in </a:t>
            </a:r>
            <a:r>
              <a:rPr lang="es-UY" sz="1400" dirty="0" err="1"/>
              <a:t>kilobases</a:t>
            </a:r>
            <a:r>
              <a:rPr lang="es-UY" sz="1400" dirty="0"/>
              <a:t>. </a:t>
            </a:r>
          </a:p>
          <a:p>
            <a:r>
              <a:rPr lang="es-UY" sz="1400" dirty="0" err="1"/>
              <a:t>If</a:t>
            </a:r>
            <a:r>
              <a:rPr lang="es-UY" sz="1400" dirty="0"/>
              <a:t> </a:t>
            </a:r>
            <a:r>
              <a:rPr lang="es-UY" sz="1400" dirty="0" err="1"/>
              <a:t>distances</a:t>
            </a:r>
            <a:r>
              <a:rPr lang="es-UY" sz="1400" dirty="0"/>
              <a:t>="</a:t>
            </a:r>
            <a:r>
              <a:rPr lang="es-UY" sz="1400" dirty="0" err="1"/>
              <a:t>genetic</a:t>
            </a:r>
            <a:r>
              <a:rPr lang="es-UY" sz="1400" dirty="0"/>
              <a:t>", </a:t>
            </a:r>
            <a:r>
              <a:rPr lang="es-UY" sz="1400" dirty="0" err="1"/>
              <a:t>the</a:t>
            </a:r>
            <a:r>
              <a:rPr lang="es-UY" sz="1400" dirty="0"/>
              <a:t> </a:t>
            </a:r>
            <a:r>
              <a:rPr lang="es-UY" sz="1400" dirty="0" err="1"/>
              <a:t>text</a:t>
            </a:r>
            <a:r>
              <a:rPr lang="es-UY" sz="1400" dirty="0"/>
              <a:t> </a:t>
            </a:r>
            <a:r>
              <a:rPr lang="es-UY" sz="1400" dirty="0" err="1"/>
              <a:t>will</a:t>
            </a:r>
            <a:r>
              <a:rPr lang="es-UY" sz="1400" dirty="0"/>
              <a:t> be “</a:t>
            </a:r>
            <a:r>
              <a:rPr lang="es-UY" sz="1400" dirty="0" err="1"/>
              <a:t>Genetic</a:t>
            </a:r>
            <a:r>
              <a:rPr lang="es-UY" sz="1400" dirty="0"/>
              <a:t> </a:t>
            </a:r>
            <a:r>
              <a:rPr lang="es-UY" sz="1400" dirty="0" err="1"/>
              <a:t>Map</a:t>
            </a:r>
            <a:r>
              <a:rPr lang="es-UY" sz="1400" dirty="0"/>
              <a:t> </a:t>
            </a:r>
            <a:r>
              <a:rPr lang="es-UY" sz="1400" dirty="0" err="1"/>
              <a:t>Length:YYcM</a:t>
            </a:r>
            <a:r>
              <a:rPr lang="es-UY" sz="1400" dirty="0"/>
              <a:t>” </a:t>
            </a:r>
            <a:r>
              <a:rPr lang="es-UY" sz="1400" dirty="0" err="1"/>
              <a:t>where</a:t>
            </a:r>
            <a:r>
              <a:rPr lang="es-UY" sz="1400" dirty="0"/>
              <a:t> YY </a:t>
            </a:r>
            <a:r>
              <a:rPr lang="es-UY" sz="1400" dirty="0" err="1"/>
              <a:t>is</a:t>
            </a:r>
            <a:r>
              <a:rPr lang="es-UY" sz="1400" dirty="0"/>
              <a:t> </a:t>
            </a:r>
            <a:r>
              <a:rPr lang="es-UY" sz="1400" dirty="0" err="1"/>
              <a:t>the</a:t>
            </a:r>
            <a:r>
              <a:rPr lang="es-UY" sz="1400" dirty="0"/>
              <a:t> </a:t>
            </a:r>
            <a:r>
              <a:rPr lang="es-UY" sz="1400" dirty="0" err="1"/>
              <a:t>length</a:t>
            </a:r>
            <a:r>
              <a:rPr lang="es-UY" sz="1400" dirty="0"/>
              <a:t> </a:t>
            </a:r>
            <a:r>
              <a:rPr lang="es-UY" sz="1400" dirty="0" err="1"/>
              <a:t>of</a:t>
            </a:r>
            <a:r>
              <a:rPr lang="es-UY" sz="1400" dirty="0"/>
              <a:t> </a:t>
            </a:r>
            <a:r>
              <a:rPr lang="es-UY" sz="1400" dirty="0" err="1"/>
              <a:t>the</a:t>
            </a:r>
            <a:r>
              <a:rPr lang="es-UY" sz="1400" dirty="0"/>
              <a:t> </a:t>
            </a:r>
            <a:r>
              <a:rPr lang="es-UY" sz="1400" dirty="0" err="1"/>
              <a:t>region</a:t>
            </a:r>
            <a:r>
              <a:rPr lang="es-UY" sz="1400" dirty="0"/>
              <a:t> in </a:t>
            </a:r>
            <a:r>
              <a:rPr lang="es-UY" sz="1400" dirty="0" err="1"/>
              <a:t>centiMorgans</a:t>
            </a:r>
            <a:r>
              <a:rPr lang="es-UY" sz="1400" dirty="0"/>
              <a:t>. </a:t>
            </a:r>
          </a:p>
          <a:p>
            <a:r>
              <a:rPr lang="es-UY" sz="1400" dirty="0" err="1"/>
              <a:t>If</a:t>
            </a:r>
            <a:r>
              <a:rPr lang="es-UY" sz="1400" dirty="0"/>
              <a:t> </a:t>
            </a:r>
            <a:r>
              <a:rPr lang="es-UY" sz="1400" dirty="0" err="1"/>
              <a:t>gdat</a:t>
            </a:r>
            <a:r>
              <a:rPr lang="es-UY" sz="1400" dirty="0"/>
              <a:t> </a:t>
            </a:r>
            <a:r>
              <a:rPr lang="es-UY" sz="1400" dirty="0" err="1"/>
              <a:t>is</a:t>
            </a:r>
            <a:r>
              <a:rPr lang="es-UY" sz="1400" dirty="0"/>
              <a:t> </a:t>
            </a:r>
            <a:r>
              <a:rPr lang="es-UY" sz="1400" dirty="0" err="1"/>
              <a:t>an</a:t>
            </a:r>
            <a:r>
              <a:rPr lang="es-UY" sz="1400" dirty="0"/>
              <a:t> </a:t>
            </a:r>
            <a:r>
              <a:rPr lang="es-UY" sz="1400" dirty="0" err="1"/>
              <a:t>object</a:t>
            </a:r>
            <a:r>
              <a:rPr lang="es-UY" sz="1400" dirty="0"/>
              <a:t> </a:t>
            </a:r>
            <a:r>
              <a:rPr lang="es-UY" sz="1400" dirty="0" err="1"/>
              <a:t>of</a:t>
            </a:r>
            <a:r>
              <a:rPr lang="es-UY" sz="1400" dirty="0"/>
              <a:t> </a:t>
            </a:r>
            <a:r>
              <a:rPr lang="es-UY" sz="1400" dirty="0" err="1"/>
              <a:t>class</a:t>
            </a:r>
            <a:r>
              <a:rPr lang="es-UY" sz="1400" dirty="0"/>
              <a:t> </a:t>
            </a:r>
            <a:r>
              <a:rPr lang="es-UY" sz="1400" dirty="0" err="1"/>
              <a:t>LDheatmap</a:t>
            </a:r>
            <a:r>
              <a:rPr lang="es-UY" sz="1400" dirty="0"/>
              <a:t>, </a:t>
            </a:r>
            <a:r>
              <a:rPr lang="es-UY" sz="1400" dirty="0" err="1"/>
              <a:t>distances</a:t>
            </a:r>
            <a:r>
              <a:rPr lang="es-UY" sz="1400" dirty="0"/>
              <a:t> </a:t>
            </a:r>
            <a:r>
              <a:rPr lang="es-UY" sz="1400" dirty="0" err="1"/>
              <a:t>is</a:t>
            </a:r>
            <a:r>
              <a:rPr lang="es-UY" sz="1400" dirty="0"/>
              <a:t> </a:t>
            </a:r>
            <a:r>
              <a:rPr lang="es-UY" sz="1400" dirty="0" err="1"/>
              <a:t>taken</a:t>
            </a:r>
            <a:r>
              <a:rPr lang="es-UY" sz="1400" dirty="0"/>
              <a:t> </a:t>
            </a:r>
            <a:r>
              <a:rPr lang="es-UY" sz="1400" dirty="0" err="1"/>
              <a:t>from</a:t>
            </a:r>
            <a:r>
              <a:rPr lang="es-UY" sz="1400" dirty="0"/>
              <a:t> </a:t>
            </a:r>
            <a:r>
              <a:rPr lang="es-UY" sz="1400" dirty="0" err="1"/>
              <a:t>gdat</a:t>
            </a:r>
            <a:r>
              <a:rPr lang="es-UY" sz="1400" dirty="0"/>
              <a:t>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F3712DD-B8D6-49C5-8902-7C2975511A60}"/>
              </a:ext>
            </a:extLst>
          </p:cNvPr>
          <p:cNvSpPr txBox="1"/>
          <p:nvPr/>
        </p:nvSpPr>
        <p:spPr>
          <a:xfrm>
            <a:off x="4941905" y="705838"/>
            <a:ext cx="642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Hay que </a:t>
            </a:r>
            <a:r>
              <a:rPr lang="en-US" dirty="0" err="1"/>
              <a:t>hacer</a:t>
            </a:r>
            <a:r>
              <a:rPr lang="en-US" dirty="0"/>
              <a:t> un if en el </a:t>
            </a:r>
            <a:r>
              <a:rPr lang="en-US" dirty="0" err="1"/>
              <a:t>seteo</a:t>
            </a:r>
            <a:r>
              <a:rPr lang="en-US" dirty="0"/>
              <a:t> de la fun</a:t>
            </a:r>
            <a:r>
              <a:rPr lang="es-UY" dirty="0" err="1"/>
              <a:t>ción</a:t>
            </a:r>
            <a:r>
              <a:rPr lang="es-UY" dirty="0"/>
              <a:t> que calcula el r2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458B07B-A05D-42E3-84B3-34871B2A853F}"/>
              </a:ext>
            </a:extLst>
          </p:cNvPr>
          <p:cNvCxnSpPr/>
          <p:nvPr/>
        </p:nvCxnSpPr>
        <p:spPr>
          <a:xfrm flipV="1">
            <a:off x="3781887" y="1722268"/>
            <a:ext cx="1491451" cy="237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FF96CDA-382B-4235-BE11-CEF08A3BC3F9}"/>
              </a:ext>
            </a:extLst>
          </p:cNvPr>
          <p:cNvCxnSpPr/>
          <p:nvPr/>
        </p:nvCxnSpPr>
        <p:spPr>
          <a:xfrm flipV="1">
            <a:off x="3994951" y="3622089"/>
            <a:ext cx="1278387" cy="64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48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2D046A7-0D61-42F6-9FF0-A6E56D3733B8}"/>
              </a:ext>
            </a:extLst>
          </p:cNvPr>
          <p:cNvSpPr txBox="1"/>
          <p:nvPr/>
        </p:nvSpPr>
        <p:spPr>
          <a:xfrm>
            <a:off x="146308" y="266330"/>
            <a:ext cx="290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Poblaci</a:t>
            </a:r>
            <a:r>
              <a:rPr lang="es-UY" dirty="0" err="1"/>
              <a:t>ón</a:t>
            </a:r>
            <a:r>
              <a:rPr lang="es-UY" dirty="0"/>
              <a:t> de GWAS - Cebada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07254F-9E95-4A6A-BD49-B7920FDA1DCA}"/>
              </a:ext>
            </a:extLst>
          </p:cNvPr>
          <p:cNvSpPr/>
          <p:nvPr/>
        </p:nvSpPr>
        <p:spPr>
          <a:xfrm>
            <a:off x="5273338" y="1490656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UY" sz="1400" dirty="0" err="1">
                <a:highlight>
                  <a:srgbClr val="FFFF00"/>
                </a:highlight>
              </a:rPr>
              <a:t>genetic.distances</a:t>
            </a:r>
            <a:r>
              <a:rPr lang="es-UY" sz="1400" dirty="0">
                <a:highlight>
                  <a:srgbClr val="FFFF00"/>
                </a:highlight>
              </a:rPr>
              <a:t> </a:t>
            </a:r>
            <a:r>
              <a:rPr lang="es-UY" sz="1400" dirty="0"/>
              <a:t>: A </a:t>
            </a:r>
            <a:r>
              <a:rPr lang="es-UY" sz="1400" dirty="0" err="1"/>
              <a:t>numeric</a:t>
            </a:r>
            <a:r>
              <a:rPr lang="es-UY" sz="1400" dirty="0"/>
              <a:t> vector </a:t>
            </a:r>
            <a:r>
              <a:rPr lang="es-UY" sz="1400" dirty="0" err="1"/>
              <a:t>of</a:t>
            </a:r>
            <a:r>
              <a:rPr lang="es-UY" sz="1400" dirty="0"/>
              <a:t> </a:t>
            </a:r>
            <a:r>
              <a:rPr lang="es-UY" sz="1400" dirty="0" err="1"/>
              <a:t>map</a:t>
            </a:r>
            <a:r>
              <a:rPr lang="es-UY" sz="1400" dirty="0"/>
              <a:t> </a:t>
            </a:r>
            <a:r>
              <a:rPr lang="es-UY" sz="1400" dirty="0" err="1"/>
              <a:t>locations</a:t>
            </a:r>
            <a:r>
              <a:rPr lang="es-UY" sz="1400" dirty="0"/>
              <a:t> </a:t>
            </a:r>
            <a:r>
              <a:rPr lang="es-UY" sz="1400" dirty="0" err="1"/>
              <a:t>of</a:t>
            </a:r>
            <a:r>
              <a:rPr lang="es-UY" sz="1400" dirty="0"/>
              <a:t> </a:t>
            </a:r>
            <a:r>
              <a:rPr lang="es-UY" sz="1400" dirty="0" err="1"/>
              <a:t>the</a:t>
            </a:r>
            <a:r>
              <a:rPr lang="es-UY" sz="1400" dirty="0"/>
              <a:t> </a:t>
            </a:r>
            <a:r>
              <a:rPr lang="es-UY" sz="1400" dirty="0" err="1"/>
              <a:t>SNPs</a:t>
            </a:r>
            <a:r>
              <a:rPr lang="es-UY" sz="1400" dirty="0"/>
              <a:t>, in </a:t>
            </a:r>
            <a:r>
              <a:rPr lang="es-UY" sz="1400" dirty="0" err="1"/>
              <a:t>the</a:t>
            </a:r>
            <a:r>
              <a:rPr lang="es-UY" sz="1400" dirty="0"/>
              <a:t> </a:t>
            </a:r>
            <a:r>
              <a:rPr lang="es-UY" sz="1400" dirty="0" err="1"/>
              <a:t>same</a:t>
            </a:r>
            <a:r>
              <a:rPr lang="es-UY" sz="1400" dirty="0"/>
              <a:t> </a:t>
            </a:r>
            <a:r>
              <a:rPr lang="es-UY" sz="1400" dirty="0" err="1"/>
              <a:t>order</a:t>
            </a:r>
            <a:r>
              <a:rPr lang="es-UY" sz="1400" dirty="0"/>
              <a:t> as </a:t>
            </a:r>
            <a:r>
              <a:rPr lang="es-UY" sz="1400" dirty="0" err="1"/>
              <a:t>SNPs</a:t>
            </a:r>
            <a:r>
              <a:rPr lang="es-UY" sz="1400" dirty="0"/>
              <a:t> </a:t>
            </a:r>
            <a:r>
              <a:rPr lang="es-UY" sz="1400" dirty="0" err="1"/>
              <a:t>listed</a:t>
            </a:r>
            <a:r>
              <a:rPr lang="es-UY" sz="1400" dirty="0"/>
              <a:t> in </a:t>
            </a:r>
            <a:r>
              <a:rPr lang="es-UY" sz="1400" dirty="0" err="1"/>
              <a:t>gdat</a:t>
            </a:r>
            <a:r>
              <a:rPr lang="es-UY" sz="1400" dirty="0"/>
              <a:t>, in </a:t>
            </a:r>
            <a:r>
              <a:rPr lang="es-UY" sz="1400" dirty="0" err="1"/>
              <a:t>terms</a:t>
            </a:r>
            <a:r>
              <a:rPr lang="es-UY" sz="1400" dirty="0"/>
              <a:t> </a:t>
            </a:r>
            <a:r>
              <a:rPr lang="es-UY" sz="1400" dirty="0" err="1"/>
              <a:t>of</a:t>
            </a:r>
            <a:r>
              <a:rPr lang="es-UY" sz="1400" dirty="0"/>
              <a:t> </a:t>
            </a:r>
            <a:r>
              <a:rPr lang="es-UY" sz="1400" dirty="0" err="1"/>
              <a:t>genetic</a:t>
            </a:r>
            <a:r>
              <a:rPr lang="es-UY" sz="1400" dirty="0"/>
              <a:t> </a:t>
            </a:r>
            <a:r>
              <a:rPr lang="es-UY" sz="1400" dirty="0" err="1"/>
              <a:t>or</a:t>
            </a:r>
            <a:r>
              <a:rPr lang="es-UY" sz="1400" dirty="0"/>
              <a:t> </a:t>
            </a:r>
            <a:r>
              <a:rPr lang="es-UY" sz="1400" dirty="0" err="1"/>
              <a:t>physical</a:t>
            </a:r>
            <a:r>
              <a:rPr lang="es-UY" sz="1400" dirty="0"/>
              <a:t> </a:t>
            </a:r>
            <a:r>
              <a:rPr lang="es-UY" sz="1400" dirty="0" err="1"/>
              <a:t>distances</a:t>
            </a:r>
            <a:r>
              <a:rPr lang="es-UY" sz="1400" dirty="0"/>
              <a:t>.</a:t>
            </a:r>
          </a:p>
          <a:p>
            <a:r>
              <a:rPr lang="es-UY" sz="1400" dirty="0" err="1"/>
              <a:t>Physical</a:t>
            </a:r>
            <a:r>
              <a:rPr lang="es-UY" sz="1400" dirty="0"/>
              <a:t> </a:t>
            </a:r>
            <a:r>
              <a:rPr lang="es-UY" sz="1400" dirty="0" err="1"/>
              <a:t>distances</a:t>
            </a:r>
            <a:r>
              <a:rPr lang="es-UY" sz="1400" dirty="0"/>
              <a:t> </a:t>
            </a:r>
            <a:r>
              <a:rPr lang="es-UY" sz="1400" dirty="0" err="1"/>
              <a:t>should</a:t>
            </a:r>
            <a:r>
              <a:rPr lang="es-UY" sz="1400" dirty="0"/>
              <a:t> be in bases, </a:t>
            </a:r>
            <a:r>
              <a:rPr lang="es-UY" sz="1400" dirty="0" err="1"/>
              <a:t>genetic</a:t>
            </a:r>
            <a:r>
              <a:rPr lang="es-UY" sz="1400" dirty="0"/>
              <a:t> </a:t>
            </a:r>
            <a:r>
              <a:rPr lang="es-UY" sz="1400" dirty="0" err="1"/>
              <a:t>distances</a:t>
            </a:r>
            <a:r>
              <a:rPr lang="es-UY" sz="1400" dirty="0"/>
              <a:t> </a:t>
            </a:r>
            <a:r>
              <a:rPr lang="es-UY" sz="1400" dirty="0" err="1"/>
              <a:t>should</a:t>
            </a:r>
            <a:r>
              <a:rPr lang="es-UY" sz="1400" dirty="0"/>
              <a:t> be in </a:t>
            </a:r>
            <a:r>
              <a:rPr lang="es-UY" sz="1400" dirty="0" err="1"/>
              <a:t>centiMorgans</a:t>
            </a:r>
            <a:r>
              <a:rPr lang="es-UY" sz="1400" dirty="0"/>
              <a:t> (</a:t>
            </a:r>
            <a:r>
              <a:rPr lang="es-UY" sz="1400" dirty="0" err="1"/>
              <a:t>cM</a:t>
            </a:r>
            <a:r>
              <a:rPr lang="es-UY" sz="1400" dirty="0"/>
              <a:t>). </a:t>
            </a:r>
          </a:p>
          <a:p>
            <a:r>
              <a:rPr lang="es-UY" sz="1400" dirty="0" err="1"/>
              <a:t>When</a:t>
            </a:r>
            <a:r>
              <a:rPr lang="es-UY" sz="1400" dirty="0"/>
              <a:t> </a:t>
            </a:r>
            <a:r>
              <a:rPr lang="es-UY" sz="1400" dirty="0" err="1"/>
              <a:t>gdat</a:t>
            </a:r>
            <a:r>
              <a:rPr lang="es-UY" sz="1400" dirty="0"/>
              <a:t> </a:t>
            </a:r>
            <a:r>
              <a:rPr lang="es-UY" sz="1400" dirty="0" err="1"/>
              <a:t>is</a:t>
            </a:r>
            <a:r>
              <a:rPr lang="es-UY" sz="1400" dirty="0"/>
              <a:t> </a:t>
            </a:r>
            <a:r>
              <a:rPr lang="es-UY" sz="1400" dirty="0" err="1"/>
              <a:t>not</a:t>
            </a:r>
            <a:r>
              <a:rPr lang="es-UY" sz="1400" dirty="0"/>
              <a:t> </a:t>
            </a:r>
            <a:r>
              <a:rPr lang="es-UY" sz="1400" dirty="0" err="1"/>
              <a:t>an</a:t>
            </a:r>
            <a:r>
              <a:rPr lang="es-UY" sz="1400" dirty="0"/>
              <a:t> </a:t>
            </a:r>
            <a:r>
              <a:rPr lang="es-UY" sz="1400" dirty="0" err="1"/>
              <a:t>object</a:t>
            </a:r>
            <a:r>
              <a:rPr lang="es-UY" sz="1400" dirty="0"/>
              <a:t> </a:t>
            </a:r>
            <a:r>
              <a:rPr lang="es-UY" sz="1400" dirty="0" err="1"/>
              <a:t>of</a:t>
            </a:r>
            <a:r>
              <a:rPr lang="es-UY" sz="1400" dirty="0"/>
              <a:t> </a:t>
            </a:r>
            <a:r>
              <a:rPr lang="es-UY" sz="1400" dirty="0" err="1"/>
              <a:t>class</a:t>
            </a:r>
            <a:r>
              <a:rPr lang="es-UY" sz="1400" dirty="0"/>
              <a:t> </a:t>
            </a:r>
            <a:r>
              <a:rPr lang="es-UY" sz="1400" dirty="0" err="1"/>
              <a:t>LDheatmap</a:t>
            </a:r>
            <a:r>
              <a:rPr lang="es-UY" sz="1400" dirty="0"/>
              <a:t>, </a:t>
            </a:r>
            <a:r>
              <a:rPr lang="es-UY" sz="1400" dirty="0" err="1"/>
              <a:t>the</a:t>
            </a:r>
            <a:r>
              <a:rPr lang="es-UY" sz="1400" dirty="0"/>
              <a:t> default </a:t>
            </a:r>
            <a:r>
              <a:rPr lang="es-UY" sz="1400" dirty="0" err="1"/>
              <a:t>is</a:t>
            </a:r>
            <a:r>
              <a:rPr lang="es-UY" sz="1400" dirty="0"/>
              <a:t> a vector </a:t>
            </a:r>
            <a:r>
              <a:rPr lang="es-UY" sz="1400" dirty="0" err="1"/>
              <a:t>that</a:t>
            </a:r>
            <a:r>
              <a:rPr lang="es-UY" sz="1400" dirty="0"/>
              <a:t> </a:t>
            </a:r>
            <a:r>
              <a:rPr lang="es-UY" sz="1400" dirty="0" err="1"/>
              <a:t>represents</a:t>
            </a:r>
            <a:r>
              <a:rPr lang="es-UY" sz="1400" dirty="0"/>
              <a:t> </a:t>
            </a:r>
            <a:r>
              <a:rPr lang="es-UY" sz="1400" dirty="0" err="1"/>
              <a:t>equi-spaced</a:t>
            </a:r>
            <a:r>
              <a:rPr lang="es-UY" sz="1400" dirty="0"/>
              <a:t> </a:t>
            </a:r>
            <a:r>
              <a:rPr lang="es-UY" sz="1400" dirty="0" err="1"/>
              <a:t>markers</a:t>
            </a:r>
            <a:r>
              <a:rPr lang="es-UY" sz="1400" dirty="0"/>
              <a:t>, 1kb (1000 bases) </a:t>
            </a:r>
            <a:r>
              <a:rPr lang="es-UY" sz="1400" dirty="0" err="1"/>
              <a:t>apart</a:t>
            </a:r>
            <a:r>
              <a:rPr lang="es-UY" sz="1400" dirty="0"/>
              <a:t>. </a:t>
            </a:r>
          </a:p>
          <a:p>
            <a:r>
              <a:rPr lang="es-UY" sz="1400" dirty="0" err="1"/>
              <a:t>When</a:t>
            </a:r>
            <a:r>
              <a:rPr lang="es-UY" sz="1400" dirty="0"/>
              <a:t> </a:t>
            </a:r>
            <a:r>
              <a:rPr lang="es-UY" sz="1400" dirty="0" err="1"/>
              <a:t>gdat</a:t>
            </a:r>
            <a:r>
              <a:rPr lang="es-UY" sz="1400" dirty="0"/>
              <a:t> </a:t>
            </a:r>
            <a:r>
              <a:rPr lang="es-UY" sz="1400" dirty="0" err="1"/>
              <a:t>is</a:t>
            </a:r>
            <a:r>
              <a:rPr lang="es-UY" sz="1400" dirty="0"/>
              <a:t> </a:t>
            </a:r>
            <a:r>
              <a:rPr lang="es-UY" sz="1400" dirty="0" err="1"/>
              <a:t>an</a:t>
            </a:r>
            <a:r>
              <a:rPr lang="es-UY" sz="1400" dirty="0"/>
              <a:t> </a:t>
            </a:r>
            <a:r>
              <a:rPr lang="es-UY" sz="1400" dirty="0" err="1"/>
              <a:t>object</a:t>
            </a:r>
            <a:r>
              <a:rPr lang="es-UY" sz="1400" dirty="0"/>
              <a:t> </a:t>
            </a:r>
            <a:r>
              <a:rPr lang="es-UY" sz="1400" dirty="0" err="1"/>
              <a:t>of</a:t>
            </a:r>
            <a:r>
              <a:rPr lang="es-UY" sz="1400" dirty="0"/>
              <a:t> </a:t>
            </a:r>
            <a:r>
              <a:rPr lang="es-UY" sz="1400" dirty="0" err="1"/>
              <a:t>class</a:t>
            </a:r>
            <a:r>
              <a:rPr lang="es-UY" sz="1400" dirty="0"/>
              <a:t> </a:t>
            </a:r>
            <a:r>
              <a:rPr lang="es-UY" sz="1400" dirty="0" err="1"/>
              <a:t>LDheatmap</a:t>
            </a:r>
            <a:r>
              <a:rPr lang="es-UY" sz="1400" dirty="0"/>
              <a:t>, </a:t>
            </a:r>
            <a:r>
              <a:rPr lang="es-UY" sz="1400" dirty="0" err="1"/>
              <a:t>the</a:t>
            </a:r>
            <a:r>
              <a:rPr lang="es-UY" sz="1400" dirty="0"/>
              <a:t> </a:t>
            </a:r>
            <a:r>
              <a:rPr lang="es-UY" sz="1400" dirty="0" err="1"/>
              <a:t>genetic.distances</a:t>
            </a:r>
            <a:r>
              <a:rPr lang="es-UY" sz="1400" dirty="0"/>
              <a:t> </a:t>
            </a:r>
            <a:r>
              <a:rPr lang="es-UY" sz="1400" dirty="0" err="1"/>
              <a:t>argument</a:t>
            </a:r>
            <a:r>
              <a:rPr lang="es-UY" sz="1400" dirty="0"/>
              <a:t> </a:t>
            </a:r>
            <a:r>
              <a:rPr lang="es-UY" sz="1400" dirty="0" err="1"/>
              <a:t>is</a:t>
            </a:r>
            <a:r>
              <a:rPr lang="es-UY" sz="1400" dirty="0"/>
              <a:t> </a:t>
            </a:r>
            <a:r>
              <a:rPr lang="es-UY" sz="1400" dirty="0" err="1"/>
              <a:t>taken</a:t>
            </a:r>
            <a:r>
              <a:rPr lang="es-UY" sz="1400" dirty="0"/>
              <a:t> </a:t>
            </a:r>
            <a:r>
              <a:rPr lang="es-UY" sz="1400" dirty="0" err="1"/>
              <a:t>to</a:t>
            </a:r>
            <a:r>
              <a:rPr lang="es-UY" sz="1400" dirty="0"/>
              <a:t> be </a:t>
            </a:r>
            <a:r>
              <a:rPr lang="es-UY" sz="1400" dirty="0" err="1"/>
              <a:t>the</a:t>
            </a:r>
            <a:r>
              <a:rPr lang="es-UY" sz="1400" dirty="0"/>
              <a:t> </a:t>
            </a:r>
            <a:r>
              <a:rPr lang="es-UY" sz="1400" dirty="0" err="1"/>
              <a:t>genetic.distances</a:t>
            </a:r>
            <a:r>
              <a:rPr lang="es-UY" sz="1400" dirty="0"/>
              <a:t> </a:t>
            </a:r>
            <a:r>
              <a:rPr lang="es-UY" sz="1400" dirty="0" err="1"/>
              <a:t>list</a:t>
            </a:r>
            <a:r>
              <a:rPr lang="es-UY" sz="1400" dirty="0"/>
              <a:t> </a:t>
            </a:r>
            <a:r>
              <a:rPr lang="es-UY" sz="1400" dirty="0" err="1"/>
              <a:t>item</a:t>
            </a:r>
            <a:r>
              <a:rPr lang="es-UY" sz="1400" dirty="0"/>
              <a:t> </a:t>
            </a:r>
            <a:r>
              <a:rPr lang="es-UY" sz="1400" dirty="0" err="1"/>
              <a:t>of</a:t>
            </a:r>
            <a:r>
              <a:rPr lang="es-UY" sz="1400" dirty="0"/>
              <a:t> </a:t>
            </a:r>
            <a:r>
              <a:rPr lang="es-UY" sz="1400" dirty="0" err="1"/>
              <a:t>gdat</a:t>
            </a:r>
            <a:r>
              <a:rPr lang="es-UY" sz="1400" dirty="0"/>
              <a:t>.</a:t>
            </a:r>
          </a:p>
          <a:p>
            <a:endParaRPr lang="es-UY" sz="1400" dirty="0"/>
          </a:p>
          <a:p>
            <a:r>
              <a:rPr lang="es-UY" sz="1400" dirty="0" err="1"/>
              <a:t>distances</a:t>
            </a:r>
            <a:r>
              <a:rPr lang="es-UY" sz="1400" dirty="0"/>
              <a:t> : A </a:t>
            </a:r>
            <a:r>
              <a:rPr lang="es-UY" sz="1400" dirty="0" err="1"/>
              <a:t>character</a:t>
            </a:r>
            <a:r>
              <a:rPr lang="es-UY" sz="1400" dirty="0"/>
              <a:t> </a:t>
            </a:r>
            <a:r>
              <a:rPr lang="es-UY" sz="1400" dirty="0" err="1"/>
              <a:t>string</a:t>
            </a:r>
            <a:r>
              <a:rPr lang="es-UY" sz="1400" dirty="0"/>
              <a:t> </a:t>
            </a:r>
            <a:r>
              <a:rPr lang="es-UY" sz="1400" dirty="0" err="1"/>
              <a:t>to</a:t>
            </a:r>
            <a:r>
              <a:rPr lang="es-UY" sz="1400" dirty="0"/>
              <a:t> </a:t>
            </a:r>
            <a:r>
              <a:rPr lang="es-UY" sz="1400" dirty="0" err="1"/>
              <a:t>specify</a:t>
            </a:r>
            <a:r>
              <a:rPr lang="es-UY" sz="1400" dirty="0"/>
              <a:t> </a:t>
            </a:r>
            <a:r>
              <a:rPr lang="es-UY" sz="1400" dirty="0" err="1"/>
              <a:t>whether</a:t>
            </a:r>
            <a:r>
              <a:rPr lang="es-UY" sz="1400" dirty="0"/>
              <a:t> </a:t>
            </a:r>
            <a:r>
              <a:rPr lang="es-UY" sz="1400" dirty="0" err="1"/>
              <a:t>the</a:t>
            </a:r>
            <a:r>
              <a:rPr lang="es-UY" sz="1400" dirty="0"/>
              <a:t> </a:t>
            </a:r>
            <a:r>
              <a:rPr lang="es-UY" sz="1400" dirty="0" err="1"/>
              <a:t>provided</a:t>
            </a:r>
            <a:r>
              <a:rPr lang="es-UY" sz="1400" dirty="0"/>
              <a:t> </a:t>
            </a:r>
            <a:r>
              <a:rPr lang="es-UY" sz="1400" dirty="0" err="1"/>
              <a:t>map</a:t>
            </a:r>
            <a:r>
              <a:rPr lang="es-UY" sz="1400" dirty="0"/>
              <a:t> </a:t>
            </a:r>
            <a:r>
              <a:rPr lang="es-UY" sz="1400" dirty="0" err="1"/>
              <a:t>locations</a:t>
            </a:r>
            <a:r>
              <a:rPr lang="es-UY" sz="1400" dirty="0"/>
              <a:t> are in </a:t>
            </a:r>
            <a:r>
              <a:rPr lang="es-UY" sz="1400" dirty="0" err="1"/>
              <a:t>physical</a:t>
            </a:r>
            <a:r>
              <a:rPr lang="es-UY" sz="1400" dirty="0"/>
              <a:t> </a:t>
            </a:r>
            <a:r>
              <a:rPr lang="es-UY" sz="1400" dirty="0" err="1"/>
              <a:t>or</a:t>
            </a:r>
            <a:r>
              <a:rPr lang="es-UY" sz="1400" dirty="0"/>
              <a:t> </a:t>
            </a:r>
            <a:r>
              <a:rPr lang="es-UY" sz="1400" dirty="0" err="1"/>
              <a:t>genetic</a:t>
            </a:r>
            <a:r>
              <a:rPr lang="es-UY" sz="1400" dirty="0"/>
              <a:t> </a:t>
            </a:r>
            <a:r>
              <a:rPr lang="es-UY" sz="1400" dirty="0" err="1"/>
              <a:t>distances</a:t>
            </a:r>
            <a:r>
              <a:rPr lang="es-UY" sz="1400" dirty="0"/>
              <a:t>. </a:t>
            </a:r>
          </a:p>
          <a:p>
            <a:r>
              <a:rPr lang="es-UY" sz="1400" dirty="0" err="1"/>
              <a:t>If</a:t>
            </a:r>
            <a:r>
              <a:rPr lang="es-UY" sz="1400" dirty="0"/>
              <a:t> </a:t>
            </a:r>
            <a:r>
              <a:rPr lang="es-UY" sz="1400" dirty="0" err="1"/>
              <a:t>distances</a:t>
            </a:r>
            <a:r>
              <a:rPr lang="es-UY" sz="1400" dirty="0"/>
              <a:t>="</a:t>
            </a:r>
            <a:r>
              <a:rPr lang="es-UY" sz="1400" dirty="0" err="1"/>
              <a:t>physical</a:t>
            </a:r>
            <a:r>
              <a:rPr lang="es-UY" sz="1400" dirty="0"/>
              <a:t>" (default), </a:t>
            </a:r>
            <a:r>
              <a:rPr lang="es-UY" sz="1400" dirty="0" err="1"/>
              <a:t>the</a:t>
            </a:r>
            <a:r>
              <a:rPr lang="es-UY" sz="1400" dirty="0"/>
              <a:t> </a:t>
            </a:r>
            <a:r>
              <a:rPr lang="es-UY" sz="1400" dirty="0" err="1"/>
              <a:t>text</a:t>
            </a:r>
            <a:r>
              <a:rPr lang="es-UY" sz="1400" dirty="0"/>
              <a:t> </a:t>
            </a:r>
            <a:r>
              <a:rPr lang="es-UY" sz="1400" dirty="0" err="1"/>
              <a:t>describing</a:t>
            </a:r>
            <a:r>
              <a:rPr lang="es-UY" sz="1400" dirty="0"/>
              <a:t> </a:t>
            </a:r>
            <a:r>
              <a:rPr lang="es-UY" sz="1400" dirty="0" err="1"/>
              <a:t>the</a:t>
            </a:r>
            <a:r>
              <a:rPr lang="es-UY" sz="1400" dirty="0"/>
              <a:t> total </a:t>
            </a:r>
            <a:r>
              <a:rPr lang="es-UY" sz="1400" dirty="0" err="1"/>
              <a:t>length</a:t>
            </a:r>
            <a:r>
              <a:rPr lang="es-UY" sz="1400" dirty="0"/>
              <a:t> </a:t>
            </a:r>
            <a:r>
              <a:rPr lang="es-UY" sz="1400" dirty="0" err="1"/>
              <a:t>of</a:t>
            </a:r>
            <a:r>
              <a:rPr lang="es-UY" sz="1400" dirty="0"/>
              <a:t> </a:t>
            </a:r>
            <a:r>
              <a:rPr lang="es-UY" sz="1400" dirty="0" err="1"/>
              <a:t>the</a:t>
            </a:r>
            <a:r>
              <a:rPr lang="es-UY" sz="1400" dirty="0"/>
              <a:t> </a:t>
            </a:r>
            <a:r>
              <a:rPr lang="es-UY" sz="1400" dirty="0" err="1"/>
              <a:t>region</a:t>
            </a:r>
            <a:r>
              <a:rPr lang="es-UY" sz="1400" dirty="0"/>
              <a:t> </a:t>
            </a:r>
            <a:r>
              <a:rPr lang="es-UY" sz="1400" dirty="0" err="1"/>
              <a:t>will</a:t>
            </a:r>
            <a:r>
              <a:rPr lang="es-UY" sz="1400" dirty="0"/>
              <a:t> be “</a:t>
            </a:r>
            <a:r>
              <a:rPr lang="es-UY" sz="1400" dirty="0" err="1"/>
              <a:t>Physical</a:t>
            </a:r>
            <a:r>
              <a:rPr lang="es-UY" sz="1400" dirty="0"/>
              <a:t> </a:t>
            </a:r>
            <a:r>
              <a:rPr lang="es-UY" sz="1400" dirty="0" err="1"/>
              <a:t>Length:XXkb</a:t>
            </a:r>
            <a:r>
              <a:rPr lang="es-UY" sz="1400" dirty="0"/>
              <a:t>” </a:t>
            </a:r>
            <a:r>
              <a:rPr lang="es-UY" sz="1400" dirty="0" err="1"/>
              <a:t>where</a:t>
            </a:r>
            <a:r>
              <a:rPr lang="es-UY" sz="1400" dirty="0"/>
              <a:t> XX </a:t>
            </a:r>
            <a:r>
              <a:rPr lang="es-UY" sz="1400" dirty="0" err="1"/>
              <a:t>is</a:t>
            </a:r>
            <a:r>
              <a:rPr lang="es-UY" sz="1400" dirty="0"/>
              <a:t> </a:t>
            </a:r>
            <a:r>
              <a:rPr lang="es-UY" sz="1400" dirty="0" err="1"/>
              <a:t>the</a:t>
            </a:r>
            <a:r>
              <a:rPr lang="es-UY" sz="1400" dirty="0"/>
              <a:t> </a:t>
            </a:r>
            <a:r>
              <a:rPr lang="es-UY" sz="1400" dirty="0" err="1"/>
              <a:t>length</a:t>
            </a:r>
            <a:r>
              <a:rPr lang="es-UY" sz="1400" dirty="0"/>
              <a:t> </a:t>
            </a:r>
            <a:r>
              <a:rPr lang="es-UY" sz="1400" dirty="0" err="1"/>
              <a:t>of</a:t>
            </a:r>
            <a:r>
              <a:rPr lang="es-UY" sz="1400" dirty="0"/>
              <a:t> </a:t>
            </a:r>
            <a:r>
              <a:rPr lang="es-UY" sz="1400" dirty="0" err="1"/>
              <a:t>the</a:t>
            </a:r>
            <a:r>
              <a:rPr lang="es-UY" sz="1400" dirty="0"/>
              <a:t> </a:t>
            </a:r>
            <a:r>
              <a:rPr lang="es-UY" sz="1400" dirty="0" err="1"/>
              <a:t>region</a:t>
            </a:r>
            <a:r>
              <a:rPr lang="es-UY" sz="1400" dirty="0"/>
              <a:t> in </a:t>
            </a:r>
            <a:r>
              <a:rPr lang="es-UY" sz="1400" dirty="0" err="1"/>
              <a:t>kilobases</a:t>
            </a:r>
            <a:r>
              <a:rPr lang="es-UY" sz="1400" dirty="0"/>
              <a:t>. </a:t>
            </a:r>
          </a:p>
          <a:p>
            <a:r>
              <a:rPr lang="es-UY" sz="1400" dirty="0" err="1"/>
              <a:t>If</a:t>
            </a:r>
            <a:r>
              <a:rPr lang="es-UY" sz="1400" dirty="0"/>
              <a:t> </a:t>
            </a:r>
            <a:r>
              <a:rPr lang="es-UY" sz="1400" dirty="0" err="1"/>
              <a:t>distances</a:t>
            </a:r>
            <a:r>
              <a:rPr lang="es-UY" sz="1400" dirty="0"/>
              <a:t>="</a:t>
            </a:r>
            <a:r>
              <a:rPr lang="es-UY" sz="1400" dirty="0" err="1"/>
              <a:t>genetic</a:t>
            </a:r>
            <a:r>
              <a:rPr lang="es-UY" sz="1400" dirty="0"/>
              <a:t>", </a:t>
            </a:r>
            <a:r>
              <a:rPr lang="es-UY" sz="1400" dirty="0" err="1"/>
              <a:t>the</a:t>
            </a:r>
            <a:r>
              <a:rPr lang="es-UY" sz="1400" dirty="0"/>
              <a:t> </a:t>
            </a:r>
            <a:r>
              <a:rPr lang="es-UY" sz="1400" dirty="0" err="1"/>
              <a:t>text</a:t>
            </a:r>
            <a:r>
              <a:rPr lang="es-UY" sz="1400" dirty="0"/>
              <a:t> </a:t>
            </a:r>
            <a:r>
              <a:rPr lang="es-UY" sz="1400" dirty="0" err="1"/>
              <a:t>will</a:t>
            </a:r>
            <a:r>
              <a:rPr lang="es-UY" sz="1400" dirty="0"/>
              <a:t> be “</a:t>
            </a:r>
            <a:r>
              <a:rPr lang="es-UY" sz="1400" dirty="0" err="1"/>
              <a:t>Genetic</a:t>
            </a:r>
            <a:r>
              <a:rPr lang="es-UY" sz="1400" dirty="0"/>
              <a:t> </a:t>
            </a:r>
            <a:r>
              <a:rPr lang="es-UY" sz="1400" dirty="0" err="1"/>
              <a:t>Map</a:t>
            </a:r>
            <a:r>
              <a:rPr lang="es-UY" sz="1400" dirty="0"/>
              <a:t> </a:t>
            </a:r>
            <a:r>
              <a:rPr lang="es-UY" sz="1400" dirty="0" err="1"/>
              <a:t>Length:YYcM</a:t>
            </a:r>
            <a:r>
              <a:rPr lang="es-UY" sz="1400" dirty="0"/>
              <a:t>” </a:t>
            </a:r>
            <a:r>
              <a:rPr lang="es-UY" sz="1400" dirty="0" err="1"/>
              <a:t>where</a:t>
            </a:r>
            <a:r>
              <a:rPr lang="es-UY" sz="1400" dirty="0"/>
              <a:t> YY </a:t>
            </a:r>
            <a:r>
              <a:rPr lang="es-UY" sz="1400" dirty="0" err="1"/>
              <a:t>is</a:t>
            </a:r>
            <a:r>
              <a:rPr lang="es-UY" sz="1400" dirty="0"/>
              <a:t> </a:t>
            </a:r>
            <a:r>
              <a:rPr lang="es-UY" sz="1400" dirty="0" err="1"/>
              <a:t>the</a:t>
            </a:r>
            <a:r>
              <a:rPr lang="es-UY" sz="1400" dirty="0"/>
              <a:t> </a:t>
            </a:r>
            <a:r>
              <a:rPr lang="es-UY" sz="1400" dirty="0" err="1"/>
              <a:t>length</a:t>
            </a:r>
            <a:r>
              <a:rPr lang="es-UY" sz="1400" dirty="0"/>
              <a:t> </a:t>
            </a:r>
            <a:r>
              <a:rPr lang="es-UY" sz="1400" dirty="0" err="1"/>
              <a:t>of</a:t>
            </a:r>
            <a:r>
              <a:rPr lang="es-UY" sz="1400" dirty="0"/>
              <a:t> </a:t>
            </a:r>
            <a:r>
              <a:rPr lang="es-UY" sz="1400" dirty="0" err="1"/>
              <a:t>the</a:t>
            </a:r>
            <a:r>
              <a:rPr lang="es-UY" sz="1400" dirty="0"/>
              <a:t> </a:t>
            </a:r>
            <a:r>
              <a:rPr lang="es-UY" sz="1400" dirty="0" err="1"/>
              <a:t>region</a:t>
            </a:r>
            <a:r>
              <a:rPr lang="es-UY" sz="1400" dirty="0"/>
              <a:t> in </a:t>
            </a:r>
            <a:r>
              <a:rPr lang="es-UY" sz="1400" dirty="0" err="1"/>
              <a:t>centiMorgans</a:t>
            </a:r>
            <a:r>
              <a:rPr lang="es-UY" sz="1400" dirty="0"/>
              <a:t>. </a:t>
            </a:r>
          </a:p>
          <a:p>
            <a:r>
              <a:rPr lang="es-UY" sz="1400" dirty="0" err="1"/>
              <a:t>If</a:t>
            </a:r>
            <a:r>
              <a:rPr lang="es-UY" sz="1400" dirty="0"/>
              <a:t> </a:t>
            </a:r>
            <a:r>
              <a:rPr lang="es-UY" sz="1400" dirty="0" err="1"/>
              <a:t>gdat</a:t>
            </a:r>
            <a:r>
              <a:rPr lang="es-UY" sz="1400" dirty="0"/>
              <a:t> </a:t>
            </a:r>
            <a:r>
              <a:rPr lang="es-UY" sz="1400" dirty="0" err="1"/>
              <a:t>is</a:t>
            </a:r>
            <a:r>
              <a:rPr lang="es-UY" sz="1400" dirty="0"/>
              <a:t> </a:t>
            </a:r>
            <a:r>
              <a:rPr lang="es-UY" sz="1400" dirty="0" err="1"/>
              <a:t>an</a:t>
            </a:r>
            <a:r>
              <a:rPr lang="es-UY" sz="1400" dirty="0"/>
              <a:t> </a:t>
            </a:r>
            <a:r>
              <a:rPr lang="es-UY" sz="1400" dirty="0" err="1"/>
              <a:t>object</a:t>
            </a:r>
            <a:r>
              <a:rPr lang="es-UY" sz="1400" dirty="0"/>
              <a:t> </a:t>
            </a:r>
            <a:r>
              <a:rPr lang="es-UY" sz="1400" dirty="0" err="1"/>
              <a:t>of</a:t>
            </a:r>
            <a:r>
              <a:rPr lang="es-UY" sz="1400" dirty="0"/>
              <a:t> </a:t>
            </a:r>
            <a:r>
              <a:rPr lang="es-UY" sz="1400" dirty="0" err="1"/>
              <a:t>class</a:t>
            </a:r>
            <a:r>
              <a:rPr lang="es-UY" sz="1400" dirty="0"/>
              <a:t> </a:t>
            </a:r>
            <a:r>
              <a:rPr lang="es-UY" sz="1400" dirty="0" err="1"/>
              <a:t>LDheatmap</a:t>
            </a:r>
            <a:r>
              <a:rPr lang="es-UY" sz="1400" dirty="0"/>
              <a:t>, </a:t>
            </a:r>
            <a:r>
              <a:rPr lang="es-UY" sz="1400" dirty="0" err="1"/>
              <a:t>distances</a:t>
            </a:r>
            <a:r>
              <a:rPr lang="es-UY" sz="1400" dirty="0"/>
              <a:t> </a:t>
            </a:r>
            <a:r>
              <a:rPr lang="es-UY" sz="1400" dirty="0" err="1"/>
              <a:t>is</a:t>
            </a:r>
            <a:r>
              <a:rPr lang="es-UY" sz="1400" dirty="0"/>
              <a:t> </a:t>
            </a:r>
            <a:r>
              <a:rPr lang="es-UY" sz="1400" dirty="0" err="1"/>
              <a:t>taken</a:t>
            </a:r>
            <a:r>
              <a:rPr lang="es-UY" sz="1400" dirty="0"/>
              <a:t> </a:t>
            </a:r>
            <a:r>
              <a:rPr lang="es-UY" sz="1400" dirty="0" err="1"/>
              <a:t>from</a:t>
            </a:r>
            <a:r>
              <a:rPr lang="es-UY" sz="1400" dirty="0"/>
              <a:t> </a:t>
            </a:r>
            <a:r>
              <a:rPr lang="es-UY" sz="1400" dirty="0" err="1"/>
              <a:t>gdat</a:t>
            </a:r>
            <a:r>
              <a:rPr lang="es-UY" sz="1400" dirty="0"/>
              <a:t>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F3712DD-B8D6-49C5-8902-7C2975511A60}"/>
              </a:ext>
            </a:extLst>
          </p:cNvPr>
          <p:cNvSpPr txBox="1"/>
          <p:nvPr/>
        </p:nvSpPr>
        <p:spPr>
          <a:xfrm>
            <a:off x="4941905" y="705838"/>
            <a:ext cx="642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Hay que </a:t>
            </a:r>
            <a:r>
              <a:rPr lang="en-US" dirty="0" err="1"/>
              <a:t>hacer</a:t>
            </a:r>
            <a:r>
              <a:rPr lang="en-US" dirty="0"/>
              <a:t> un if en el </a:t>
            </a:r>
            <a:r>
              <a:rPr lang="en-US" dirty="0" err="1"/>
              <a:t>seteo</a:t>
            </a:r>
            <a:r>
              <a:rPr lang="en-US" dirty="0"/>
              <a:t> de la fun</a:t>
            </a:r>
            <a:r>
              <a:rPr lang="es-UY" dirty="0" err="1"/>
              <a:t>ción</a:t>
            </a:r>
            <a:r>
              <a:rPr lang="es-UY" dirty="0"/>
              <a:t> que calcula el r2</a:t>
            </a:r>
          </a:p>
        </p:txBody>
      </p:sp>
    </p:spTree>
    <p:extLst>
      <p:ext uri="{BB962C8B-B14F-4D97-AF65-F5344CB8AC3E}">
        <p14:creationId xmlns:p14="http://schemas.microsoft.com/office/powerpoint/2010/main" val="30021723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524</Words>
  <Application>Microsoft Office PowerPoint</Application>
  <PresentationFormat>Panorámica</PresentationFormat>
  <Paragraphs>37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Gaston Quero</dc:creator>
  <cp:lastModifiedBy>Gaston Quero</cp:lastModifiedBy>
  <cp:revision>5</cp:revision>
  <dcterms:created xsi:type="dcterms:W3CDTF">2021-05-28T15:35:23Z</dcterms:created>
  <dcterms:modified xsi:type="dcterms:W3CDTF">2021-05-29T11:10:43Z</dcterms:modified>
</cp:coreProperties>
</file>