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7.xml"/><Relationship Id="rId22" Type="http://schemas.openxmlformats.org/officeDocument/2006/relationships/font" Target="fonts/Nunito-italic.fntdata"/><Relationship Id="rId10" Type="http://schemas.openxmlformats.org/officeDocument/2006/relationships/slide" Target="slides/slide6.xml"/><Relationship Id="rId21" Type="http://schemas.openxmlformats.org/officeDocument/2006/relationships/font" Target="fonts/Nuni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0" y="744575"/>
            <a:ext cx="85206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Búsqueda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974825" y="2527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Fratoni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Fernán Oviedo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Gastón Rodríguez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Julián Antonielli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902850" y="1907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Resolviendo el Sokoban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38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2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75" y="1116225"/>
            <a:ext cx="2679425" cy="18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87" y="782875"/>
            <a:ext cx="2857413" cy="221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0987" y="2998825"/>
            <a:ext cx="2471669" cy="18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912" y="2998825"/>
            <a:ext cx="2402184" cy="18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288" y="1063221"/>
            <a:ext cx="2857424" cy="193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3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5" y="1937238"/>
            <a:ext cx="7891451" cy="126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17500" y="38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3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0" y="996925"/>
            <a:ext cx="2665750" cy="18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175" y="1011651"/>
            <a:ext cx="2665750" cy="18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450" y="747738"/>
            <a:ext cx="3011400" cy="234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450" y="2909925"/>
            <a:ext cx="2333719" cy="17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7669" y="2838694"/>
            <a:ext cx="2448851" cy="1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4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00" y="1909911"/>
            <a:ext cx="8326675" cy="13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19150" y="46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4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5" y="1162650"/>
            <a:ext cx="2857250" cy="19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412" y="1263800"/>
            <a:ext cx="2597175" cy="17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588" y="1003788"/>
            <a:ext cx="2968613" cy="2299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475" y="3144375"/>
            <a:ext cx="2317937" cy="17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6925" y="3144375"/>
            <a:ext cx="2303687" cy="17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A estrella resultó ser el mejor algoritmo de búsqueda para este problema.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Se observó que una mala </a:t>
            </a:r>
            <a:r>
              <a:rPr lang="es" sz="1800">
                <a:solidFill>
                  <a:schemeClr val="lt1"/>
                </a:solidFill>
              </a:rPr>
              <a:t>heurística</a:t>
            </a:r>
            <a:r>
              <a:rPr lang="es" sz="1800">
                <a:solidFill>
                  <a:schemeClr val="lt1"/>
                </a:solidFill>
              </a:rPr>
              <a:t> puede dañar los resultados de la búsqueda.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Sokoban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75" y="1323375"/>
            <a:ext cx="273465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Tableros elegidos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925" y="3122775"/>
            <a:ext cx="2377150" cy="18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750" y="1649200"/>
            <a:ext cx="2772158" cy="30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425" y="298852"/>
            <a:ext cx="2772150" cy="272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75" y="1861313"/>
            <a:ext cx="2248150" cy="2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Mover caja en (1,3) hacia arriba.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Mover caja en (1,3) hacia abajo.</a:t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Las reglas que moverían la caja hacia la izquierda o la derecha se descartan.</a:t>
            </a:r>
            <a:endParaRPr sz="15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600" y="1152475"/>
            <a:ext cx="3293118" cy="2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37075" y="1622000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Cajas posicionadas: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</a:rPr>
              <a:t>Calcula el costo en base a la cantidad de cajas que no </a:t>
            </a:r>
            <a:r>
              <a:rPr lang="es" sz="2000">
                <a:solidFill>
                  <a:schemeClr val="lt1"/>
                </a:solidFill>
              </a:rPr>
              <a:t>están</a:t>
            </a:r>
            <a:r>
              <a:rPr lang="es" sz="2000">
                <a:solidFill>
                  <a:schemeClr val="lt1"/>
                </a:solidFill>
              </a:rPr>
              <a:t> posicionada sobre una meta.</a:t>
            </a:r>
            <a:endParaRPr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Suma de distancias: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</a:rPr>
              <a:t>Calcula el costo en base a la suma de la distancia de Manhattan entre cada caja y su meta más cercana.</a:t>
            </a:r>
            <a:endParaRPr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Cajas posicionadas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763025" y="2182250"/>
            <a:ext cx="17163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h(g) = 3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50" y="1272175"/>
            <a:ext cx="30003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de distancias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638300" y="1854925"/>
            <a:ext cx="13362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h(g) = 5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400" y="845600"/>
            <a:ext cx="2734125" cy="35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0" y="1574475"/>
            <a:ext cx="2357625" cy="2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335" y="1574473"/>
            <a:ext cx="2493936" cy="24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135" y="1574475"/>
            <a:ext cx="2052741" cy="26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1184888" y="4349475"/>
            <a:ext cx="829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038738" y="4349475"/>
            <a:ext cx="829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7110550" y="4349475"/>
            <a:ext cx="829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2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83348"/>
            <a:ext cx="7505699" cy="1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