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regular.fntdata"/><Relationship Id="rId25" Type="http://schemas.openxmlformats.org/officeDocument/2006/relationships/slide" Target="slides/slide21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20.jp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111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Trabajo Práctico 1: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Redes Neuronales</a:t>
            </a:r>
            <a:endParaRPr b="1"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27018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Fernán Oviedo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Axel Fratoni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Gastón Rodriguez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Julian Antonielli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25" y="221063"/>
            <a:ext cx="8342751" cy="47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689450" y="811350"/>
            <a:ext cx="29328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sigmoide (x)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tangente hiperbólica (o)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 aleatorio de patrones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optimización que puede sacar a la red de mínimos locales.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Al probarlo no se apreció ninguna ventaja clara.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Optamos por utilizarlo, ya que es lo recomendado por la </a:t>
            </a:r>
            <a:r>
              <a:rPr lang="es"/>
              <a:t>bibliografía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Momentum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Analizamos la diferencia en la velocidad de aprendizaje sin momentum y con 0,9 de valor de inercia.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apreció una gran mejora al usar momentum.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25" y="209588"/>
            <a:ext cx="8069151" cy="472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870900" y="2396825"/>
            <a:ext cx="27765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Sin momentum (o)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Con momentum (x)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 adaptativo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Probamos diferentes combinaciones de valores.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Ninguna mejoró el aprendizaje de la red.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Ralentizaba el aprendizaje.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Optamos por no utilizarlo.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225" y="2357425"/>
            <a:ext cx="10382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arquitecturas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Corrimos todas las arquitecturas durante 1000 épocas con un factor de aprendizaje de 0,05.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Las de menos neuronas no lograron superar cierto umbral de error.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clara ganadora fue la arquitectura 11.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0" y="3207388"/>
            <a:ext cx="26574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88" y="218487"/>
            <a:ext cx="3078774" cy="231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000" y="280731"/>
            <a:ext cx="3078750" cy="231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00" y="2400345"/>
            <a:ext cx="3277551" cy="246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0125" y="2549765"/>
            <a:ext cx="3078750" cy="2314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1121875" y="54150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6350" y="400125"/>
            <a:ext cx="10096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3975" y="479588"/>
            <a:ext cx="1190325" cy="69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93625" y="2594900"/>
            <a:ext cx="8858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59725" y="2780375"/>
            <a:ext cx="1190325" cy="102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158750" y="3970225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Error en función de épocas para la memorización del terreno en la arquitectura 11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088" y="425000"/>
            <a:ext cx="4881827" cy="36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413125"/>
            <a:ext cx="48101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1158750" y="4088725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Arriba, el terreno de entrenamiento; abajo, lo que aprendió la arquitectura 11</a:t>
            </a:r>
            <a:endParaRPr sz="1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hicieron pruebas de aprendizaje dándole a la red neuronal muestras de 10, 50, 100 y 200 puntos y analizando qué lograba generalizar luego de analizarlas por 100 y 1000 épocas.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697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Encontrar una arquitectura óptima de red neuronal feed-foward para resolver el problema de aproximar un terreno.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288" y="2393350"/>
            <a:ext cx="3205425" cy="21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27575"/>
            <a:ext cx="5734050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1158750" y="43470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Arriba, el terreno completo; abajo, lo que generalizó la arquitectura 11 en 1.000 épocas con 100 puntos de 441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posibles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Cuestiones que no fueron tenidas en cuenta a la hora de buscar la mejor arquitectura: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Cantidad de capas y neuronas.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Optimizaciones globales de </a:t>
            </a:r>
            <a:r>
              <a:rPr lang="es"/>
              <a:t>parámetros</a:t>
            </a:r>
            <a:r>
              <a:rPr lang="es"/>
              <a:t>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Funciones de activación.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Mayor espectro de parámetros.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Arquitecturas propuestas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25" y="1437175"/>
            <a:ext cx="6208750" cy="33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1891353" y="507108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Pruebas de parámetros y </a:t>
            </a:r>
            <a:r>
              <a:rPr b="1" lang="es" sz="3600"/>
              <a:t>decisiones</a:t>
            </a:r>
            <a:endParaRPr b="1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9150" y="2012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parámetros a considerar fueron: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Pesos iniciales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Batch vs Incremental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Función de </a:t>
            </a:r>
            <a:r>
              <a:rPr lang="es"/>
              <a:t>activación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Recorrido</a:t>
            </a:r>
            <a:r>
              <a:rPr lang="es"/>
              <a:t> aleatorio de patrones.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Momentum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Eta adaptativo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Pesos iniciales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aconsejable elegir valores </a:t>
            </a:r>
            <a:r>
              <a:rPr lang="es"/>
              <a:t>aleatorios</a:t>
            </a:r>
            <a:r>
              <a:rPr lang="es"/>
              <a:t> del orden de magnitud de la </a:t>
            </a:r>
            <a:r>
              <a:rPr lang="es"/>
              <a:t>inversa</a:t>
            </a:r>
            <a:r>
              <a:rPr lang="es"/>
              <a:t> de la raíz cuadrada de la cantidad de conexiones entrantes de la neurona.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Siendo k la cantidad de conexiones entrantes.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138" y="3014700"/>
            <a:ext cx="16097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Batch vs Incremental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entrenó a todas las las arquitecturas con un factor de aprendizaje constante.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aprendizaje incremental se mostró superior por dos motivos: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error disminuía más a lo largo del aprendizaje.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error de entrenamiento en el método batch podía oscilar violentamente.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87" y="243500"/>
            <a:ext cx="8012427" cy="46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725275" y="595475"/>
            <a:ext cx="22554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Batch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Incremental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88" y="264875"/>
            <a:ext cx="7921225" cy="46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6237700" y="789025"/>
            <a:ext cx="1667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Batch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Incremental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activación	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Comparamos tangente hiperbólica contra función sigmoide.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tangente hiperbólica se mostró superior: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Produjo menor error en todos los casos.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Mostró menor tendencia a estancarse en </a:t>
            </a:r>
            <a:r>
              <a:rPr lang="es"/>
              <a:t>mínimos</a:t>
            </a:r>
            <a:r>
              <a:rPr lang="es"/>
              <a:t> locales.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