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3" r:id="rId4"/>
    <p:sldId id="269" r:id="rId5"/>
    <p:sldId id="270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0945-A5DC-44F6-B4B1-64D9A13A1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4EBCB-5C10-443D-AAF0-8082857D5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E8B0-C83B-42E0-8D4A-54E96417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3F5D0-A25B-4CAC-BA88-1CF677F5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6CBBD-A8B2-47C7-96C1-F701AD4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C3D0-25C8-46FC-83CF-2F446011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29748-F33E-4CFE-A114-D6CD1883E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3E9CB-B1FF-4DC4-AB24-3FE367CC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881B3-A972-40E5-9C4F-6BCB0ED8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8B2E-413A-4711-BA20-64D994F4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D0141-11B1-4FD7-98CA-69562ADC6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A5022-C83D-4EEB-B765-38DA9C226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009F-E28D-4155-924D-73845F25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951D6-1EEC-40FD-8CE3-ECD2A9F0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08583-E83C-403A-9DD4-203B6104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2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FD7A-92EA-4415-81C3-EF7787DF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AAD98-3A64-47E9-8A32-EB3533B7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C512-C049-4B95-B766-77E6E5BE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B7AF3-04AF-4786-82B3-9A94826D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01581-0B19-4EE2-9209-0B21624D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2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45F-451A-468F-AD23-CF8A37EAE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C5C56-EE48-4341-A224-5E28E8FF2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5C8E4-B793-47F6-9FF8-224CB43D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354E2-96FC-4C7A-9AEF-01BD6C27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E15F-ED70-4F44-997D-00C430CB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6DB7-27CA-45F6-85CF-19E13804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D9EE-1E2C-4B95-A35C-8331B7D11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64C32-0E3A-49F8-9D91-9BBA7645B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D1B7C-2443-49F8-8AC1-15515166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48AE-BD78-4A86-B95E-66A493C2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EEB9A-C89B-45B3-827B-0D8D7DAB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8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CCFB-BB5A-43FC-8BF6-42BCD9A1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13E2F-587E-46E8-B1D9-C0D78E5D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1EEDF-B787-4516-A5DF-1883552C1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0A844-07B1-4FCC-A0E1-1B90DFBAF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94DA5-0CEC-4A0D-A80C-7BAD31B5F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76EF0-C4A6-4595-9895-F510562F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26D1C-E5B4-412C-80EB-B830A230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C1684-238C-446F-B397-86551AD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1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6BCD-7408-4092-AD97-1DC8B429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BA28B-7658-4459-8B8B-B2DD6675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01215-D7C1-4102-9710-40148757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1DA32-2DFB-474F-A45D-6E688057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C925F-3C58-4A2F-98AE-AE14CECB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3C51F0-3C7F-4776-9EF5-931DE210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FCE6E-F4CC-43ED-AD4A-1353DE77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1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0446-187F-411F-B4E6-922A3396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6853-A0F6-4BAA-9E3F-2B78B6A3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670A4-CAB9-488C-B6AE-BB1CD8D60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82D8F-DFA4-4931-95CD-13BABF3F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2C60B-10E2-45C5-91C5-7A719798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3E189-BDBE-4238-A3C4-99C36AB3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5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E836-2561-45A5-B5D7-C4C7DF49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AF1E5-07D6-4A12-8A4F-AC2339F0A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AE658-4743-405A-B000-C0CD751B5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0CF3-1E20-46CA-AA08-13E01D64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9ACE-54EC-4D4C-8339-8E6B6D8FA746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391DD-7F40-4819-9655-B1605C19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26DD0-9570-4F0D-A18F-8097BC50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172C4-9A73-4477-A07E-089C0E19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893A9-C2D2-4AF0-BAA0-7E6EB7F2E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EB57C-4F1D-40AC-B43D-A8ADC024A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99ACE-54EC-4D4C-8339-8E6B6D8FA746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820B-F411-403E-9CD2-32BF795E1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4E3D7-E123-4F5E-BB48-25FAB28CB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1786-2A6D-4ABF-9533-FB09C7996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4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>
            <a:extLst>
              <a:ext uri="{FF2B5EF4-FFF2-40B4-BE49-F238E27FC236}">
                <a16:creationId xmlns:a16="http://schemas.microsoft.com/office/drawing/2014/main" id="{C084BF11-B768-4A6C-A003-0E058244E2C7}"/>
              </a:ext>
            </a:extLst>
          </p:cNvPr>
          <p:cNvSpPr/>
          <p:nvPr/>
        </p:nvSpPr>
        <p:spPr>
          <a:xfrm>
            <a:off x="8328864" y="1424731"/>
            <a:ext cx="1442907" cy="788565"/>
          </a:xfrm>
          <a:prstGeom prst="cub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Container n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A86A3BF-B90B-4042-BEC2-3120425E043F}"/>
              </a:ext>
            </a:extLst>
          </p:cNvPr>
          <p:cNvSpPr/>
          <p:nvPr/>
        </p:nvSpPr>
        <p:spPr>
          <a:xfrm>
            <a:off x="8061818" y="1679895"/>
            <a:ext cx="1442907" cy="788565"/>
          </a:xfrm>
          <a:prstGeom prst="cub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Container 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D02A48-24D5-4042-AEF0-34A92B1F1260}"/>
              </a:ext>
            </a:extLst>
          </p:cNvPr>
          <p:cNvSpPr/>
          <p:nvPr/>
        </p:nvSpPr>
        <p:spPr>
          <a:xfrm>
            <a:off x="2323750" y="1317072"/>
            <a:ext cx="5209565" cy="1476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4760B33-77E3-4998-9741-EBD044E2134A}"/>
              </a:ext>
            </a:extLst>
          </p:cNvPr>
          <p:cNvSpPr/>
          <p:nvPr/>
        </p:nvSpPr>
        <p:spPr>
          <a:xfrm>
            <a:off x="2499918" y="5318619"/>
            <a:ext cx="6727971" cy="788565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Host Machine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85666AA-AC8B-43EA-BF4A-6E9A9BEDD0D7}"/>
              </a:ext>
            </a:extLst>
          </p:cNvPr>
          <p:cNvSpPr/>
          <p:nvPr/>
        </p:nvSpPr>
        <p:spPr>
          <a:xfrm>
            <a:off x="2499918" y="4162337"/>
            <a:ext cx="6727971" cy="788565"/>
          </a:xfrm>
          <a:prstGeom prst="cube">
            <a:avLst/>
          </a:prstGeom>
          <a:solidFill>
            <a:srgbClr val="00B0F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Linux OS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216ECE54-0135-442B-9BDA-11FE947AF047}"/>
              </a:ext>
            </a:extLst>
          </p:cNvPr>
          <p:cNvSpPr/>
          <p:nvPr/>
        </p:nvSpPr>
        <p:spPr>
          <a:xfrm>
            <a:off x="2499918" y="3006055"/>
            <a:ext cx="6727971" cy="788565"/>
          </a:xfrm>
          <a:prstGeom prst="cube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Container Manager (LXD)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9B759C8-940B-4496-9C17-DE3BB82115D7}"/>
              </a:ext>
            </a:extLst>
          </p:cNvPr>
          <p:cNvSpPr/>
          <p:nvPr/>
        </p:nvSpPr>
        <p:spPr>
          <a:xfrm>
            <a:off x="3885849" y="1804334"/>
            <a:ext cx="1442907" cy="7885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Load Balancer</a:t>
            </a:r>
          </a:p>
          <a:p>
            <a:pPr algn="ctr"/>
            <a:r>
              <a:rPr lang="en-US" sz="1200" dirty="0">
                <a:latin typeface="Arial Black" panose="020B0A04020102020204" pitchFamily="34" charset="0"/>
              </a:rPr>
              <a:t>Container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0D076A9B-FBAA-44C8-9751-42BA6D8C907F}"/>
              </a:ext>
            </a:extLst>
          </p:cNvPr>
          <p:cNvSpPr/>
          <p:nvPr/>
        </p:nvSpPr>
        <p:spPr>
          <a:xfrm>
            <a:off x="2499918" y="1849774"/>
            <a:ext cx="1224792" cy="7885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DB Container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B76FC443-0652-427E-B95F-6C2755420B21}"/>
              </a:ext>
            </a:extLst>
          </p:cNvPr>
          <p:cNvSpPr/>
          <p:nvPr/>
        </p:nvSpPr>
        <p:spPr>
          <a:xfrm>
            <a:off x="7800361" y="1916885"/>
            <a:ext cx="1442907" cy="788565"/>
          </a:xfrm>
          <a:prstGeom prst="cub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User Containers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CA22B-AB5B-4DBC-BB40-D9DBE732822E}"/>
              </a:ext>
            </a:extLst>
          </p:cNvPr>
          <p:cNvSpPr txBox="1"/>
          <p:nvPr/>
        </p:nvSpPr>
        <p:spPr>
          <a:xfrm>
            <a:off x="3478136" y="519848"/>
            <a:ext cx="4480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System Architecture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8A5BFAC7-A235-4378-819C-37ECC25AD838}"/>
              </a:ext>
            </a:extLst>
          </p:cNvPr>
          <p:cNvSpPr/>
          <p:nvPr/>
        </p:nvSpPr>
        <p:spPr>
          <a:xfrm>
            <a:off x="5951288" y="1424731"/>
            <a:ext cx="1442907" cy="7885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Container n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317A0600-8CAC-4088-8280-93FD09F8B2BF}"/>
              </a:ext>
            </a:extLst>
          </p:cNvPr>
          <p:cNvSpPr/>
          <p:nvPr/>
        </p:nvSpPr>
        <p:spPr>
          <a:xfrm>
            <a:off x="5684242" y="1679895"/>
            <a:ext cx="1442907" cy="7885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Container n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AC0AE2CD-C46D-4A6D-85A1-1A4B21491F0B}"/>
              </a:ext>
            </a:extLst>
          </p:cNvPr>
          <p:cNvSpPr/>
          <p:nvPr/>
        </p:nvSpPr>
        <p:spPr>
          <a:xfrm>
            <a:off x="5422785" y="1916885"/>
            <a:ext cx="1442907" cy="78856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Web Server</a:t>
            </a:r>
          </a:p>
          <a:p>
            <a:pPr algn="ctr"/>
            <a:r>
              <a:rPr lang="en-US" sz="1200" dirty="0">
                <a:latin typeface="Arial Black" panose="020B0A04020102020204" pitchFamily="34" charset="0"/>
              </a:rPr>
              <a:t>Containers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31574-5211-450C-8DA1-354FB41A70D3}"/>
              </a:ext>
            </a:extLst>
          </p:cNvPr>
          <p:cNvSpPr txBox="1"/>
          <p:nvPr/>
        </p:nvSpPr>
        <p:spPr>
          <a:xfrm>
            <a:off x="2323750" y="1295886"/>
            <a:ext cx="2003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System Servers</a:t>
            </a:r>
          </a:p>
        </p:txBody>
      </p:sp>
    </p:spTree>
    <p:extLst>
      <p:ext uri="{BB962C8B-B14F-4D97-AF65-F5344CB8AC3E}">
        <p14:creationId xmlns:p14="http://schemas.microsoft.com/office/powerpoint/2010/main" val="390213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7B426-C9C7-4CC7-BC3A-561C4C84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0" y="1286976"/>
            <a:ext cx="9712909" cy="5477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C23CB2-10EA-4FB8-BA27-B6B368A236C9}"/>
              </a:ext>
            </a:extLst>
          </p:cNvPr>
          <p:cNvSpPr txBox="1"/>
          <p:nvPr/>
        </p:nvSpPr>
        <p:spPr>
          <a:xfrm>
            <a:off x="3478136" y="519848"/>
            <a:ext cx="5708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API Functions – Login Page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A8BFD07-06FC-4F31-921F-E1E5D7AE3CA8}"/>
              </a:ext>
            </a:extLst>
          </p:cNvPr>
          <p:cNvSpPr/>
          <p:nvPr/>
        </p:nvSpPr>
        <p:spPr>
          <a:xfrm>
            <a:off x="6576970" y="3514987"/>
            <a:ext cx="2390862" cy="1124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A3D59-A08F-48C0-BBE6-4661886CA929}"/>
              </a:ext>
            </a:extLst>
          </p:cNvPr>
          <p:cNvSpPr txBox="1"/>
          <p:nvPr/>
        </p:nvSpPr>
        <p:spPr>
          <a:xfrm>
            <a:off x="9362113" y="3846216"/>
            <a:ext cx="1568741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Check should be done in frontend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326605-32AA-45D2-B3AD-DF4C7A987281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 flipV="1">
            <a:off x="8967832" y="4077049"/>
            <a:ext cx="39428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99F4985-9728-4146-8AB6-43B09A2C80FA}"/>
              </a:ext>
            </a:extLst>
          </p:cNvPr>
          <p:cNvSpPr/>
          <p:nvPr/>
        </p:nvSpPr>
        <p:spPr>
          <a:xfrm>
            <a:off x="7617203" y="4639112"/>
            <a:ext cx="991300" cy="2964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D148D1-A4B7-4A63-B450-9200180402D2}"/>
              </a:ext>
            </a:extLst>
          </p:cNvPr>
          <p:cNvSpPr txBox="1"/>
          <p:nvPr/>
        </p:nvSpPr>
        <p:spPr>
          <a:xfrm>
            <a:off x="9921093" y="4482608"/>
            <a:ext cx="1689270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Function </a:t>
            </a:r>
            <a:r>
              <a:rPr lang="en-US" sz="1200" b="1" dirty="0">
                <a:solidFill>
                  <a:srgbClr val="00B050"/>
                </a:solidFill>
              </a:rPr>
              <a:t>localhost:3000/register/</a:t>
            </a:r>
            <a:r>
              <a:rPr lang="en-US" sz="1200" b="1" dirty="0" err="1">
                <a:solidFill>
                  <a:srgbClr val="00B050"/>
                </a:solidFill>
              </a:rPr>
              <a:t>first_name</a:t>
            </a:r>
            <a:r>
              <a:rPr lang="en-US" sz="1200" b="1" dirty="0">
                <a:solidFill>
                  <a:srgbClr val="00B050"/>
                </a:solidFill>
              </a:rPr>
              <a:t>/</a:t>
            </a:r>
            <a:r>
              <a:rPr lang="en-US" sz="1200" b="1" dirty="0" err="1">
                <a:solidFill>
                  <a:srgbClr val="00B050"/>
                </a:solidFill>
              </a:rPr>
              <a:t>last_name</a:t>
            </a:r>
            <a:r>
              <a:rPr lang="en-US" sz="1200" b="1" dirty="0">
                <a:solidFill>
                  <a:srgbClr val="00B050"/>
                </a:solidFill>
              </a:rPr>
              <a:t>/email/password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DCD9B2-4B69-4BDA-AEE9-EFBDC8D60AD1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8608503" y="4787359"/>
            <a:ext cx="1312590" cy="110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14F7760-DFDB-4467-B822-9C1934F8CEB2}"/>
              </a:ext>
            </a:extLst>
          </p:cNvPr>
          <p:cNvSpPr/>
          <p:nvPr/>
        </p:nvSpPr>
        <p:spPr>
          <a:xfrm>
            <a:off x="1192014" y="4379052"/>
            <a:ext cx="1234575" cy="3369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0CE004-B25F-490E-A081-F2EC32CFA02E}"/>
              </a:ext>
            </a:extLst>
          </p:cNvPr>
          <p:cNvSpPr txBox="1"/>
          <p:nvPr/>
        </p:nvSpPr>
        <p:spPr>
          <a:xfrm>
            <a:off x="1377186" y="5247858"/>
            <a:ext cx="1568741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Function </a:t>
            </a:r>
            <a:r>
              <a:rPr lang="en-US" sz="1200" b="1" dirty="0"/>
              <a:t>localhost:3000/login/email/password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2A86B9-95ED-4589-A78A-32B87C31CD8A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1809302" y="4716010"/>
            <a:ext cx="352255" cy="531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43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254CF-6A64-403D-A281-ECB3B5386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6" y="1269679"/>
            <a:ext cx="9940333" cy="5630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17B05E-264C-4110-A40C-800A38293FC6}"/>
              </a:ext>
            </a:extLst>
          </p:cNvPr>
          <p:cNvSpPr txBox="1"/>
          <p:nvPr/>
        </p:nvSpPr>
        <p:spPr>
          <a:xfrm>
            <a:off x="3478136" y="519848"/>
            <a:ext cx="5609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API Functions – Main Page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321071-5E2C-45A0-8FD9-0684A9BD414A}"/>
              </a:ext>
            </a:extLst>
          </p:cNvPr>
          <p:cNvSpPr/>
          <p:nvPr/>
        </p:nvSpPr>
        <p:spPr>
          <a:xfrm>
            <a:off x="1644238" y="3263318"/>
            <a:ext cx="2776393" cy="1350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4A75E-251F-4493-BA04-3033CE83B477}"/>
              </a:ext>
            </a:extLst>
          </p:cNvPr>
          <p:cNvSpPr txBox="1"/>
          <p:nvPr/>
        </p:nvSpPr>
        <p:spPr>
          <a:xfrm>
            <a:off x="1853958" y="5154900"/>
            <a:ext cx="1568741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Function </a:t>
            </a:r>
            <a:r>
              <a:rPr lang="en-US" sz="1200" b="1" dirty="0">
                <a:solidFill>
                  <a:srgbClr val="00B050"/>
                </a:solidFill>
              </a:rPr>
              <a:t>localhost:3000/search/containers/</a:t>
            </a:r>
            <a:r>
              <a:rPr lang="en-US" sz="1200" b="1" dirty="0" err="1">
                <a:solidFill>
                  <a:srgbClr val="00B050"/>
                </a:solidFill>
              </a:rPr>
              <a:t>user_id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332D9E-63C7-4CCB-9046-938182A17D5D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2638329" y="4613946"/>
            <a:ext cx="394106" cy="515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684B5BE-B222-4410-994C-89271CB66463}"/>
              </a:ext>
            </a:extLst>
          </p:cNvPr>
          <p:cNvSpPr/>
          <p:nvPr/>
        </p:nvSpPr>
        <p:spPr>
          <a:xfrm>
            <a:off x="4433589" y="4160939"/>
            <a:ext cx="1547761" cy="3020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6A8E90-81EA-4B9E-86B8-6D36C22C075E}"/>
              </a:ext>
            </a:extLst>
          </p:cNvPr>
          <p:cNvSpPr txBox="1"/>
          <p:nvPr/>
        </p:nvSpPr>
        <p:spPr>
          <a:xfrm>
            <a:off x="5650264" y="5010950"/>
            <a:ext cx="2165722" cy="13849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Function </a:t>
            </a:r>
            <a:r>
              <a:rPr lang="en-US" sz="1200" b="1" dirty="0">
                <a:solidFill>
                  <a:srgbClr val="00B050"/>
                </a:solidFill>
              </a:rPr>
              <a:t>localhost:3000/containers/</a:t>
            </a:r>
            <a:r>
              <a:rPr lang="en-US" sz="1200" b="1" dirty="0" err="1">
                <a:solidFill>
                  <a:srgbClr val="00B050"/>
                </a:solidFill>
              </a:rPr>
              <a:t>container_name</a:t>
            </a:r>
            <a:r>
              <a:rPr lang="en-US" sz="1200" b="1" dirty="0">
                <a:solidFill>
                  <a:srgbClr val="00B050"/>
                </a:solidFill>
              </a:rPr>
              <a:t>/</a:t>
            </a:r>
            <a:r>
              <a:rPr lang="en-US" sz="1200" b="1" dirty="0" err="1">
                <a:solidFill>
                  <a:srgbClr val="00B050"/>
                </a:solidFill>
              </a:rPr>
              <a:t>user_id</a:t>
            </a:r>
            <a:r>
              <a:rPr lang="en-US" sz="1200" b="1" dirty="0">
                <a:solidFill>
                  <a:srgbClr val="00B050"/>
                </a:solidFill>
              </a:rPr>
              <a:t>/start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localhost:3000/containers/</a:t>
            </a:r>
            <a:r>
              <a:rPr lang="en-US" sz="1200" b="1" dirty="0" err="1">
                <a:solidFill>
                  <a:srgbClr val="00B050"/>
                </a:solidFill>
              </a:rPr>
              <a:t>container_name</a:t>
            </a:r>
            <a:r>
              <a:rPr lang="en-US" sz="1200" b="1" dirty="0">
                <a:solidFill>
                  <a:srgbClr val="00B050"/>
                </a:solidFill>
              </a:rPr>
              <a:t>/</a:t>
            </a:r>
            <a:r>
              <a:rPr lang="en-US" sz="1200" b="1" dirty="0" err="1">
                <a:solidFill>
                  <a:srgbClr val="00B050"/>
                </a:solidFill>
              </a:rPr>
              <a:t>user_id</a:t>
            </a:r>
            <a:r>
              <a:rPr lang="en-US" sz="1200" b="1" dirty="0">
                <a:solidFill>
                  <a:srgbClr val="00B050"/>
                </a:solidFill>
              </a:rPr>
              <a:t>/stop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localhost:3000/containers/</a:t>
            </a:r>
            <a:r>
              <a:rPr lang="en-US" sz="1200" b="1" dirty="0" err="1">
                <a:solidFill>
                  <a:srgbClr val="00B050"/>
                </a:solidFill>
              </a:rPr>
              <a:t>container_name</a:t>
            </a:r>
            <a:r>
              <a:rPr lang="en-US" sz="1200" b="1" dirty="0">
                <a:solidFill>
                  <a:srgbClr val="00B050"/>
                </a:solidFill>
              </a:rPr>
              <a:t>/</a:t>
            </a:r>
            <a:r>
              <a:rPr lang="en-US" sz="1200" b="1" dirty="0" err="1">
                <a:solidFill>
                  <a:srgbClr val="00B050"/>
                </a:solidFill>
              </a:rPr>
              <a:t>user_id</a:t>
            </a:r>
            <a:r>
              <a:rPr lang="en-US" sz="1200" b="1" dirty="0">
                <a:solidFill>
                  <a:srgbClr val="00B050"/>
                </a:solidFill>
              </a:rPr>
              <a:t>/delete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CDD0DC-FE0F-4B1A-8F2E-D65415D3F9EC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7470" y="4462943"/>
            <a:ext cx="442794" cy="548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1A05F29-204A-40E2-87C7-6AA22CC55B6B}"/>
              </a:ext>
            </a:extLst>
          </p:cNvPr>
          <p:cNvSpPr/>
          <p:nvPr/>
        </p:nvSpPr>
        <p:spPr>
          <a:xfrm>
            <a:off x="7077490" y="2902077"/>
            <a:ext cx="2572648" cy="1350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3570FE-4022-4B4F-8E1B-1ED80C6AD765}"/>
              </a:ext>
            </a:extLst>
          </p:cNvPr>
          <p:cNvSpPr txBox="1"/>
          <p:nvPr/>
        </p:nvSpPr>
        <p:spPr>
          <a:xfrm>
            <a:off x="8438229" y="719902"/>
            <a:ext cx="1568741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Function </a:t>
            </a:r>
            <a:r>
              <a:rPr lang="en-US" sz="1200" b="1" dirty="0">
                <a:solidFill>
                  <a:srgbClr val="00B050"/>
                </a:solidFill>
              </a:rPr>
              <a:t>localhost:3000/search/images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962C23-759A-4CF9-9C37-8CC9C83FF1C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8363814" y="1366233"/>
            <a:ext cx="858786" cy="1535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4ABD45B-75A6-4D7E-AEDA-D217BEAA7A97}"/>
              </a:ext>
            </a:extLst>
          </p:cNvPr>
          <p:cNvSpPr/>
          <p:nvPr/>
        </p:nvSpPr>
        <p:spPr>
          <a:xfrm>
            <a:off x="7003270" y="4697831"/>
            <a:ext cx="1168780" cy="2203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58A54D-6644-4CF8-8A44-A5918A488B30}"/>
              </a:ext>
            </a:extLst>
          </p:cNvPr>
          <p:cNvSpPr txBox="1"/>
          <p:nvPr/>
        </p:nvSpPr>
        <p:spPr>
          <a:xfrm>
            <a:off x="9239476" y="4884053"/>
            <a:ext cx="1568741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Function </a:t>
            </a:r>
            <a:r>
              <a:rPr lang="en-US" sz="1200" b="1" dirty="0">
                <a:solidFill>
                  <a:srgbClr val="00B050"/>
                </a:solidFill>
              </a:rPr>
              <a:t>localhost:3000/containers/create/</a:t>
            </a:r>
            <a:r>
              <a:rPr lang="en-US" sz="1200" b="1" dirty="0" err="1">
                <a:solidFill>
                  <a:srgbClr val="00B050"/>
                </a:solidFill>
              </a:rPr>
              <a:t>container_name</a:t>
            </a:r>
            <a:r>
              <a:rPr lang="en-US" sz="1200" b="1" dirty="0">
                <a:solidFill>
                  <a:srgbClr val="00B050"/>
                </a:solidFill>
              </a:rPr>
              <a:t>/</a:t>
            </a:r>
            <a:r>
              <a:rPr lang="en-US" sz="1200" b="1" dirty="0" err="1">
                <a:solidFill>
                  <a:srgbClr val="00B050"/>
                </a:solidFill>
              </a:rPr>
              <a:t>user_id</a:t>
            </a:r>
            <a:r>
              <a:rPr lang="en-US" sz="1200" b="1" dirty="0">
                <a:solidFill>
                  <a:srgbClr val="00B050"/>
                </a:solidFill>
              </a:rPr>
              <a:t>/</a:t>
            </a:r>
            <a:r>
              <a:rPr lang="en-US" sz="1200" b="1" dirty="0" err="1">
                <a:solidFill>
                  <a:srgbClr val="00B050"/>
                </a:solidFill>
              </a:rPr>
              <a:t>image_id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9075AA-C242-4C15-86D2-1B79450EC045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8172050" y="4808029"/>
            <a:ext cx="1067426" cy="583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5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A20F5-5461-482C-9022-0E39A1743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79" y="1281609"/>
            <a:ext cx="9960041" cy="56302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5DB3EC-4446-4FEB-A6F7-6957A670F646}"/>
              </a:ext>
            </a:extLst>
          </p:cNvPr>
          <p:cNvSpPr txBox="1"/>
          <p:nvPr/>
        </p:nvSpPr>
        <p:spPr>
          <a:xfrm>
            <a:off x="2435381" y="519849"/>
            <a:ext cx="8236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API Functions – Container Details Page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B26538-C432-4B11-A1D1-6F27938B566E}"/>
              </a:ext>
            </a:extLst>
          </p:cNvPr>
          <p:cNvSpPr/>
          <p:nvPr/>
        </p:nvSpPr>
        <p:spPr>
          <a:xfrm>
            <a:off x="1546146" y="2718033"/>
            <a:ext cx="1778470" cy="973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466AE-0BB7-4D5D-9C8A-C98C10996C38}"/>
              </a:ext>
            </a:extLst>
          </p:cNvPr>
          <p:cNvSpPr txBox="1"/>
          <p:nvPr/>
        </p:nvSpPr>
        <p:spPr>
          <a:xfrm>
            <a:off x="82261" y="2499626"/>
            <a:ext cx="1568741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Function </a:t>
            </a:r>
            <a:r>
              <a:rPr lang="en-US" sz="1200" b="1" dirty="0">
                <a:solidFill>
                  <a:srgbClr val="00B050"/>
                </a:solidFill>
              </a:rPr>
              <a:t>localhost:3000/containers/</a:t>
            </a:r>
            <a:r>
              <a:rPr lang="en-US" sz="1200" b="1" dirty="0" err="1">
                <a:solidFill>
                  <a:srgbClr val="00B050"/>
                </a:solidFill>
              </a:rPr>
              <a:t>container_name</a:t>
            </a:r>
            <a:r>
              <a:rPr lang="en-US" sz="1200" b="1" dirty="0">
                <a:solidFill>
                  <a:srgbClr val="00B050"/>
                </a:solidFill>
              </a:rPr>
              <a:t>/info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4D7785-EE90-4460-914D-A5F1B7FDB588}"/>
              </a:ext>
            </a:extLst>
          </p:cNvPr>
          <p:cNvSpPr/>
          <p:nvPr/>
        </p:nvSpPr>
        <p:spPr>
          <a:xfrm>
            <a:off x="1688404" y="4340743"/>
            <a:ext cx="2867724" cy="1106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43A72-C5E2-46F8-BCD1-C8F94F674501}"/>
              </a:ext>
            </a:extLst>
          </p:cNvPr>
          <p:cNvSpPr txBox="1"/>
          <p:nvPr/>
        </p:nvSpPr>
        <p:spPr>
          <a:xfrm>
            <a:off x="3122266" y="5630264"/>
            <a:ext cx="2590637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Function </a:t>
            </a:r>
            <a:r>
              <a:rPr lang="en-US" sz="1200" b="1" dirty="0">
                <a:solidFill>
                  <a:srgbClr val="00B050"/>
                </a:solidFill>
              </a:rPr>
              <a:t>localhost:3000/containers/snapshots/</a:t>
            </a:r>
            <a:r>
              <a:rPr lang="en-US" sz="1200" b="1" dirty="0" err="1">
                <a:solidFill>
                  <a:srgbClr val="00B050"/>
                </a:solidFill>
              </a:rPr>
              <a:t>container_id</a:t>
            </a:r>
            <a:r>
              <a:rPr lang="en-US" sz="1200" b="1" dirty="0">
                <a:solidFill>
                  <a:srgbClr val="00B050"/>
                </a:solidFill>
              </a:rPr>
              <a:t>/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E1B255-872B-48CB-ABE2-0D0DCC078274}"/>
              </a:ext>
            </a:extLst>
          </p:cNvPr>
          <p:cNvSpPr/>
          <p:nvPr/>
        </p:nvSpPr>
        <p:spPr>
          <a:xfrm>
            <a:off x="3352244" y="2668608"/>
            <a:ext cx="741584" cy="1106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A6B2D-435A-465B-A170-F9C569F49238}"/>
              </a:ext>
            </a:extLst>
          </p:cNvPr>
          <p:cNvSpPr txBox="1"/>
          <p:nvPr/>
        </p:nvSpPr>
        <p:spPr>
          <a:xfrm>
            <a:off x="4320036" y="3006232"/>
            <a:ext cx="2176592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Same container functions as the main page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C403BA-F85B-45CC-83C7-188ACE115829}"/>
              </a:ext>
            </a:extLst>
          </p:cNvPr>
          <p:cNvCxnSpPr>
            <a:cxnSpLocks/>
            <a:stCxn id="16" idx="6"/>
            <a:endCxn id="17" idx="1"/>
          </p:cNvCxnSpPr>
          <p:nvPr/>
        </p:nvCxnSpPr>
        <p:spPr>
          <a:xfrm>
            <a:off x="4093828" y="3221638"/>
            <a:ext cx="226208" cy="154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537BB03-6033-4078-9951-EFD7D58104A9}"/>
              </a:ext>
            </a:extLst>
          </p:cNvPr>
          <p:cNvSpPr/>
          <p:nvPr/>
        </p:nvSpPr>
        <p:spPr>
          <a:xfrm>
            <a:off x="4630837" y="4378288"/>
            <a:ext cx="942468" cy="11060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126C0C-CF30-4117-BE9E-88BA8AEFF0EC}"/>
              </a:ext>
            </a:extLst>
          </p:cNvPr>
          <p:cNvSpPr txBox="1"/>
          <p:nvPr/>
        </p:nvSpPr>
        <p:spPr>
          <a:xfrm>
            <a:off x="6100191" y="4555116"/>
            <a:ext cx="2255244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Function </a:t>
            </a:r>
            <a:r>
              <a:rPr lang="en-US" sz="1200" b="1" dirty="0"/>
              <a:t>/containers/snapshots/restore/:</a:t>
            </a:r>
            <a:r>
              <a:rPr lang="en-US" sz="1200" b="1" dirty="0" err="1"/>
              <a:t>snapshot_name</a:t>
            </a:r>
            <a:r>
              <a:rPr lang="en-US" sz="1200" b="1" dirty="0"/>
              <a:t>/:</a:t>
            </a:r>
            <a:r>
              <a:rPr lang="en-US" sz="1200" b="1" dirty="0" err="1"/>
              <a:t>container_id</a:t>
            </a:r>
            <a:endParaRPr lang="en-US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89459B-9E5C-4543-A51A-7172748FDA3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573306" y="4878282"/>
            <a:ext cx="526885" cy="53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D6D9AAD-152E-4192-B23C-840BD17BA3EE}"/>
              </a:ext>
            </a:extLst>
          </p:cNvPr>
          <p:cNvSpPr/>
          <p:nvPr/>
        </p:nvSpPr>
        <p:spPr>
          <a:xfrm>
            <a:off x="7289929" y="3958755"/>
            <a:ext cx="1199729" cy="2759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4CF829-E3AC-403F-808D-9C13D9405A37}"/>
              </a:ext>
            </a:extLst>
          </p:cNvPr>
          <p:cNvSpPr txBox="1"/>
          <p:nvPr/>
        </p:nvSpPr>
        <p:spPr>
          <a:xfrm>
            <a:off x="9293961" y="3811870"/>
            <a:ext cx="2176592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Function </a:t>
            </a:r>
            <a:r>
              <a:rPr lang="en-US" sz="1200" b="1" dirty="0">
                <a:solidFill>
                  <a:srgbClr val="00B050"/>
                </a:solidFill>
              </a:rPr>
              <a:t>localhost:3000/containers/snapshots/create/</a:t>
            </a:r>
            <a:r>
              <a:rPr lang="en-US" sz="1200" b="1" dirty="0" err="1">
                <a:solidFill>
                  <a:srgbClr val="00B050"/>
                </a:solidFill>
              </a:rPr>
              <a:t>snapshot_name</a:t>
            </a:r>
            <a:r>
              <a:rPr lang="en-US" sz="1200" b="1" dirty="0">
                <a:solidFill>
                  <a:srgbClr val="00B050"/>
                </a:solidFill>
              </a:rPr>
              <a:t>/</a:t>
            </a:r>
            <a:r>
              <a:rPr lang="en-US" sz="1200" b="1" dirty="0" err="1">
                <a:solidFill>
                  <a:srgbClr val="00B050"/>
                </a:solidFill>
              </a:rPr>
              <a:t>snapshot_description</a:t>
            </a:r>
            <a:r>
              <a:rPr lang="en-US" sz="1200" b="1" dirty="0">
                <a:solidFill>
                  <a:srgbClr val="00B050"/>
                </a:solidFill>
              </a:rPr>
              <a:t>/</a:t>
            </a:r>
            <a:r>
              <a:rPr lang="en-US" sz="1200" b="1" dirty="0" err="1">
                <a:solidFill>
                  <a:srgbClr val="00B050"/>
                </a:solidFill>
              </a:rPr>
              <a:t>container_id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6ABC79-5CE3-4B79-A7AA-D9C30DBA01D5}"/>
              </a:ext>
            </a:extLst>
          </p:cNvPr>
          <p:cNvCxnSpPr>
            <a:cxnSpLocks/>
            <a:stCxn id="27" idx="6"/>
            <a:endCxn id="28" idx="1"/>
          </p:cNvCxnSpPr>
          <p:nvPr/>
        </p:nvCxnSpPr>
        <p:spPr>
          <a:xfrm>
            <a:off x="8489658" y="4096742"/>
            <a:ext cx="804303" cy="222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8084A68-564D-4B9C-A39F-F699B28B28FE}"/>
              </a:ext>
            </a:extLst>
          </p:cNvPr>
          <p:cNvSpPr/>
          <p:nvPr/>
        </p:nvSpPr>
        <p:spPr>
          <a:xfrm>
            <a:off x="5978917" y="1778510"/>
            <a:ext cx="1199729" cy="2759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83DABF-BA2B-454A-A7AB-22BCFF07875B}"/>
              </a:ext>
            </a:extLst>
          </p:cNvPr>
          <p:cNvSpPr txBox="1"/>
          <p:nvPr/>
        </p:nvSpPr>
        <p:spPr>
          <a:xfrm>
            <a:off x="7587720" y="1658622"/>
            <a:ext cx="2176592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Show user name and logout</a:t>
            </a:r>
          </a:p>
          <a:p>
            <a:r>
              <a:rPr lang="en-US" sz="1200" b="1" dirty="0"/>
              <a:t>localhost:3000/logout</a:t>
            </a:r>
            <a:endParaRPr lang="en-US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BD42B8-E402-4A0D-8584-09C730F7B321}"/>
              </a:ext>
            </a:extLst>
          </p:cNvPr>
          <p:cNvCxnSpPr>
            <a:cxnSpLocks/>
            <a:stCxn id="36" idx="6"/>
            <a:endCxn id="37" idx="1"/>
          </p:cNvCxnSpPr>
          <p:nvPr/>
        </p:nvCxnSpPr>
        <p:spPr>
          <a:xfrm flipV="1">
            <a:off x="7178646" y="1889455"/>
            <a:ext cx="409074" cy="27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4756EF-C634-4442-912D-D838A413235F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3122266" y="5446802"/>
            <a:ext cx="1295319" cy="1834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5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62CA22B-AB5B-4DBC-BB40-D9DBE732822E}"/>
              </a:ext>
            </a:extLst>
          </p:cNvPr>
          <p:cNvSpPr txBox="1"/>
          <p:nvPr/>
        </p:nvSpPr>
        <p:spPr>
          <a:xfrm>
            <a:off x="3310173" y="519848"/>
            <a:ext cx="6007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Things To Take Into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FA37B-16F8-43B8-BD75-2FC15F795C44}"/>
              </a:ext>
            </a:extLst>
          </p:cNvPr>
          <p:cNvSpPr txBox="1"/>
          <p:nvPr/>
        </p:nvSpPr>
        <p:spPr>
          <a:xfrm>
            <a:off x="1206758" y="2253813"/>
            <a:ext cx="600767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Manage Connection sessions in frontend. PENDING.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2D050"/>
                </a:solidFill>
                <a:latin typeface="Arial Black" panose="020B0A04020102020204" pitchFamily="34" charset="0"/>
              </a:rPr>
              <a:t>Load balance sessions (</a:t>
            </a:r>
            <a:r>
              <a:rPr lang="en-US" sz="1600" dirty="0" err="1">
                <a:solidFill>
                  <a:srgbClr val="92D050"/>
                </a:solidFill>
                <a:latin typeface="Arial Black" panose="020B0A04020102020204" pitchFamily="34" charset="0"/>
              </a:rPr>
              <a:t>nginx</a:t>
            </a:r>
            <a:r>
              <a:rPr lang="en-US" sz="1600" dirty="0">
                <a:solidFill>
                  <a:srgbClr val="92D050"/>
                </a:solidFill>
                <a:latin typeface="Arial Black" panose="020B0A04020102020204" pitchFamily="34" charset="0"/>
              </a:rPr>
              <a:t>): Resolved using </a:t>
            </a:r>
            <a:r>
              <a:rPr lang="en-US" sz="1600" dirty="0" err="1">
                <a:solidFill>
                  <a:srgbClr val="92D050"/>
                </a:solidFill>
                <a:latin typeface="Arial Black" panose="020B0A04020102020204" pitchFamily="34" charset="0"/>
              </a:rPr>
              <a:t>ip_hash</a:t>
            </a:r>
            <a:r>
              <a:rPr lang="en-US" sz="1600" dirty="0">
                <a:solidFill>
                  <a:srgbClr val="92D050"/>
                </a:solidFill>
                <a:latin typeface="Arial Black" panose="020B0A04020102020204" pitchFamily="34" charset="0"/>
              </a:rPr>
              <a:t> as load balancing method. RESOLVED.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2D050"/>
                </a:solidFill>
                <a:latin typeface="Arial Black" panose="020B0A04020102020204" pitchFamily="34" charset="0"/>
              </a:rPr>
              <a:t>Secure connections. Implemented HTTPS in Load Balancer and Web Servers. RESOLVED.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Arial Black" panose="020B0A04020102020204" pitchFamily="34" charset="0"/>
              </a:rPr>
              <a:t>Limit connection to user containers. Different pods. Solution: Create containers with LXD instances for each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322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62CA22B-AB5B-4DBC-BB40-D9DBE732822E}"/>
              </a:ext>
            </a:extLst>
          </p:cNvPr>
          <p:cNvSpPr txBox="1"/>
          <p:nvPr/>
        </p:nvSpPr>
        <p:spPr>
          <a:xfrm>
            <a:off x="3580087" y="469514"/>
            <a:ext cx="5031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Web Server Containers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FA37B-16F8-43B8-BD75-2FC15F795C44}"/>
              </a:ext>
            </a:extLst>
          </p:cNvPr>
          <p:cNvSpPr txBox="1"/>
          <p:nvPr/>
        </p:nvSpPr>
        <p:spPr>
          <a:xfrm>
            <a:off x="1206759" y="1633028"/>
            <a:ext cx="48892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To help manage the load of the web server containers.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SCRIPT: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The IP of the new container needs to be added to the Load Balancer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nginx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configuration.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Black" panose="020B0A04020102020204" pitchFamily="34" charset="0"/>
              </a:rPr>
              <a:t>A new user ‘team11cm’@’web-serverNN’ needs to be created in </a:t>
            </a:r>
            <a:r>
              <a:rPr lang="en-US" sz="1600" dirty="0" err="1">
                <a:latin typeface="Arial Black" panose="020B0A04020102020204" pitchFamily="34" charset="0"/>
              </a:rPr>
              <a:t>mySQL</a:t>
            </a:r>
            <a:r>
              <a:rPr lang="en-US" sz="1600" dirty="0">
                <a:latin typeface="Arial Black" panose="020B0A04020102020204" pitchFamily="34" charset="0"/>
              </a:rPr>
              <a:t> instance container.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 Black" panose="020B0A04020102020204" pitchFamily="34" charset="0"/>
              </a:rPr>
              <a:t>Modify new Web Server </a:t>
            </a:r>
            <a:r>
              <a:rPr lang="en-US" sz="1600" dirty="0" err="1">
                <a:latin typeface="Arial Black" panose="020B0A04020102020204" pitchFamily="34" charset="0"/>
              </a:rPr>
              <a:t>nginx</a:t>
            </a:r>
            <a:r>
              <a:rPr lang="en-US" sz="1600" dirty="0">
                <a:latin typeface="Arial Black" panose="020B0A04020102020204" pitchFamily="34" charset="0"/>
              </a:rPr>
              <a:t> file to reverse proxy to it node.js application.</a:t>
            </a:r>
          </a:p>
        </p:txBody>
      </p:sp>
    </p:spTree>
    <p:extLst>
      <p:ext uri="{BB962C8B-B14F-4D97-AF65-F5344CB8AC3E}">
        <p14:creationId xmlns:p14="http://schemas.microsoft.com/office/powerpoint/2010/main" val="53435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62CA22B-AB5B-4DBC-BB40-D9DBE732822E}"/>
              </a:ext>
            </a:extLst>
          </p:cNvPr>
          <p:cNvSpPr txBox="1"/>
          <p:nvPr/>
        </p:nvSpPr>
        <p:spPr>
          <a:xfrm>
            <a:off x="3988052" y="519848"/>
            <a:ext cx="346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System Servers</a:t>
            </a:r>
          </a:p>
          <a:p>
            <a:pPr algn="ctr"/>
            <a:r>
              <a:rPr lang="en-US" sz="4000" dirty="0">
                <a:latin typeface="Impact" panose="020B0806030902050204" pitchFamily="34" charset="0"/>
              </a:rPr>
              <a:t>Database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291D84-3D13-40D8-B166-7EDAB1DD7D91}"/>
              </a:ext>
            </a:extLst>
          </p:cNvPr>
          <p:cNvGrpSpPr/>
          <p:nvPr/>
        </p:nvGrpSpPr>
        <p:grpSpPr>
          <a:xfrm>
            <a:off x="8900719" y="138206"/>
            <a:ext cx="2969703" cy="1749318"/>
            <a:chOff x="2323750" y="1295886"/>
            <a:chExt cx="7448021" cy="4811298"/>
          </a:xfrm>
        </p:grpSpPr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C084BF11-B768-4A6C-A003-0E058244E2C7}"/>
                </a:ext>
              </a:extLst>
            </p:cNvPr>
            <p:cNvSpPr/>
            <p:nvPr/>
          </p:nvSpPr>
          <p:spPr>
            <a:xfrm>
              <a:off x="8328864" y="1424731"/>
              <a:ext cx="1442907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DA86A3BF-B90B-4042-BEC2-3120425E043F}"/>
                </a:ext>
              </a:extLst>
            </p:cNvPr>
            <p:cNvSpPr/>
            <p:nvPr/>
          </p:nvSpPr>
          <p:spPr>
            <a:xfrm>
              <a:off x="8061818" y="1679895"/>
              <a:ext cx="1442907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D02A48-24D5-4042-AEF0-34A92B1F1260}"/>
                </a:ext>
              </a:extLst>
            </p:cNvPr>
            <p:cNvSpPr/>
            <p:nvPr/>
          </p:nvSpPr>
          <p:spPr>
            <a:xfrm>
              <a:off x="2323750" y="1317072"/>
              <a:ext cx="5209565" cy="147646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84760B33-77E3-4998-9741-EBD044E2134A}"/>
                </a:ext>
              </a:extLst>
            </p:cNvPr>
            <p:cNvSpPr/>
            <p:nvPr/>
          </p:nvSpPr>
          <p:spPr>
            <a:xfrm>
              <a:off x="2499918" y="5318619"/>
              <a:ext cx="6727971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B85666AA-AC8B-43EA-BF4A-6E9A9BEDD0D7}"/>
                </a:ext>
              </a:extLst>
            </p:cNvPr>
            <p:cNvSpPr/>
            <p:nvPr/>
          </p:nvSpPr>
          <p:spPr>
            <a:xfrm>
              <a:off x="2499918" y="4162337"/>
              <a:ext cx="6727971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216ECE54-0135-442B-9BDA-11FE947AF047}"/>
                </a:ext>
              </a:extLst>
            </p:cNvPr>
            <p:cNvSpPr/>
            <p:nvPr/>
          </p:nvSpPr>
          <p:spPr>
            <a:xfrm>
              <a:off x="2499918" y="3006055"/>
              <a:ext cx="6727971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B9B759C8-940B-4496-9C17-DE3BB82115D7}"/>
                </a:ext>
              </a:extLst>
            </p:cNvPr>
            <p:cNvSpPr/>
            <p:nvPr/>
          </p:nvSpPr>
          <p:spPr>
            <a:xfrm>
              <a:off x="3885849" y="1804334"/>
              <a:ext cx="1442907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0D076A9B-FBAA-44C8-9751-42BA6D8C907F}"/>
                </a:ext>
              </a:extLst>
            </p:cNvPr>
            <p:cNvSpPr/>
            <p:nvPr/>
          </p:nvSpPr>
          <p:spPr>
            <a:xfrm>
              <a:off x="2499918" y="1849774"/>
              <a:ext cx="1224792" cy="788565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B76FC443-0652-427E-B95F-6C2755420B21}"/>
                </a:ext>
              </a:extLst>
            </p:cNvPr>
            <p:cNvSpPr/>
            <p:nvPr/>
          </p:nvSpPr>
          <p:spPr>
            <a:xfrm>
              <a:off x="7800361" y="1916885"/>
              <a:ext cx="1442907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8A5BFAC7-A235-4378-819C-37ECC25AD838}"/>
                </a:ext>
              </a:extLst>
            </p:cNvPr>
            <p:cNvSpPr/>
            <p:nvPr/>
          </p:nvSpPr>
          <p:spPr>
            <a:xfrm>
              <a:off x="5951288" y="1424731"/>
              <a:ext cx="1442907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317A0600-8CAC-4088-8280-93FD09F8B2BF}"/>
                </a:ext>
              </a:extLst>
            </p:cNvPr>
            <p:cNvSpPr/>
            <p:nvPr/>
          </p:nvSpPr>
          <p:spPr>
            <a:xfrm>
              <a:off x="5684242" y="1679895"/>
              <a:ext cx="1442907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AC0AE2CD-C46D-4A6D-85A1-1A4B21491F0B}"/>
                </a:ext>
              </a:extLst>
            </p:cNvPr>
            <p:cNvSpPr/>
            <p:nvPr/>
          </p:nvSpPr>
          <p:spPr>
            <a:xfrm>
              <a:off x="5422785" y="1916885"/>
              <a:ext cx="1442907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931574-5211-450C-8DA1-354FB41A70D3}"/>
                </a:ext>
              </a:extLst>
            </p:cNvPr>
            <p:cNvSpPr txBox="1"/>
            <p:nvPr/>
          </p:nvSpPr>
          <p:spPr>
            <a:xfrm>
              <a:off x="2323750" y="1295886"/>
              <a:ext cx="20035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925BEB-F646-4DE5-A8CB-DFDBEE11A91B}"/>
              </a:ext>
            </a:extLst>
          </p:cNvPr>
          <p:cNvSpPr txBox="1"/>
          <p:nvPr/>
        </p:nvSpPr>
        <p:spPr>
          <a:xfrm flipH="1">
            <a:off x="5326095" y="3615212"/>
            <a:ext cx="7025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Container OS: CentOS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Database: </a:t>
            </a:r>
            <a:r>
              <a:rPr lang="en-US" dirty="0" err="1">
                <a:latin typeface="Arial Black" panose="020B0A04020102020204" pitchFamily="34" charset="0"/>
              </a:rPr>
              <a:t>mySQL</a:t>
            </a:r>
            <a:r>
              <a:rPr lang="en-US" dirty="0">
                <a:latin typeface="Arial Black" panose="020B0A04020102020204" pitchFamily="34" charset="0"/>
              </a:rPr>
              <a:t> Ver 8.0.14</a:t>
            </a:r>
          </a:p>
          <a:p>
            <a:endParaRPr lang="en-US" dirty="0"/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1B1E0DA5-E763-4C6C-AD3B-64A144191364}"/>
              </a:ext>
            </a:extLst>
          </p:cNvPr>
          <p:cNvSpPr/>
          <p:nvPr/>
        </p:nvSpPr>
        <p:spPr>
          <a:xfrm>
            <a:off x="1746305" y="3429000"/>
            <a:ext cx="2978093" cy="13234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DB Container</a:t>
            </a:r>
          </a:p>
        </p:txBody>
      </p:sp>
    </p:spTree>
    <p:extLst>
      <p:ext uri="{BB962C8B-B14F-4D97-AF65-F5344CB8AC3E}">
        <p14:creationId xmlns:p14="http://schemas.microsoft.com/office/powerpoint/2010/main" val="282898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62CA22B-AB5B-4DBC-BB40-D9DBE732822E}"/>
              </a:ext>
            </a:extLst>
          </p:cNvPr>
          <p:cNvSpPr txBox="1"/>
          <p:nvPr/>
        </p:nvSpPr>
        <p:spPr>
          <a:xfrm>
            <a:off x="3478136" y="519848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Database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515C24-77BF-4059-BA29-DCFA0E47A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50" y="1373418"/>
            <a:ext cx="7255523" cy="49647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A7635-2923-4BA4-9621-C63044F11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320" y="3922430"/>
            <a:ext cx="1658071" cy="10008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26C829-2171-48C1-9239-13519C8AB287}"/>
              </a:ext>
            </a:extLst>
          </p:cNvPr>
          <p:cNvSpPr/>
          <p:nvPr/>
        </p:nvSpPr>
        <p:spPr>
          <a:xfrm>
            <a:off x="5001087" y="3983796"/>
            <a:ext cx="497150" cy="94695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4CBA0-7D13-4E78-939E-EC0DBA6FAEAB}"/>
              </a:ext>
            </a:extLst>
          </p:cNvPr>
          <p:cNvSpPr txBox="1"/>
          <p:nvPr/>
        </p:nvSpPr>
        <p:spPr>
          <a:xfrm>
            <a:off x="4912723" y="3915727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31998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62CA22B-AB5B-4DBC-BB40-D9DBE732822E}"/>
              </a:ext>
            </a:extLst>
          </p:cNvPr>
          <p:cNvSpPr txBox="1"/>
          <p:nvPr/>
        </p:nvSpPr>
        <p:spPr>
          <a:xfrm>
            <a:off x="3988051" y="519848"/>
            <a:ext cx="346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System Servers</a:t>
            </a:r>
          </a:p>
          <a:p>
            <a:pPr algn="ctr"/>
            <a:r>
              <a:rPr lang="en-US" sz="4000" dirty="0">
                <a:latin typeface="Impact" panose="020B0806030902050204" pitchFamily="34" charset="0"/>
              </a:rPr>
              <a:t>Load Balancer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291D84-3D13-40D8-B166-7EDAB1DD7D91}"/>
              </a:ext>
            </a:extLst>
          </p:cNvPr>
          <p:cNvGrpSpPr/>
          <p:nvPr/>
        </p:nvGrpSpPr>
        <p:grpSpPr>
          <a:xfrm>
            <a:off x="8900719" y="138205"/>
            <a:ext cx="2969703" cy="1749318"/>
            <a:chOff x="2323750" y="1295886"/>
            <a:chExt cx="7448021" cy="4811298"/>
          </a:xfrm>
        </p:grpSpPr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C084BF11-B768-4A6C-A003-0E058244E2C7}"/>
                </a:ext>
              </a:extLst>
            </p:cNvPr>
            <p:cNvSpPr/>
            <p:nvPr/>
          </p:nvSpPr>
          <p:spPr>
            <a:xfrm>
              <a:off x="8328864" y="1424731"/>
              <a:ext cx="1442907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DA86A3BF-B90B-4042-BEC2-3120425E043F}"/>
                </a:ext>
              </a:extLst>
            </p:cNvPr>
            <p:cNvSpPr/>
            <p:nvPr/>
          </p:nvSpPr>
          <p:spPr>
            <a:xfrm>
              <a:off x="8061818" y="1679895"/>
              <a:ext cx="1442907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D02A48-24D5-4042-AEF0-34A92B1F1260}"/>
                </a:ext>
              </a:extLst>
            </p:cNvPr>
            <p:cNvSpPr/>
            <p:nvPr/>
          </p:nvSpPr>
          <p:spPr>
            <a:xfrm>
              <a:off x="2323750" y="1317072"/>
              <a:ext cx="5209565" cy="147646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84760B33-77E3-4998-9741-EBD044E2134A}"/>
                </a:ext>
              </a:extLst>
            </p:cNvPr>
            <p:cNvSpPr/>
            <p:nvPr/>
          </p:nvSpPr>
          <p:spPr>
            <a:xfrm>
              <a:off x="2499918" y="5318619"/>
              <a:ext cx="6727971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B85666AA-AC8B-43EA-BF4A-6E9A9BEDD0D7}"/>
                </a:ext>
              </a:extLst>
            </p:cNvPr>
            <p:cNvSpPr/>
            <p:nvPr/>
          </p:nvSpPr>
          <p:spPr>
            <a:xfrm>
              <a:off x="2499918" y="4162337"/>
              <a:ext cx="6727971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216ECE54-0135-442B-9BDA-11FE947AF047}"/>
                </a:ext>
              </a:extLst>
            </p:cNvPr>
            <p:cNvSpPr/>
            <p:nvPr/>
          </p:nvSpPr>
          <p:spPr>
            <a:xfrm>
              <a:off x="2499918" y="3006055"/>
              <a:ext cx="6727971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B9B759C8-940B-4496-9C17-DE3BB82115D7}"/>
                </a:ext>
              </a:extLst>
            </p:cNvPr>
            <p:cNvSpPr/>
            <p:nvPr/>
          </p:nvSpPr>
          <p:spPr>
            <a:xfrm>
              <a:off x="3885849" y="1804334"/>
              <a:ext cx="1442907" cy="788565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0D076A9B-FBAA-44C8-9751-42BA6D8C907F}"/>
                </a:ext>
              </a:extLst>
            </p:cNvPr>
            <p:cNvSpPr/>
            <p:nvPr/>
          </p:nvSpPr>
          <p:spPr>
            <a:xfrm>
              <a:off x="2499918" y="1849774"/>
              <a:ext cx="1224792" cy="788565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B76FC443-0652-427E-B95F-6C2755420B21}"/>
                </a:ext>
              </a:extLst>
            </p:cNvPr>
            <p:cNvSpPr/>
            <p:nvPr/>
          </p:nvSpPr>
          <p:spPr>
            <a:xfrm>
              <a:off x="7800361" y="1916885"/>
              <a:ext cx="1442907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8A5BFAC7-A235-4378-819C-37ECC25AD838}"/>
                </a:ext>
              </a:extLst>
            </p:cNvPr>
            <p:cNvSpPr/>
            <p:nvPr/>
          </p:nvSpPr>
          <p:spPr>
            <a:xfrm>
              <a:off x="5951288" y="1424731"/>
              <a:ext cx="1442907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317A0600-8CAC-4088-8280-93FD09F8B2BF}"/>
                </a:ext>
              </a:extLst>
            </p:cNvPr>
            <p:cNvSpPr/>
            <p:nvPr/>
          </p:nvSpPr>
          <p:spPr>
            <a:xfrm>
              <a:off x="5684242" y="1679895"/>
              <a:ext cx="1442907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AC0AE2CD-C46D-4A6D-85A1-1A4B21491F0B}"/>
                </a:ext>
              </a:extLst>
            </p:cNvPr>
            <p:cNvSpPr/>
            <p:nvPr/>
          </p:nvSpPr>
          <p:spPr>
            <a:xfrm>
              <a:off x="5422785" y="1916885"/>
              <a:ext cx="1442907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931574-5211-450C-8DA1-354FB41A70D3}"/>
                </a:ext>
              </a:extLst>
            </p:cNvPr>
            <p:cNvSpPr txBox="1"/>
            <p:nvPr/>
          </p:nvSpPr>
          <p:spPr>
            <a:xfrm>
              <a:off x="2323750" y="1295886"/>
              <a:ext cx="20035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925BEB-F646-4DE5-A8CB-DFDBEE11A91B}"/>
              </a:ext>
            </a:extLst>
          </p:cNvPr>
          <p:cNvSpPr txBox="1"/>
          <p:nvPr/>
        </p:nvSpPr>
        <p:spPr>
          <a:xfrm flipH="1">
            <a:off x="5860659" y="3316186"/>
            <a:ext cx="5327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Container OS: CentOS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Load Balancer: </a:t>
            </a:r>
            <a:r>
              <a:rPr lang="en-US" dirty="0" err="1">
                <a:latin typeface="Arial Black" panose="020B0A04020102020204" pitchFamily="34" charset="0"/>
              </a:rPr>
              <a:t>nginx</a:t>
            </a:r>
            <a:r>
              <a:rPr lang="en-US" dirty="0">
                <a:latin typeface="Arial Black" panose="020B0A04020102020204" pitchFamily="34" charset="0"/>
              </a:rPr>
              <a:t>/1.14.2 (with SSL)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LB Method: IP Hash</a:t>
            </a:r>
            <a:endParaRPr lang="en-US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A06B4B15-543C-4571-B401-74DFAB2C99F5}"/>
              </a:ext>
            </a:extLst>
          </p:cNvPr>
          <p:cNvSpPr/>
          <p:nvPr/>
        </p:nvSpPr>
        <p:spPr>
          <a:xfrm>
            <a:off x="2182885" y="3470076"/>
            <a:ext cx="3051846" cy="132343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Black" panose="020B0A04020102020204" pitchFamily="34" charset="0"/>
              </a:rPr>
              <a:t>Load Balancer</a:t>
            </a:r>
          </a:p>
          <a:p>
            <a:pPr algn="ctr"/>
            <a:r>
              <a:rPr lang="en-US" sz="1200" dirty="0">
                <a:latin typeface="Arial Black" panose="020B0A04020102020204" pitchFamily="34" charset="0"/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94407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62CA22B-AB5B-4DBC-BB40-D9DBE732822E}"/>
              </a:ext>
            </a:extLst>
          </p:cNvPr>
          <p:cNvSpPr txBox="1"/>
          <p:nvPr/>
        </p:nvSpPr>
        <p:spPr>
          <a:xfrm>
            <a:off x="3988051" y="519848"/>
            <a:ext cx="346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System Servers</a:t>
            </a:r>
          </a:p>
          <a:p>
            <a:pPr algn="ctr"/>
            <a:r>
              <a:rPr lang="en-US" sz="4000" dirty="0">
                <a:latin typeface="Impact" panose="020B0806030902050204" pitchFamily="34" charset="0"/>
              </a:rPr>
              <a:t>Web Servers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291D84-3D13-40D8-B166-7EDAB1DD7D91}"/>
              </a:ext>
            </a:extLst>
          </p:cNvPr>
          <p:cNvGrpSpPr/>
          <p:nvPr/>
        </p:nvGrpSpPr>
        <p:grpSpPr>
          <a:xfrm>
            <a:off x="8900719" y="113038"/>
            <a:ext cx="2969703" cy="1749318"/>
            <a:chOff x="2323750" y="1295886"/>
            <a:chExt cx="7448021" cy="4811298"/>
          </a:xfrm>
        </p:grpSpPr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C084BF11-B768-4A6C-A003-0E058244E2C7}"/>
                </a:ext>
              </a:extLst>
            </p:cNvPr>
            <p:cNvSpPr/>
            <p:nvPr/>
          </p:nvSpPr>
          <p:spPr>
            <a:xfrm>
              <a:off x="8328864" y="1424731"/>
              <a:ext cx="1442907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DA86A3BF-B90B-4042-BEC2-3120425E043F}"/>
                </a:ext>
              </a:extLst>
            </p:cNvPr>
            <p:cNvSpPr/>
            <p:nvPr/>
          </p:nvSpPr>
          <p:spPr>
            <a:xfrm>
              <a:off x="8061818" y="1679895"/>
              <a:ext cx="1442907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D02A48-24D5-4042-AEF0-34A92B1F1260}"/>
                </a:ext>
              </a:extLst>
            </p:cNvPr>
            <p:cNvSpPr/>
            <p:nvPr/>
          </p:nvSpPr>
          <p:spPr>
            <a:xfrm>
              <a:off x="2323750" y="1317072"/>
              <a:ext cx="5209565" cy="147646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84760B33-77E3-4998-9741-EBD044E2134A}"/>
                </a:ext>
              </a:extLst>
            </p:cNvPr>
            <p:cNvSpPr/>
            <p:nvPr/>
          </p:nvSpPr>
          <p:spPr>
            <a:xfrm>
              <a:off x="2499918" y="5318619"/>
              <a:ext cx="6727971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B85666AA-AC8B-43EA-BF4A-6E9A9BEDD0D7}"/>
                </a:ext>
              </a:extLst>
            </p:cNvPr>
            <p:cNvSpPr/>
            <p:nvPr/>
          </p:nvSpPr>
          <p:spPr>
            <a:xfrm>
              <a:off x="2499918" y="4162337"/>
              <a:ext cx="6727971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216ECE54-0135-442B-9BDA-11FE947AF047}"/>
                </a:ext>
              </a:extLst>
            </p:cNvPr>
            <p:cNvSpPr/>
            <p:nvPr/>
          </p:nvSpPr>
          <p:spPr>
            <a:xfrm>
              <a:off x="2499918" y="3006055"/>
              <a:ext cx="6727971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B9B759C8-940B-4496-9C17-DE3BB82115D7}"/>
                </a:ext>
              </a:extLst>
            </p:cNvPr>
            <p:cNvSpPr/>
            <p:nvPr/>
          </p:nvSpPr>
          <p:spPr>
            <a:xfrm>
              <a:off x="3885849" y="1804334"/>
              <a:ext cx="1442907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0D076A9B-FBAA-44C8-9751-42BA6D8C907F}"/>
                </a:ext>
              </a:extLst>
            </p:cNvPr>
            <p:cNvSpPr/>
            <p:nvPr/>
          </p:nvSpPr>
          <p:spPr>
            <a:xfrm>
              <a:off x="2499918" y="1849774"/>
              <a:ext cx="1224792" cy="788565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B76FC443-0652-427E-B95F-6C2755420B21}"/>
                </a:ext>
              </a:extLst>
            </p:cNvPr>
            <p:cNvSpPr/>
            <p:nvPr/>
          </p:nvSpPr>
          <p:spPr>
            <a:xfrm>
              <a:off x="7800361" y="1916885"/>
              <a:ext cx="1442907" cy="788565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8A5BFAC7-A235-4378-819C-37ECC25AD838}"/>
                </a:ext>
              </a:extLst>
            </p:cNvPr>
            <p:cNvSpPr/>
            <p:nvPr/>
          </p:nvSpPr>
          <p:spPr>
            <a:xfrm>
              <a:off x="5951288" y="1424731"/>
              <a:ext cx="1442907" cy="788565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317A0600-8CAC-4088-8280-93FD09F8B2BF}"/>
                </a:ext>
              </a:extLst>
            </p:cNvPr>
            <p:cNvSpPr/>
            <p:nvPr/>
          </p:nvSpPr>
          <p:spPr>
            <a:xfrm>
              <a:off x="5684242" y="1679895"/>
              <a:ext cx="1442907" cy="788565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AC0AE2CD-C46D-4A6D-85A1-1A4B21491F0B}"/>
                </a:ext>
              </a:extLst>
            </p:cNvPr>
            <p:cNvSpPr/>
            <p:nvPr/>
          </p:nvSpPr>
          <p:spPr>
            <a:xfrm>
              <a:off x="5422785" y="1916885"/>
              <a:ext cx="1442907" cy="788565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0931574-5211-450C-8DA1-354FB41A70D3}"/>
                </a:ext>
              </a:extLst>
            </p:cNvPr>
            <p:cNvSpPr txBox="1"/>
            <p:nvPr/>
          </p:nvSpPr>
          <p:spPr>
            <a:xfrm>
              <a:off x="2323750" y="1295886"/>
              <a:ext cx="20035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B925BEB-F646-4DE5-A8CB-DFDBEE11A91B}"/>
              </a:ext>
            </a:extLst>
          </p:cNvPr>
          <p:cNvSpPr txBox="1"/>
          <p:nvPr/>
        </p:nvSpPr>
        <p:spPr>
          <a:xfrm flipH="1">
            <a:off x="6014573" y="2868214"/>
            <a:ext cx="5025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Container OS: CentOS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Web Server: </a:t>
            </a:r>
            <a:r>
              <a:rPr lang="en-US" dirty="0" err="1">
                <a:latin typeface="Arial Black" panose="020B0A04020102020204" pitchFamily="34" charset="0"/>
              </a:rPr>
              <a:t>nginx</a:t>
            </a:r>
            <a:r>
              <a:rPr lang="en-US" dirty="0">
                <a:latin typeface="Arial Black" panose="020B0A04020102020204" pitchFamily="34" charset="0"/>
              </a:rPr>
              <a:t>/1.14.2 (with SSL)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Backend: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Frontend: vue.js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084C50-6D3F-49C5-892D-BD32C1026504}"/>
              </a:ext>
            </a:extLst>
          </p:cNvPr>
          <p:cNvGrpSpPr/>
          <p:nvPr/>
        </p:nvGrpSpPr>
        <p:grpSpPr>
          <a:xfrm>
            <a:off x="1152197" y="2868214"/>
            <a:ext cx="4127166" cy="2248537"/>
            <a:chOff x="5417196" y="1424731"/>
            <a:chExt cx="1976999" cy="1315285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AB1A3485-4706-4FC6-814B-90DEE1448B9D}"/>
                </a:ext>
              </a:extLst>
            </p:cNvPr>
            <p:cNvSpPr/>
            <p:nvPr/>
          </p:nvSpPr>
          <p:spPr>
            <a:xfrm>
              <a:off x="5951288" y="1424731"/>
              <a:ext cx="1442907" cy="78856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Black" panose="020B0A04020102020204" pitchFamily="34" charset="0"/>
                </a:rPr>
                <a:t>Container n</a:t>
              </a:r>
            </a:p>
          </p:txBody>
        </p:sp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8946C46F-D858-4415-A6F4-EA63F02558BA}"/>
                </a:ext>
              </a:extLst>
            </p:cNvPr>
            <p:cNvSpPr/>
            <p:nvPr/>
          </p:nvSpPr>
          <p:spPr>
            <a:xfrm>
              <a:off x="5684242" y="1679895"/>
              <a:ext cx="1442907" cy="78856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Black" panose="020B0A04020102020204" pitchFamily="34" charset="0"/>
                </a:rPr>
                <a:t>Container n</a:t>
              </a:r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88715AC9-5127-4E6A-B9CB-38A471E36FF4}"/>
                </a:ext>
              </a:extLst>
            </p:cNvPr>
            <p:cNvSpPr/>
            <p:nvPr/>
          </p:nvSpPr>
          <p:spPr>
            <a:xfrm>
              <a:off x="5417196" y="1951451"/>
              <a:ext cx="1442907" cy="788565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Black" panose="020B0A04020102020204" pitchFamily="34" charset="0"/>
                </a:rPr>
                <a:t>Web Server</a:t>
              </a:r>
            </a:p>
            <a:p>
              <a:pPr algn="ctr"/>
              <a:r>
                <a:rPr lang="en-US" sz="1200" dirty="0">
                  <a:latin typeface="Arial Black" panose="020B0A04020102020204" pitchFamily="34" charset="0"/>
                </a:rPr>
                <a:t>Containers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57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62CA22B-AB5B-4DBC-BB40-D9DBE732822E}"/>
              </a:ext>
            </a:extLst>
          </p:cNvPr>
          <p:cNvSpPr txBox="1"/>
          <p:nvPr/>
        </p:nvSpPr>
        <p:spPr>
          <a:xfrm>
            <a:off x="3478136" y="519848"/>
            <a:ext cx="4583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Impact" panose="020B0806030902050204" pitchFamily="34" charset="0"/>
              </a:rPr>
              <a:t>System Functionality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F8AC57-11B7-43A0-994B-AC36F9E508F0}"/>
              </a:ext>
            </a:extLst>
          </p:cNvPr>
          <p:cNvGrpSpPr/>
          <p:nvPr/>
        </p:nvGrpSpPr>
        <p:grpSpPr>
          <a:xfrm>
            <a:off x="1767918" y="2734518"/>
            <a:ext cx="8253618" cy="1526151"/>
            <a:chOff x="987741" y="2105343"/>
            <a:chExt cx="8253618" cy="152615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1808F7-F54E-46A4-9DF0-84A2FAA21B3F}"/>
                </a:ext>
              </a:extLst>
            </p:cNvPr>
            <p:cNvSpPr/>
            <p:nvPr/>
          </p:nvSpPr>
          <p:spPr>
            <a:xfrm>
              <a:off x="987741" y="2105343"/>
              <a:ext cx="1627464" cy="704528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Client HTTPS Request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7FA307-7167-44EA-9343-167784A29383}"/>
                </a:ext>
              </a:extLst>
            </p:cNvPr>
            <p:cNvSpPr/>
            <p:nvPr/>
          </p:nvSpPr>
          <p:spPr>
            <a:xfrm>
              <a:off x="3187055" y="2105343"/>
              <a:ext cx="1627464" cy="70452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 Black" panose="020B0A04020102020204" pitchFamily="34" charset="0"/>
                </a:rPr>
                <a:t>Host Machine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C70DE0-94C8-478D-853A-5099BCD8BAC5}"/>
                </a:ext>
              </a:extLst>
            </p:cNvPr>
            <p:cNvSpPr/>
            <p:nvPr/>
          </p:nvSpPr>
          <p:spPr>
            <a:xfrm>
              <a:off x="5400475" y="2105343"/>
              <a:ext cx="1627464" cy="704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latin typeface="Arial Black" panose="020B0A04020102020204" pitchFamily="34" charset="0"/>
                </a:rPr>
                <a:t>Load Balancer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AA9049-3F84-472D-B957-54E9C8CA0B1D}"/>
                </a:ext>
              </a:extLst>
            </p:cNvPr>
            <p:cNvSpPr/>
            <p:nvPr/>
          </p:nvSpPr>
          <p:spPr>
            <a:xfrm>
              <a:off x="7613895" y="2105343"/>
              <a:ext cx="1627464" cy="704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latin typeface="Arial Black" panose="020B0A04020102020204" pitchFamily="34" charset="0"/>
                </a:rPr>
                <a:t>Web Server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E96BC7F-4BEB-497D-AF97-BF77C6816446}"/>
                </a:ext>
              </a:extLst>
            </p:cNvPr>
            <p:cNvCxnSpPr>
              <a:cxnSpLocks/>
              <a:stCxn id="11" idx="3"/>
              <a:endCxn id="18" idx="1"/>
            </p:cNvCxnSpPr>
            <p:nvPr/>
          </p:nvCxnSpPr>
          <p:spPr>
            <a:xfrm>
              <a:off x="2615205" y="2457607"/>
              <a:ext cx="571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3F49222-A749-4817-8380-CB76B026504D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4814519" y="2457607"/>
              <a:ext cx="585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CA5D38-4289-4754-8C67-AE8824D2754A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7027939" y="2457607"/>
              <a:ext cx="585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2D1AAD-5FC2-4779-B341-C84D9BA04B98}"/>
                </a:ext>
              </a:extLst>
            </p:cNvPr>
            <p:cNvSpPr txBox="1"/>
            <p:nvPr/>
          </p:nvSpPr>
          <p:spPr>
            <a:xfrm>
              <a:off x="4347912" y="2862053"/>
              <a:ext cx="151916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Host Machine forwards the request to the Load Balancer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082C5A-8DA3-46F1-B482-C56C2A1F9F4E}"/>
                </a:ext>
              </a:extLst>
            </p:cNvPr>
            <p:cNvSpPr txBox="1"/>
            <p:nvPr/>
          </p:nvSpPr>
          <p:spPr>
            <a:xfrm>
              <a:off x="6561332" y="2862053"/>
              <a:ext cx="15191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Load Balancer directs the request to the appropriate Web Server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EF22D4-A168-4229-8E09-E5D7B6458BDD}"/>
              </a:ext>
            </a:extLst>
          </p:cNvPr>
          <p:cNvGrpSpPr/>
          <p:nvPr/>
        </p:nvGrpSpPr>
        <p:grpSpPr>
          <a:xfrm>
            <a:off x="1767918" y="5438371"/>
            <a:ext cx="8253618" cy="704528"/>
            <a:chOff x="987741" y="4347801"/>
            <a:chExt cx="8253618" cy="7045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49118E-F963-4F15-AF5A-72EC5F5CE930}"/>
                </a:ext>
              </a:extLst>
            </p:cNvPr>
            <p:cNvSpPr/>
            <p:nvPr/>
          </p:nvSpPr>
          <p:spPr>
            <a:xfrm>
              <a:off x="987741" y="4347801"/>
              <a:ext cx="1627464" cy="704528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Client Container Action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6BD176-36B6-4C76-A053-21C45E96B6E1}"/>
                </a:ext>
              </a:extLst>
            </p:cNvPr>
            <p:cNvSpPr/>
            <p:nvPr/>
          </p:nvSpPr>
          <p:spPr>
            <a:xfrm>
              <a:off x="3187055" y="4347801"/>
              <a:ext cx="1627464" cy="70452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 Black" panose="020B0A04020102020204" pitchFamily="34" charset="0"/>
                </a:rPr>
                <a:t>Host Machine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E8B044-9D2B-4B27-908F-B57342B62F77}"/>
                </a:ext>
              </a:extLst>
            </p:cNvPr>
            <p:cNvSpPr/>
            <p:nvPr/>
          </p:nvSpPr>
          <p:spPr>
            <a:xfrm>
              <a:off x="5400475" y="4347801"/>
              <a:ext cx="1627464" cy="70452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 Black" panose="020B0A04020102020204" pitchFamily="34" charset="0"/>
                </a:rPr>
                <a:t>LXD Backend API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C6B5AF-C55E-4A5C-8024-89BA89CEE817}"/>
                </a:ext>
              </a:extLst>
            </p:cNvPr>
            <p:cNvSpPr/>
            <p:nvPr/>
          </p:nvSpPr>
          <p:spPr>
            <a:xfrm>
              <a:off x="7613895" y="4347801"/>
              <a:ext cx="1627464" cy="7045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 Black" panose="020B0A04020102020204" pitchFamily="34" charset="0"/>
                </a:rPr>
                <a:t>User Container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857CFBE-66AB-4670-A549-0541FA887206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2615205" y="4700065"/>
              <a:ext cx="5718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E60FBBA-98FE-4795-A45C-B7DD665F90D9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4814519" y="4700065"/>
              <a:ext cx="585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BA07341-1ABA-455A-A132-DAE143512B04}"/>
                </a:ext>
              </a:extLst>
            </p:cNvPr>
            <p:cNvCxnSpPr>
              <a:cxnSpLocks/>
              <a:stCxn id="17" idx="3"/>
              <a:endCxn id="19" idx="1"/>
            </p:cNvCxnSpPr>
            <p:nvPr/>
          </p:nvCxnSpPr>
          <p:spPr>
            <a:xfrm>
              <a:off x="7027939" y="4700065"/>
              <a:ext cx="5859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292B341-DE38-4113-8233-16D094F63D34}"/>
              </a:ext>
            </a:extLst>
          </p:cNvPr>
          <p:cNvSpPr txBox="1"/>
          <p:nvPr/>
        </p:nvSpPr>
        <p:spPr>
          <a:xfrm>
            <a:off x="5218631" y="2057775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Impact" panose="020B0806030902050204" pitchFamily="34" charset="0"/>
              </a:rPr>
              <a:t>Web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2D65CC-0000-4DF6-A084-E9B8ABF9F332}"/>
              </a:ext>
            </a:extLst>
          </p:cNvPr>
          <p:cNvSpPr txBox="1"/>
          <p:nvPr/>
        </p:nvSpPr>
        <p:spPr>
          <a:xfrm>
            <a:off x="4020386" y="4800574"/>
            <a:ext cx="314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Impact" panose="020B0806030902050204" pitchFamily="34" charset="0"/>
              </a:rPr>
              <a:t>Container Management</a:t>
            </a:r>
          </a:p>
        </p:txBody>
      </p:sp>
    </p:spTree>
    <p:extLst>
      <p:ext uri="{BB962C8B-B14F-4D97-AF65-F5344CB8AC3E}">
        <p14:creationId xmlns:p14="http://schemas.microsoft.com/office/powerpoint/2010/main" val="183170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7B426-C9C7-4CC7-BC3A-561C4C847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0" y="1286976"/>
            <a:ext cx="9712909" cy="5477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C23CB2-10EA-4FB8-BA27-B6B368A236C9}"/>
              </a:ext>
            </a:extLst>
          </p:cNvPr>
          <p:cNvSpPr txBox="1"/>
          <p:nvPr/>
        </p:nvSpPr>
        <p:spPr>
          <a:xfrm>
            <a:off x="3478136" y="519848"/>
            <a:ext cx="4793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Mockups – Login Page</a:t>
            </a:r>
          </a:p>
        </p:txBody>
      </p:sp>
    </p:spTree>
    <p:extLst>
      <p:ext uri="{BB962C8B-B14F-4D97-AF65-F5344CB8AC3E}">
        <p14:creationId xmlns:p14="http://schemas.microsoft.com/office/powerpoint/2010/main" val="187869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254CF-6A64-403D-A281-ECB3B5386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6" y="1227734"/>
            <a:ext cx="9940333" cy="5630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17B05E-264C-4110-A40C-800A38293FC6}"/>
              </a:ext>
            </a:extLst>
          </p:cNvPr>
          <p:cNvSpPr txBox="1"/>
          <p:nvPr/>
        </p:nvSpPr>
        <p:spPr>
          <a:xfrm>
            <a:off x="3478136" y="519848"/>
            <a:ext cx="4693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Mockups – Main Page</a:t>
            </a:r>
          </a:p>
        </p:txBody>
      </p:sp>
    </p:spTree>
    <p:extLst>
      <p:ext uri="{BB962C8B-B14F-4D97-AF65-F5344CB8AC3E}">
        <p14:creationId xmlns:p14="http://schemas.microsoft.com/office/powerpoint/2010/main" val="202206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DA20F5-5461-482C-9022-0E39A1743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79" y="1227735"/>
            <a:ext cx="9960041" cy="56302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5DB3EC-4446-4FEB-A6F7-6957A670F646}"/>
              </a:ext>
            </a:extLst>
          </p:cNvPr>
          <p:cNvSpPr txBox="1"/>
          <p:nvPr/>
        </p:nvSpPr>
        <p:spPr>
          <a:xfrm>
            <a:off x="2435381" y="519849"/>
            <a:ext cx="7321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Mockups – Container Details Page</a:t>
            </a:r>
          </a:p>
        </p:txBody>
      </p:sp>
    </p:spTree>
    <p:extLst>
      <p:ext uri="{BB962C8B-B14F-4D97-AF65-F5344CB8AC3E}">
        <p14:creationId xmlns:p14="http://schemas.microsoft.com/office/powerpoint/2010/main" val="288879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514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Gaston Vejar</dc:creator>
  <cp:lastModifiedBy>Gaston Vejar</cp:lastModifiedBy>
  <cp:revision>54</cp:revision>
  <dcterms:created xsi:type="dcterms:W3CDTF">2019-01-21T10:04:29Z</dcterms:created>
  <dcterms:modified xsi:type="dcterms:W3CDTF">2019-02-08T19:25:32Z</dcterms:modified>
</cp:coreProperties>
</file>