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4" r:id="rId5"/>
    <p:sldId id="329" r:id="rId6"/>
    <p:sldId id="321" r:id="rId7"/>
    <p:sldId id="332" r:id="rId8"/>
    <p:sldId id="333" r:id="rId9"/>
    <p:sldId id="334" r:id="rId10"/>
    <p:sldId id="335" r:id="rId11"/>
    <p:sldId id="337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1CCC1-9327-4206-8475-026F46010811}" v="7" dt="2023-01-24T19:45:43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3020" autoAdjust="0"/>
  </p:normalViewPr>
  <p:slideViewPr>
    <p:cSldViewPr snapToGrid="0">
      <p:cViewPr varScale="1">
        <p:scale>
          <a:sx n="142" d="100"/>
          <a:sy n="142" d="100"/>
        </p:scale>
        <p:origin x="264" y="120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Astori" userId="6e293bfc-c801-4ec4-9b33-7f4f31debd5a" providerId="ADAL" clId="{6681CCC1-9327-4206-8475-026F46010811}"/>
    <pc:docChg chg="undo custSel delSld modSld">
      <pc:chgData name="Giulio Astori" userId="6e293bfc-c801-4ec4-9b33-7f4f31debd5a" providerId="ADAL" clId="{6681CCC1-9327-4206-8475-026F46010811}" dt="2023-01-24T19:57:04.060" v="365" actId="478"/>
      <pc:docMkLst>
        <pc:docMk/>
      </pc:docMkLst>
      <pc:sldChg chg="modSp mod">
        <pc:chgData name="Giulio Astori" userId="6e293bfc-c801-4ec4-9b33-7f4f31debd5a" providerId="ADAL" clId="{6681CCC1-9327-4206-8475-026F46010811}" dt="2023-01-24T19:40:31.673" v="81" actId="313"/>
        <pc:sldMkLst>
          <pc:docMk/>
          <pc:sldMk cId="3421401082" sldId="314"/>
        </pc:sldMkLst>
        <pc:spChg chg="mod">
          <ac:chgData name="Giulio Astori" userId="6e293bfc-c801-4ec4-9b33-7f4f31debd5a" providerId="ADAL" clId="{6681CCC1-9327-4206-8475-026F46010811}" dt="2023-01-24T19:40:31.673" v="81" actId="313"/>
          <ac:spMkLst>
            <pc:docMk/>
            <pc:sldMk cId="3421401082" sldId="314"/>
            <ac:spMk id="2" creationId="{008315D2-7F57-AF2A-38D7-558098789073}"/>
          </ac:spMkLst>
        </pc:spChg>
      </pc:sldChg>
      <pc:sldChg chg="addSp delSp modSp mod">
        <pc:chgData name="Giulio Astori" userId="6e293bfc-c801-4ec4-9b33-7f4f31debd5a" providerId="ADAL" clId="{6681CCC1-9327-4206-8475-026F46010811}" dt="2023-01-24T19:57:04.060" v="365" actId="478"/>
        <pc:sldMkLst>
          <pc:docMk/>
          <pc:sldMk cId="1362011741" sldId="321"/>
        </pc:sldMkLst>
        <pc:spChg chg="add del">
          <ac:chgData name="Giulio Astori" userId="6e293bfc-c801-4ec4-9b33-7f4f31debd5a" providerId="ADAL" clId="{6681CCC1-9327-4206-8475-026F46010811}" dt="2023-01-24T19:42:36.100" v="90"/>
          <ac:spMkLst>
            <pc:docMk/>
            <pc:sldMk cId="1362011741" sldId="321"/>
            <ac:spMk id="2" creationId="{F14F4D24-C124-27DA-31CF-1BCA0688A5E4}"/>
          </ac:spMkLst>
        </pc:spChg>
        <pc:spChg chg="del">
          <ac:chgData name="Giulio Astori" userId="6e293bfc-c801-4ec4-9b33-7f4f31debd5a" providerId="ADAL" clId="{6681CCC1-9327-4206-8475-026F46010811}" dt="2023-01-24T19:46:36.505" v="122" actId="478"/>
          <ac:spMkLst>
            <pc:docMk/>
            <pc:sldMk cId="1362011741" sldId="321"/>
            <ac:spMk id="3" creationId="{3B9E3D19-5CB0-D23B-5E78-451A3965A95C}"/>
          </ac:spMkLst>
        </pc:spChg>
        <pc:spChg chg="add del">
          <ac:chgData name="Giulio Astori" userId="6e293bfc-c801-4ec4-9b33-7f4f31debd5a" providerId="ADAL" clId="{6681CCC1-9327-4206-8475-026F46010811}" dt="2023-01-24T19:42:41.240" v="93" actId="22"/>
          <ac:spMkLst>
            <pc:docMk/>
            <pc:sldMk cId="1362011741" sldId="321"/>
            <ac:spMk id="5" creationId="{7086019E-E5B2-D1BB-9F09-5F683AC61E79}"/>
          </ac:spMkLst>
        </pc:spChg>
        <pc:spChg chg="mod">
          <ac:chgData name="Giulio Astori" userId="6e293bfc-c801-4ec4-9b33-7f4f31debd5a" providerId="ADAL" clId="{6681CCC1-9327-4206-8475-026F46010811}" dt="2023-01-24T19:42:20.617" v="87" actId="20577"/>
          <ac:spMkLst>
            <pc:docMk/>
            <pc:sldMk cId="1362011741" sldId="321"/>
            <ac:spMk id="11" creationId="{63E5DE04-A9EF-0517-FE1A-04AC3D0BC235}"/>
          </ac:spMkLst>
        </pc:spChg>
        <pc:spChg chg="mod">
          <ac:chgData name="Giulio Astori" userId="6e293bfc-c801-4ec4-9b33-7f4f31debd5a" providerId="ADAL" clId="{6681CCC1-9327-4206-8475-026F46010811}" dt="2023-01-24T19:43:12.505" v="105" actId="20577"/>
          <ac:spMkLst>
            <pc:docMk/>
            <pc:sldMk cId="1362011741" sldId="321"/>
            <ac:spMk id="12" creationId="{44B44810-25FC-AC1F-8D37-0CC88DD2E5CA}"/>
          </ac:spMkLst>
        </pc:spChg>
        <pc:picChg chg="add del mod">
          <ac:chgData name="Giulio Astori" userId="6e293bfc-c801-4ec4-9b33-7f4f31debd5a" providerId="ADAL" clId="{6681CCC1-9327-4206-8475-026F46010811}" dt="2023-01-24T19:44:56.360" v="109"/>
          <ac:picMkLst>
            <pc:docMk/>
            <pc:sldMk cId="1362011741" sldId="321"/>
            <ac:picMk id="7" creationId="{6ADCCC31-CF2F-0024-D6F0-8BA27B8FD7D4}"/>
          </ac:picMkLst>
        </pc:picChg>
        <pc:picChg chg="add del mod">
          <ac:chgData name="Giulio Astori" userId="6e293bfc-c801-4ec4-9b33-7f4f31debd5a" providerId="ADAL" clId="{6681CCC1-9327-4206-8475-026F46010811}" dt="2023-01-24T19:45:45.352" v="116" actId="478"/>
          <ac:picMkLst>
            <pc:docMk/>
            <pc:sldMk cId="1362011741" sldId="321"/>
            <ac:picMk id="9" creationId="{C939BA28-80A7-1DA2-6C07-63916EDBD681}"/>
          </ac:picMkLst>
        </pc:picChg>
        <pc:picChg chg="add del mod">
          <ac:chgData name="Giulio Astori" userId="6e293bfc-c801-4ec4-9b33-7f4f31debd5a" providerId="ADAL" clId="{6681CCC1-9327-4206-8475-026F46010811}" dt="2023-01-24T19:57:04.060" v="365" actId="478"/>
          <ac:picMkLst>
            <pc:docMk/>
            <pc:sldMk cId="1362011741" sldId="321"/>
            <ac:picMk id="13" creationId="{C14AB9E6-51B4-09CA-55C7-41B058F78785}"/>
          </ac:picMkLst>
        </pc:picChg>
      </pc:sldChg>
      <pc:sldChg chg="delSp modSp mod">
        <pc:chgData name="Giulio Astori" userId="6e293bfc-c801-4ec4-9b33-7f4f31debd5a" providerId="ADAL" clId="{6681CCC1-9327-4206-8475-026F46010811}" dt="2023-01-24T19:46:13.729" v="121" actId="478"/>
        <pc:sldMkLst>
          <pc:docMk/>
          <pc:sldMk cId="4294866199" sldId="329"/>
        </pc:sldMkLst>
        <pc:spChg chg="mod">
          <ac:chgData name="Giulio Astori" userId="6e293bfc-c801-4ec4-9b33-7f4f31debd5a" providerId="ADAL" clId="{6681CCC1-9327-4206-8475-026F46010811}" dt="2023-01-24T19:40:28.815" v="80" actId="313"/>
          <ac:spMkLst>
            <pc:docMk/>
            <pc:sldMk cId="4294866199" sldId="329"/>
            <ac:spMk id="2" creationId="{A2E2ABBA-2E6D-E7DD-AC67-58D1FCB3F346}"/>
          </ac:spMkLst>
        </pc:spChg>
        <pc:spChg chg="del">
          <ac:chgData name="Giulio Astori" userId="6e293bfc-c801-4ec4-9b33-7f4f31debd5a" providerId="ADAL" clId="{6681CCC1-9327-4206-8475-026F46010811}" dt="2023-01-24T19:46:13.729" v="121" actId="478"/>
          <ac:spMkLst>
            <pc:docMk/>
            <pc:sldMk cId="4294866199" sldId="329"/>
            <ac:spMk id="4" creationId="{804DA4DD-2363-F475-FCAA-A686AA9F99AC}"/>
          </ac:spMkLst>
        </pc:spChg>
        <pc:spChg chg="mod">
          <ac:chgData name="Giulio Astori" userId="6e293bfc-c801-4ec4-9b33-7f4f31debd5a" providerId="ADAL" clId="{6681CCC1-9327-4206-8475-026F46010811}" dt="2023-01-24T19:40:17.536" v="79" actId="108"/>
          <ac:spMkLst>
            <pc:docMk/>
            <pc:sldMk cId="4294866199" sldId="329"/>
            <ac:spMk id="5" creationId="{59401105-5841-28D0-D6C0-3E1A46648BFE}"/>
          </ac:spMkLst>
        </pc:spChg>
      </pc:sldChg>
      <pc:sldChg chg="delSp modSp mod">
        <pc:chgData name="Giulio Astori" userId="6e293bfc-c801-4ec4-9b33-7f4f31debd5a" providerId="ADAL" clId="{6681CCC1-9327-4206-8475-026F46010811}" dt="2023-01-24T19:49:18.405" v="184" actId="20577"/>
        <pc:sldMkLst>
          <pc:docMk/>
          <pc:sldMk cId="1103858447" sldId="332"/>
        </pc:sldMkLst>
        <pc:spChg chg="del">
          <ac:chgData name="Giulio Astori" userId="6e293bfc-c801-4ec4-9b33-7f4f31debd5a" providerId="ADAL" clId="{6681CCC1-9327-4206-8475-026F46010811}" dt="2023-01-24T19:46:41.359" v="123" actId="478"/>
          <ac:spMkLst>
            <pc:docMk/>
            <pc:sldMk cId="1103858447" sldId="332"/>
            <ac:spMk id="3" creationId="{3B9E3D19-5CB0-D23B-5E78-451A3965A95C}"/>
          </ac:spMkLst>
        </pc:spChg>
        <pc:spChg chg="mod">
          <ac:chgData name="Giulio Astori" userId="6e293bfc-c801-4ec4-9b33-7f4f31debd5a" providerId="ADAL" clId="{6681CCC1-9327-4206-8475-026F46010811}" dt="2023-01-24T19:47:17.259" v="143" actId="20577"/>
          <ac:spMkLst>
            <pc:docMk/>
            <pc:sldMk cId="1103858447" sldId="332"/>
            <ac:spMk id="11" creationId="{63E5DE04-A9EF-0517-FE1A-04AC3D0BC235}"/>
          </ac:spMkLst>
        </pc:spChg>
        <pc:spChg chg="mod">
          <ac:chgData name="Giulio Astori" userId="6e293bfc-c801-4ec4-9b33-7f4f31debd5a" providerId="ADAL" clId="{6681CCC1-9327-4206-8475-026F46010811}" dt="2023-01-24T19:49:18.405" v="184" actId="20577"/>
          <ac:spMkLst>
            <pc:docMk/>
            <pc:sldMk cId="1103858447" sldId="332"/>
            <ac:spMk id="12" creationId="{44B44810-25FC-AC1F-8D37-0CC88DD2E5CA}"/>
          </ac:spMkLst>
        </pc:spChg>
      </pc:sldChg>
      <pc:sldChg chg="addSp delSp modSp mod">
        <pc:chgData name="Giulio Astori" userId="6e293bfc-c801-4ec4-9b33-7f4f31debd5a" providerId="ADAL" clId="{6681CCC1-9327-4206-8475-026F46010811}" dt="2023-01-24T19:51:02.168" v="221" actId="6549"/>
        <pc:sldMkLst>
          <pc:docMk/>
          <pc:sldMk cId="2950315332" sldId="333"/>
        </pc:sldMkLst>
        <pc:spChg chg="mod">
          <ac:chgData name="Giulio Astori" userId="6e293bfc-c801-4ec4-9b33-7f4f31debd5a" providerId="ADAL" clId="{6681CCC1-9327-4206-8475-026F46010811}" dt="2023-01-24T19:51:02.168" v="221" actId="6549"/>
          <ac:spMkLst>
            <pc:docMk/>
            <pc:sldMk cId="2950315332" sldId="333"/>
            <ac:spMk id="3" creationId="{3B9E3D19-5CB0-D23B-5E78-451A3965A95C}"/>
          </ac:spMkLst>
        </pc:spChg>
        <pc:spChg chg="add del mod">
          <ac:chgData name="Giulio Astori" userId="6e293bfc-c801-4ec4-9b33-7f4f31debd5a" providerId="ADAL" clId="{6681CCC1-9327-4206-8475-026F46010811}" dt="2023-01-24T19:49:59.110" v="213" actId="22"/>
          <ac:spMkLst>
            <pc:docMk/>
            <pc:sldMk cId="2950315332" sldId="333"/>
            <ac:spMk id="4" creationId="{BC94C753-28AA-16BF-A1AE-E8A68DAB13F9}"/>
          </ac:spMkLst>
        </pc:spChg>
        <pc:spChg chg="mod">
          <ac:chgData name="Giulio Astori" userId="6e293bfc-c801-4ec4-9b33-7f4f31debd5a" providerId="ADAL" clId="{6681CCC1-9327-4206-8475-026F46010811}" dt="2023-01-24T19:49:40.279" v="208" actId="20577"/>
          <ac:spMkLst>
            <pc:docMk/>
            <pc:sldMk cId="2950315332" sldId="333"/>
            <ac:spMk id="11" creationId="{63E5DE04-A9EF-0517-FE1A-04AC3D0BC235}"/>
          </ac:spMkLst>
        </pc:spChg>
        <pc:spChg chg="mod">
          <ac:chgData name="Giulio Astori" userId="6e293bfc-c801-4ec4-9b33-7f4f31debd5a" providerId="ADAL" clId="{6681CCC1-9327-4206-8475-026F46010811}" dt="2023-01-24T19:50:34.406" v="220" actId="15"/>
          <ac:spMkLst>
            <pc:docMk/>
            <pc:sldMk cId="2950315332" sldId="333"/>
            <ac:spMk id="12" creationId="{44B44810-25FC-AC1F-8D37-0CC88DD2E5CA}"/>
          </ac:spMkLst>
        </pc:spChg>
      </pc:sldChg>
      <pc:sldChg chg="delSp modSp mod">
        <pc:chgData name="Giulio Astori" userId="6e293bfc-c801-4ec4-9b33-7f4f31debd5a" providerId="ADAL" clId="{6681CCC1-9327-4206-8475-026F46010811}" dt="2023-01-24T19:51:52.544" v="239" actId="478"/>
        <pc:sldMkLst>
          <pc:docMk/>
          <pc:sldMk cId="1776435226" sldId="334"/>
        </pc:sldMkLst>
        <pc:spChg chg="del">
          <ac:chgData name="Giulio Astori" userId="6e293bfc-c801-4ec4-9b33-7f4f31debd5a" providerId="ADAL" clId="{6681CCC1-9327-4206-8475-026F46010811}" dt="2023-01-24T19:51:52.544" v="239" actId="478"/>
          <ac:spMkLst>
            <pc:docMk/>
            <pc:sldMk cId="1776435226" sldId="334"/>
            <ac:spMk id="3" creationId="{3B9E3D19-5CB0-D23B-5E78-451A3965A95C}"/>
          </ac:spMkLst>
        </pc:spChg>
        <pc:spChg chg="mod">
          <ac:chgData name="Giulio Astori" userId="6e293bfc-c801-4ec4-9b33-7f4f31debd5a" providerId="ADAL" clId="{6681CCC1-9327-4206-8475-026F46010811}" dt="2023-01-24T19:51:15.275" v="235" actId="20577"/>
          <ac:spMkLst>
            <pc:docMk/>
            <pc:sldMk cId="1776435226" sldId="334"/>
            <ac:spMk id="11" creationId="{63E5DE04-A9EF-0517-FE1A-04AC3D0BC235}"/>
          </ac:spMkLst>
        </pc:spChg>
        <pc:spChg chg="mod">
          <ac:chgData name="Giulio Astori" userId="6e293bfc-c801-4ec4-9b33-7f4f31debd5a" providerId="ADAL" clId="{6681CCC1-9327-4206-8475-026F46010811}" dt="2023-01-24T19:51:32.674" v="238" actId="404"/>
          <ac:spMkLst>
            <pc:docMk/>
            <pc:sldMk cId="1776435226" sldId="334"/>
            <ac:spMk id="12" creationId="{44B44810-25FC-AC1F-8D37-0CC88DD2E5CA}"/>
          </ac:spMkLst>
        </pc:spChg>
      </pc:sldChg>
      <pc:sldChg chg="delSp modSp mod">
        <pc:chgData name="Giulio Astori" userId="6e293bfc-c801-4ec4-9b33-7f4f31debd5a" providerId="ADAL" clId="{6681CCC1-9327-4206-8475-026F46010811}" dt="2023-01-24T19:56:45.223" v="363" actId="20577"/>
        <pc:sldMkLst>
          <pc:docMk/>
          <pc:sldMk cId="2331488027" sldId="335"/>
        </pc:sldMkLst>
        <pc:spChg chg="del mod">
          <ac:chgData name="Giulio Astori" userId="6e293bfc-c801-4ec4-9b33-7f4f31debd5a" providerId="ADAL" clId="{6681CCC1-9327-4206-8475-026F46010811}" dt="2023-01-24T19:53:26.033" v="294" actId="478"/>
          <ac:spMkLst>
            <pc:docMk/>
            <pc:sldMk cId="2331488027" sldId="335"/>
            <ac:spMk id="3" creationId="{3B9E3D19-5CB0-D23B-5E78-451A3965A95C}"/>
          </ac:spMkLst>
        </pc:spChg>
        <pc:spChg chg="mod">
          <ac:chgData name="Giulio Astori" userId="6e293bfc-c801-4ec4-9b33-7f4f31debd5a" providerId="ADAL" clId="{6681CCC1-9327-4206-8475-026F46010811}" dt="2023-01-24T19:52:16.601" v="275" actId="20577"/>
          <ac:spMkLst>
            <pc:docMk/>
            <pc:sldMk cId="2331488027" sldId="335"/>
            <ac:spMk id="11" creationId="{63E5DE04-A9EF-0517-FE1A-04AC3D0BC235}"/>
          </ac:spMkLst>
        </pc:spChg>
        <pc:spChg chg="mod">
          <ac:chgData name="Giulio Astori" userId="6e293bfc-c801-4ec4-9b33-7f4f31debd5a" providerId="ADAL" clId="{6681CCC1-9327-4206-8475-026F46010811}" dt="2023-01-24T19:56:45.223" v="363" actId="20577"/>
          <ac:spMkLst>
            <pc:docMk/>
            <pc:sldMk cId="2331488027" sldId="335"/>
            <ac:spMk id="12" creationId="{44B44810-25FC-AC1F-8D37-0CC88DD2E5CA}"/>
          </ac:spMkLst>
        </pc:spChg>
      </pc:sldChg>
      <pc:sldChg chg="del">
        <pc:chgData name="Giulio Astori" userId="6e293bfc-c801-4ec4-9b33-7f4f31debd5a" providerId="ADAL" clId="{6681CCC1-9327-4206-8475-026F46010811}" dt="2023-01-24T19:53:30.214" v="295" actId="47"/>
        <pc:sldMkLst>
          <pc:docMk/>
          <pc:sldMk cId="3101662988" sldId="336"/>
        </pc:sldMkLst>
      </pc:sldChg>
      <pc:sldChg chg="delSp modSp mod">
        <pc:chgData name="Giulio Astori" userId="6e293bfc-c801-4ec4-9b33-7f4f31debd5a" providerId="ADAL" clId="{6681CCC1-9327-4206-8475-026F46010811}" dt="2023-01-24T19:56:54.742" v="364" actId="478"/>
        <pc:sldMkLst>
          <pc:docMk/>
          <pc:sldMk cId="2931736854" sldId="337"/>
        </pc:sldMkLst>
        <pc:spChg chg="del">
          <ac:chgData name="Giulio Astori" userId="6e293bfc-c801-4ec4-9b33-7f4f31debd5a" providerId="ADAL" clId="{6681CCC1-9327-4206-8475-026F46010811}" dt="2023-01-24T19:56:54.742" v="364" actId="478"/>
          <ac:spMkLst>
            <pc:docMk/>
            <pc:sldMk cId="2931736854" sldId="337"/>
            <ac:spMk id="3" creationId="{3B9E3D19-5CB0-D23B-5E78-451A3965A95C}"/>
          </ac:spMkLst>
        </pc:spChg>
        <pc:spChg chg="mod">
          <ac:chgData name="Giulio Astori" userId="6e293bfc-c801-4ec4-9b33-7f4f31debd5a" providerId="ADAL" clId="{6681CCC1-9327-4206-8475-026F46010811}" dt="2023-01-24T19:55:32.228" v="342" actId="20577"/>
          <ac:spMkLst>
            <pc:docMk/>
            <pc:sldMk cId="2931736854" sldId="337"/>
            <ac:spMk id="12" creationId="{44B44810-25FC-AC1F-8D37-0CC88DD2E5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92F2E-BD13-A53C-95FD-36CE056750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44132" y="3947789"/>
            <a:ext cx="2294594" cy="28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storiGiulio" TargetMode="External"/><Relationship Id="rId2" Type="http://schemas.openxmlformats.org/officeDocument/2006/relationships/hyperlink" Target="http://www.linkedin.com/in/giulioastori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Security</a:t>
            </a:r>
            <a:br>
              <a:rPr lang="en-US" dirty="0"/>
            </a:br>
            <a:r>
              <a:rPr lang="en-US" sz="6000" dirty="0"/>
              <a:t>APIs Blueprint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dirty="0"/>
              <a:t>Giulio Astori​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9D692-534A-50A4-C78C-F3EC1F04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91" y="3704556"/>
            <a:ext cx="2145942" cy="26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562721" cy="961899"/>
          </a:xfrm>
        </p:spPr>
        <p:txBody>
          <a:bodyPr/>
          <a:lstStyle/>
          <a:p>
            <a:r>
              <a:rPr lang="en-US" sz="6000" dirty="0"/>
              <a:t>Agenda</a:t>
            </a:r>
            <a:br>
              <a:rPr lang="en-US" sz="6000" dirty="0"/>
            </a:br>
            <a:br>
              <a:rPr lang="en-US" dirty="0"/>
            </a:br>
            <a:r>
              <a:rPr lang="en-US" sz="2800" dirty="0"/>
              <a:t>APIs Blueprint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779" y="2624419"/>
            <a:ext cx="6430056" cy="685800"/>
          </a:xfrm>
        </p:spPr>
        <p:txBody>
          <a:bodyPr/>
          <a:lstStyle/>
          <a:p>
            <a:pPr marR="0"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Purpose of the presentation: To provide an understanding of how APIs are 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 to be covered: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Interchange Formats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Servers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Methods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Security Weaknesses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7" y="513693"/>
            <a:ext cx="5284816" cy="793159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APIs: A fundamental part of modern software development that enables different systems or applications to communicate with each other</a:t>
            </a:r>
            <a:b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APIs: Allows clients to access resources from a provider's API endpoint</a:t>
            </a: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/>
              <a:t>Types of APIs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RESTful APIs 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two of the most common types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RESTful APIs: Representational State Transfer API uses a set of architectural constraints that are based on HTTP methods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 principles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methods (GET, POST, PUT, and DELETE)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Simple, flexible, and widely adopted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choice for simple use cases and for building simple APIs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specification for APIs that allows clients to define the structure of the data they want to request from the server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Query-centric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operations (query, mutation, and subscription)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suited for more complex use cases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powerful and flexible APIs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5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Interchange Formats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(JavaScript Object Notation): The primary data interchange format used for APIs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Human-readable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Easily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parsable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applications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 (Extensible Markup Language): Another format that is commonly used in APIs.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Verbose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commonly used in modern web development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YAML (YAML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Ain’t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Markup Language): Lightweight form of data exchange used in APIs.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1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</a:t>
            </a:r>
            <a:endParaRPr lang="en-US" sz="3200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API keys: Unique strings that API providers generate and grant to authorize access for approved consumers.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 it in requests as specified by the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more secure than basic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exposed to the 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JSON Web Tokens (JWT): A type of token commonly used in API token-based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Three parts (header, payload, and signature)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Encrypted message used to validate the token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Hash-based Message Authentication Code (HMAC): Another method of API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Used by Amazon Web Services (AWS)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Provider creates a secret key and shares it with the consumer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Consumer applies HMAC hash function to request data and secret key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3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Security Weaknesses</a:t>
            </a:r>
            <a:endParaRPr lang="en-US" sz="3200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463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Injection attacks: Occurs when an attacker injects malicious code into an API's input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SQL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Gaining access to sensitive data stored in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Insufficient authentication and access control: APIs that do not have proper authentication and access controls in place are vulnerable to unauthorized access and use by attackers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Weak or easily guessable API keys: APIs that use easily guessable or weak keys can be easily compromised by attackers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Lack of encryption: APIs that do not use encryption to protect sensitive data are vulnerable to data breaches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r>
              <a:rPr lang="en-US" sz="2400" dirty="0"/>
              <a:t> ..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It's important to note that this is not an exhaustive list, as new types of attacks and vulnerabilities continue to emerge.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8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anatomy is important for creating and interacting, and secure APIs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3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561" y="867335"/>
            <a:ext cx="8874306" cy="139288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891" y="4036824"/>
            <a:ext cx="8874306" cy="13928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gastori@duck.com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www.linkedin.com/in/giulioastori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https://twitter.com/AstoriGiulio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FCD3FB60-1C40-CC35-51AA-C6B7C266B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61" y="5357887"/>
            <a:ext cx="499435" cy="49943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1A01F5B-6DF8-A56B-A43A-2C17C7686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61" y="4460234"/>
            <a:ext cx="425759" cy="425759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05FAC90-DE8D-87D9-B54C-85818A9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07" y="4747633"/>
            <a:ext cx="721066" cy="721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75429-8503-9A8A-674C-6B36A9171384}"/>
              </a:ext>
            </a:extLst>
          </p:cNvPr>
          <p:cNvSpPr txBox="1"/>
          <p:nvPr/>
        </p:nvSpPr>
        <p:spPr>
          <a:xfrm>
            <a:off x="408037" y="3577956"/>
            <a:ext cx="84825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spc="100" dirty="0">
                <a:solidFill>
                  <a:schemeClr val="bg1"/>
                </a:solidFill>
                <a:latin typeface="+mj-lt"/>
                <a:ea typeface="+mj-ea"/>
              </a:rPr>
              <a:t>Giulio Astori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97</TotalTime>
  <Words>533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Symbol</vt:lpstr>
      <vt:lpstr>Office Theme</vt:lpstr>
      <vt:lpstr>API Security APIs Blueprint </vt:lpstr>
      <vt:lpstr>Agenda  APIs Blueprint</vt:lpstr>
      <vt:lpstr>Introduction</vt:lpstr>
      <vt:lpstr>Types of APIs</vt:lpstr>
      <vt:lpstr>Data Interchange Formats</vt:lpstr>
      <vt:lpstr>Authentication</vt:lpstr>
      <vt:lpstr>Common Security Weaknesses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Security Web Application 101</dc:title>
  <dc:creator>Giulio Astori</dc:creator>
  <cp:lastModifiedBy>Giulio Astori</cp:lastModifiedBy>
  <cp:revision>5</cp:revision>
  <dcterms:created xsi:type="dcterms:W3CDTF">2023-01-21T22:01:53Z</dcterms:created>
  <dcterms:modified xsi:type="dcterms:W3CDTF">2023-01-24T19:57:10Z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