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314" r:id="rId5"/>
    <p:sldId id="329" r:id="rId6"/>
    <p:sldId id="321" r:id="rId7"/>
    <p:sldId id="332" r:id="rId8"/>
    <p:sldId id="338" r:id="rId9"/>
    <p:sldId id="333" r:id="rId10"/>
    <p:sldId id="339" r:id="rId11"/>
    <p:sldId id="334" r:id="rId12"/>
    <p:sldId id="340" r:id="rId13"/>
    <p:sldId id="341" r:id="rId14"/>
    <p:sldId id="342" r:id="rId15"/>
    <p:sldId id="344" r:id="rId16"/>
    <p:sldId id="343" r:id="rId17"/>
    <p:sldId id="345" r:id="rId18"/>
    <p:sldId id="346" r:id="rId19"/>
    <p:sldId id="347" r:id="rId20"/>
    <p:sldId id="348" r:id="rId21"/>
    <p:sldId id="349" r:id="rId22"/>
    <p:sldId id="350" r:id="rId23"/>
    <p:sldId id="351" r:id="rId24"/>
    <p:sldId id="352" r:id="rId25"/>
    <p:sldId id="353" r:id="rId26"/>
    <p:sldId id="354" r:id="rId27"/>
    <p:sldId id="355" r:id="rId28"/>
    <p:sldId id="337" r:id="rId29"/>
    <p:sldId id="3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DFE"/>
    <a:srgbClr val="D5DEFF"/>
    <a:srgbClr val="F6F7FF"/>
    <a:srgbClr val="DBDCE5"/>
    <a:srgbClr val="F0F1FB"/>
    <a:srgbClr val="DFE1F6"/>
    <a:srgbClr val="EEEFF5"/>
    <a:srgbClr val="DFE1EF"/>
    <a:srgbClr val="A9B1FF"/>
    <a:srgbClr val="FF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8" autoAdjust="0"/>
    <p:restoredTop sz="93020" autoAdjust="0"/>
  </p:normalViewPr>
  <p:slideViewPr>
    <p:cSldViewPr snapToGrid="0">
      <p:cViewPr varScale="1">
        <p:scale>
          <a:sx n="142" d="100"/>
          <a:sy n="142" d="100"/>
        </p:scale>
        <p:origin x="264" y="120"/>
      </p:cViewPr>
      <p:guideLst>
        <p:guide orient="horz" pos="1416"/>
        <p:guide orient="horz" pos="1008"/>
        <p:guide pos="3840"/>
      </p:guideLst>
    </p:cSldViewPr>
  </p:slideViewPr>
  <p:notesTextViewPr>
    <p:cViewPr>
      <p:scale>
        <a:sx n="1" d="1"/>
        <a:sy n="1" d="1"/>
      </p:scale>
      <p:origin x="0" y="0"/>
    </p:cViewPr>
  </p:notesTextViewPr>
  <p:notesViewPr>
    <p:cSldViewPr snapToGrid="0" showGuide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o Astori" userId="6e293bfc-c801-4ec4-9b33-7f4f31debd5a" providerId="ADAL" clId="{53C4DC8B-1301-4089-BBBC-853858F7196F}"/>
    <pc:docChg chg="undo custSel addSld delSld modSld sldOrd">
      <pc:chgData name="Giulio Astori" userId="6e293bfc-c801-4ec4-9b33-7f4f31debd5a" providerId="ADAL" clId="{53C4DC8B-1301-4089-BBBC-853858F7196F}" dt="2023-02-07T22:01:54.101" v="820" actId="478"/>
      <pc:docMkLst>
        <pc:docMk/>
      </pc:docMkLst>
      <pc:sldChg chg="modSp mod">
        <pc:chgData name="Giulio Astori" userId="6e293bfc-c801-4ec4-9b33-7f4f31debd5a" providerId="ADAL" clId="{53C4DC8B-1301-4089-BBBC-853858F7196F}" dt="2023-02-05T11:59:45.496" v="26" actId="20577"/>
        <pc:sldMkLst>
          <pc:docMk/>
          <pc:sldMk cId="3421401082" sldId="314"/>
        </pc:sldMkLst>
        <pc:spChg chg="mod">
          <ac:chgData name="Giulio Astori" userId="6e293bfc-c801-4ec4-9b33-7f4f31debd5a" providerId="ADAL" clId="{53C4DC8B-1301-4089-BBBC-853858F7196F}" dt="2023-02-05T11:59:45.496" v="26" actId="20577"/>
          <ac:spMkLst>
            <pc:docMk/>
            <pc:sldMk cId="3421401082" sldId="314"/>
            <ac:spMk id="2" creationId="{008315D2-7F57-AF2A-38D7-558098789073}"/>
          </ac:spMkLst>
        </pc:spChg>
      </pc:sldChg>
      <pc:sldChg chg="modSp mod">
        <pc:chgData name="Giulio Astori" userId="6e293bfc-c801-4ec4-9b33-7f4f31debd5a" providerId="ADAL" clId="{53C4DC8B-1301-4089-BBBC-853858F7196F}" dt="2023-02-05T12:12:27.800" v="211" actId="404"/>
        <pc:sldMkLst>
          <pc:docMk/>
          <pc:sldMk cId="1362011741" sldId="321"/>
        </pc:sldMkLst>
        <pc:spChg chg="mod">
          <ac:chgData name="Giulio Astori" userId="6e293bfc-c801-4ec4-9b33-7f4f31debd5a" providerId="ADAL" clId="{53C4DC8B-1301-4089-BBBC-853858F7196F}" dt="2023-02-05T12:12:27.800" v="211" actId="404"/>
          <ac:spMkLst>
            <pc:docMk/>
            <pc:sldMk cId="1362011741" sldId="321"/>
            <ac:spMk id="12" creationId="{44B44810-25FC-AC1F-8D37-0CC88DD2E5CA}"/>
          </ac:spMkLst>
        </pc:spChg>
      </pc:sldChg>
      <pc:sldChg chg="modSp mod">
        <pc:chgData name="Giulio Astori" userId="6e293bfc-c801-4ec4-9b33-7f4f31debd5a" providerId="ADAL" clId="{53C4DC8B-1301-4089-BBBC-853858F7196F}" dt="2023-02-07T18:10:35.348" v="819" actId="20577"/>
        <pc:sldMkLst>
          <pc:docMk/>
          <pc:sldMk cId="4294866199" sldId="329"/>
        </pc:sldMkLst>
        <pc:spChg chg="mod">
          <ac:chgData name="Giulio Astori" userId="6e293bfc-c801-4ec4-9b33-7f4f31debd5a" providerId="ADAL" clId="{53C4DC8B-1301-4089-BBBC-853858F7196F}" dt="2023-02-05T12:00:56.886" v="76" actId="20577"/>
          <ac:spMkLst>
            <pc:docMk/>
            <pc:sldMk cId="4294866199" sldId="329"/>
            <ac:spMk id="2" creationId="{A2E2ABBA-2E6D-E7DD-AC67-58D1FCB3F346}"/>
          </ac:spMkLst>
        </pc:spChg>
        <pc:spChg chg="mod">
          <ac:chgData name="Giulio Astori" userId="6e293bfc-c801-4ec4-9b33-7f4f31debd5a" providerId="ADAL" clId="{53C4DC8B-1301-4089-BBBC-853858F7196F}" dt="2023-02-07T18:10:35.348" v="819" actId="20577"/>
          <ac:spMkLst>
            <pc:docMk/>
            <pc:sldMk cId="4294866199" sldId="329"/>
            <ac:spMk id="5" creationId="{59401105-5841-28D0-D6C0-3E1A46648BFE}"/>
          </ac:spMkLst>
        </pc:spChg>
      </pc:sldChg>
      <pc:sldChg chg="modSp mod">
        <pc:chgData name="Giulio Astori" userId="6e293bfc-c801-4ec4-9b33-7f4f31debd5a" providerId="ADAL" clId="{53C4DC8B-1301-4089-BBBC-853858F7196F}" dt="2023-02-05T12:21:46.529" v="283" actId="12"/>
        <pc:sldMkLst>
          <pc:docMk/>
          <pc:sldMk cId="1103858447" sldId="332"/>
        </pc:sldMkLst>
        <pc:spChg chg="mod">
          <ac:chgData name="Giulio Astori" userId="6e293bfc-c801-4ec4-9b33-7f4f31debd5a" providerId="ADAL" clId="{53C4DC8B-1301-4089-BBBC-853858F7196F}" dt="2023-02-05T12:15:55.176" v="241" actId="1037"/>
          <ac:spMkLst>
            <pc:docMk/>
            <pc:sldMk cId="1103858447" sldId="332"/>
            <ac:spMk id="11" creationId="{63E5DE04-A9EF-0517-FE1A-04AC3D0BC235}"/>
          </ac:spMkLst>
        </pc:spChg>
        <pc:spChg chg="mod">
          <ac:chgData name="Giulio Astori" userId="6e293bfc-c801-4ec4-9b33-7f4f31debd5a" providerId="ADAL" clId="{53C4DC8B-1301-4089-BBBC-853858F7196F}" dt="2023-02-05T12:21:46.529" v="283" actId="12"/>
          <ac:spMkLst>
            <pc:docMk/>
            <pc:sldMk cId="1103858447" sldId="332"/>
            <ac:spMk id="12" creationId="{44B44810-25FC-AC1F-8D37-0CC88DD2E5CA}"/>
          </ac:spMkLst>
        </pc:spChg>
      </pc:sldChg>
      <pc:sldChg chg="delSp modSp mod">
        <pc:chgData name="Giulio Astori" userId="6e293bfc-c801-4ec4-9b33-7f4f31debd5a" providerId="ADAL" clId="{53C4DC8B-1301-4089-BBBC-853858F7196F}" dt="2023-02-07T22:01:54.101" v="820" actId="478"/>
        <pc:sldMkLst>
          <pc:docMk/>
          <pc:sldMk cId="2950315332" sldId="333"/>
        </pc:sldMkLst>
        <pc:spChg chg="del">
          <ac:chgData name="Giulio Astori" userId="6e293bfc-c801-4ec4-9b33-7f4f31debd5a" providerId="ADAL" clId="{53C4DC8B-1301-4089-BBBC-853858F7196F}" dt="2023-02-07T22:01:54.101" v="820" actId="478"/>
          <ac:spMkLst>
            <pc:docMk/>
            <pc:sldMk cId="2950315332" sldId="333"/>
            <ac:spMk id="3" creationId="{3B9E3D19-5CB0-D23B-5E78-451A3965A95C}"/>
          </ac:spMkLst>
        </pc:spChg>
        <pc:spChg chg="mod">
          <ac:chgData name="Giulio Astori" userId="6e293bfc-c801-4ec4-9b33-7f4f31debd5a" providerId="ADAL" clId="{53C4DC8B-1301-4089-BBBC-853858F7196F}" dt="2023-02-05T12:27:51.201" v="339" actId="20577"/>
          <ac:spMkLst>
            <pc:docMk/>
            <pc:sldMk cId="2950315332" sldId="333"/>
            <ac:spMk id="11" creationId="{63E5DE04-A9EF-0517-FE1A-04AC3D0BC235}"/>
          </ac:spMkLst>
        </pc:spChg>
        <pc:spChg chg="mod">
          <ac:chgData name="Giulio Astori" userId="6e293bfc-c801-4ec4-9b33-7f4f31debd5a" providerId="ADAL" clId="{53C4DC8B-1301-4089-BBBC-853858F7196F}" dt="2023-02-05T12:30:21.871" v="358" actId="108"/>
          <ac:spMkLst>
            <pc:docMk/>
            <pc:sldMk cId="2950315332" sldId="333"/>
            <ac:spMk id="12" creationId="{44B44810-25FC-AC1F-8D37-0CC88DD2E5CA}"/>
          </ac:spMkLst>
        </pc:spChg>
      </pc:sldChg>
      <pc:sldChg chg="modSp mod">
        <pc:chgData name="Giulio Astori" userId="6e293bfc-c801-4ec4-9b33-7f4f31debd5a" providerId="ADAL" clId="{53C4DC8B-1301-4089-BBBC-853858F7196F}" dt="2023-02-05T12:35:06.903" v="402" actId="12"/>
        <pc:sldMkLst>
          <pc:docMk/>
          <pc:sldMk cId="1776435226" sldId="334"/>
        </pc:sldMkLst>
        <pc:spChg chg="mod">
          <ac:chgData name="Giulio Astori" userId="6e293bfc-c801-4ec4-9b33-7f4f31debd5a" providerId="ADAL" clId="{53C4DC8B-1301-4089-BBBC-853858F7196F}" dt="2023-02-05T12:34:21.214" v="387" actId="20577"/>
          <ac:spMkLst>
            <pc:docMk/>
            <pc:sldMk cId="1776435226" sldId="334"/>
            <ac:spMk id="11" creationId="{63E5DE04-A9EF-0517-FE1A-04AC3D0BC235}"/>
          </ac:spMkLst>
        </pc:spChg>
        <pc:spChg chg="mod">
          <ac:chgData name="Giulio Astori" userId="6e293bfc-c801-4ec4-9b33-7f4f31debd5a" providerId="ADAL" clId="{53C4DC8B-1301-4089-BBBC-853858F7196F}" dt="2023-02-05T12:35:06.903" v="402" actId="12"/>
          <ac:spMkLst>
            <pc:docMk/>
            <pc:sldMk cId="1776435226" sldId="334"/>
            <ac:spMk id="12" creationId="{44B44810-25FC-AC1F-8D37-0CC88DD2E5CA}"/>
          </ac:spMkLst>
        </pc:spChg>
      </pc:sldChg>
      <pc:sldChg chg="del">
        <pc:chgData name="Giulio Astori" userId="6e293bfc-c801-4ec4-9b33-7f4f31debd5a" providerId="ADAL" clId="{53C4DC8B-1301-4089-BBBC-853858F7196F}" dt="2023-02-05T14:04:16.938" v="526" actId="47"/>
        <pc:sldMkLst>
          <pc:docMk/>
          <pc:sldMk cId="2331488027" sldId="335"/>
        </pc:sldMkLst>
      </pc:sldChg>
      <pc:sldChg chg="modSp mod ord">
        <pc:chgData name="Giulio Astori" userId="6e293bfc-c801-4ec4-9b33-7f4f31debd5a" providerId="ADAL" clId="{53C4DC8B-1301-4089-BBBC-853858F7196F}" dt="2023-02-05T17:21:44.575" v="774" actId="404"/>
        <pc:sldMkLst>
          <pc:docMk/>
          <pc:sldMk cId="2931736854" sldId="337"/>
        </pc:sldMkLst>
        <pc:spChg chg="mod">
          <ac:chgData name="Giulio Astori" userId="6e293bfc-c801-4ec4-9b33-7f4f31debd5a" providerId="ADAL" clId="{53C4DC8B-1301-4089-BBBC-853858F7196F}" dt="2023-02-05T17:21:44.575" v="774" actId="404"/>
          <ac:spMkLst>
            <pc:docMk/>
            <pc:sldMk cId="2931736854" sldId="337"/>
            <ac:spMk id="12" creationId="{44B44810-25FC-AC1F-8D37-0CC88DD2E5CA}"/>
          </ac:spMkLst>
        </pc:spChg>
      </pc:sldChg>
      <pc:sldChg chg="addSp delSp modSp new mod modClrScheme chgLayout">
        <pc:chgData name="Giulio Astori" userId="6e293bfc-c801-4ec4-9b33-7f4f31debd5a" providerId="ADAL" clId="{53C4DC8B-1301-4089-BBBC-853858F7196F}" dt="2023-02-05T12:24:54.153" v="302" actId="1076"/>
        <pc:sldMkLst>
          <pc:docMk/>
          <pc:sldMk cId="2581493350" sldId="338"/>
        </pc:sldMkLst>
        <pc:spChg chg="del mod ord">
          <ac:chgData name="Giulio Astori" userId="6e293bfc-c801-4ec4-9b33-7f4f31debd5a" providerId="ADAL" clId="{53C4DC8B-1301-4089-BBBC-853858F7196F}" dt="2023-02-05T12:22:41.908" v="285" actId="700"/>
          <ac:spMkLst>
            <pc:docMk/>
            <pc:sldMk cId="2581493350" sldId="338"/>
            <ac:spMk id="2" creationId="{41178DE3-3282-2B15-3BCD-6EA159BAF527}"/>
          </ac:spMkLst>
        </pc:spChg>
        <pc:spChg chg="del mod ord">
          <ac:chgData name="Giulio Astori" userId="6e293bfc-c801-4ec4-9b33-7f4f31debd5a" providerId="ADAL" clId="{53C4DC8B-1301-4089-BBBC-853858F7196F}" dt="2023-02-05T12:22:41.908" v="285" actId="700"/>
          <ac:spMkLst>
            <pc:docMk/>
            <pc:sldMk cId="2581493350" sldId="338"/>
            <ac:spMk id="3" creationId="{38F72CED-8835-9299-7D2B-CFA6D14A6FF7}"/>
          </ac:spMkLst>
        </pc:spChg>
        <pc:spChg chg="del mod ord">
          <ac:chgData name="Giulio Astori" userId="6e293bfc-c801-4ec4-9b33-7f4f31debd5a" providerId="ADAL" clId="{53C4DC8B-1301-4089-BBBC-853858F7196F}" dt="2023-02-05T12:23:19.181" v="293" actId="478"/>
          <ac:spMkLst>
            <pc:docMk/>
            <pc:sldMk cId="2581493350" sldId="338"/>
            <ac:spMk id="4" creationId="{BEA9ABDB-2E9C-5D93-452A-810AC622775B}"/>
          </ac:spMkLst>
        </pc:spChg>
        <pc:spChg chg="del mod ord">
          <ac:chgData name="Giulio Astori" userId="6e293bfc-c801-4ec4-9b33-7f4f31debd5a" providerId="ADAL" clId="{53C4DC8B-1301-4089-BBBC-853858F7196F}" dt="2023-02-05T12:23:15.750" v="291" actId="478"/>
          <ac:spMkLst>
            <pc:docMk/>
            <pc:sldMk cId="2581493350" sldId="338"/>
            <ac:spMk id="5" creationId="{E96FEC4F-81ED-8E15-E171-66992663AEB1}"/>
          </ac:spMkLst>
        </pc:spChg>
        <pc:spChg chg="add del mod ord">
          <ac:chgData name="Giulio Astori" userId="6e293bfc-c801-4ec4-9b33-7f4f31debd5a" providerId="ADAL" clId="{53C4DC8B-1301-4089-BBBC-853858F7196F}" dt="2023-02-05T12:23:10.208" v="290" actId="700"/>
          <ac:spMkLst>
            <pc:docMk/>
            <pc:sldMk cId="2581493350" sldId="338"/>
            <ac:spMk id="6" creationId="{20C80FEE-E5B5-F9F2-2C82-51AC82C3D695}"/>
          </ac:spMkLst>
        </pc:spChg>
        <pc:spChg chg="add del mod ord">
          <ac:chgData name="Giulio Astori" userId="6e293bfc-c801-4ec4-9b33-7f4f31debd5a" providerId="ADAL" clId="{53C4DC8B-1301-4089-BBBC-853858F7196F}" dt="2023-02-05T12:22:48.341" v="286" actId="478"/>
          <ac:spMkLst>
            <pc:docMk/>
            <pc:sldMk cId="2581493350" sldId="338"/>
            <ac:spMk id="7" creationId="{1C380920-EFFA-1FE8-029F-EC3C4D563111}"/>
          </ac:spMkLst>
        </pc:spChg>
        <pc:spChg chg="add del mod ord">
          <ac:chgData name="Giulio Astori" userId="6e293bfc-c801-4ec4-9b33-7f4f31debd5a" providerId="ADAL" clId="{53C4DC8B-1301-4089-BBBC-853858F7196F}" dt="2023-02-05T12:22:54.557" v="289" actId="478"/>
          <ac:spMkLst>
            <pc:docMk/>
            <pc:sldMk cId="2581493350" sldId="338"/>
            <ac:spMk id="8" creationId="{3D39A853-4C97-2B3F-8975-ABB81DDDC9BA}"/>
          </ac:spMkLst>
        </pc:spChg>
        <pc:spChg chg="add del mod ord">
          <ac:chgData name="Giulio Astori" userId="6e293bfc-c801-4ec4-9b33-7f4f31debd5a" providerId="ADAL" clId="{53C4DC8B-1301-4089-BBBC-853858F7196F}" dt="2023-02-05T12:22:51.910" v="287" actId="478"/>
          <ac:spMkLst>
            <pc:docMk/>
            <pc:sldMk cId="2581493350" sldId="338"/>
            <ac:spMk id="9" creationId="{38D3A0A2-2DCA-9D07-8025-25DC6312AB1D}"/>
          </ac:spMkLst>
        </pc:spChg>
        <pc:spChg chg="add del mod ord">
          <ac:chgData name="Giulio Astori" userId="6e293bfc-c801-4ec4-9b33-7f4f31debd5a" providerId="ADAL" clId="{53C4DC8B-1301-4089-BBBC-853858F7196F}" dt="2023-02-05T12:22:53.283" v="288" actId="478"/>
          <ac:spMkLst>
            <pc:docMk/>
            <pc:sldMk cId="2581493350" sldId="338"/>
            <ac:spMk id="10" creationId="{F2BEB956-8B75-480A-063E-DBE38E981FA1}"/>
          </ac:spMkLst>
        </pc:spChg>
        <pc:spChg chg="add del mod ord">
          <ac:chgData name="Giulio Astori" userId="6e293bfc-c801-4ec4-9b33-7f4f31debd5a" providerId="ADAL" clId="{53C4DC8B-1301-4089-BBBC-853858F7196F}" dt="2023-02-05T12:23:21.154" v="294" actId="478"/>
          <ac:spMkLst>
            <pc:docMk/>
            <pc:sldMk cId="2581493350" sldId="338"/>
            <ac:spMk id="11" creationId="{013DA27D-65A5-5C18-E024-DC8DE737A5B5}"/>
          </ac:spMkLst>
        </pc:spChg>
        <pc:spChg chg="add del mod ord">
          <ac:chgData name="Giulio Astori" userId="6e293bfc-c801-4ec4-9b33-7f4f31debd5a" providerId="ADAL" clId="{53C4DC8B-1301-4089-BBBC-853858F7196F}" dt="2023-02-05T12:23:17.146" v="292" actId="478"/>
          <ac:spMkLst>
            <pc:docMk/>
            <pc:sldMk cId="2581493350" sldId="338"/>
            <ac:spMk id="12" creationId="{E7793D9D-3586-03E2-541C-F6E293CCCAE9}"/>
          </ac:spMkLst>
        </pc:spChg>
        <pc:spChg chg="add mod">
          <ac:chgData name="Giulio Astori" userId="6e293bfc-c801-4ec4-9b33-7f4f31debd5a" providerId="ADAL" clId="{53C4DC8B-1301-4089-BBBC-853858F7196F}" dt="2023-02-05T12:24:54.153" v="302" actId="1076"/>
          <ac:spMkLst>
            <pc:docMk/>
            <pc:sldMk cId="2581493350" sldId="338"/>
            <ac:spMk id="14" creationId="{3E9D148F-4067-11FE-968A-32607FAA9393}"/>
          </ac:spMkLst>
        </pc:spChg>
        <pc:picChg chg="add mod">
          <ac:chgData name="Giulio Astori" userId="6e293bfc-c801-4ec4-9b33-7f4f31debd5a" providerId="ADAL" clId="{53C4DC8B-1301-4089-BBBC-853858F7196F}" dt="2023-02-05T12:24:30.652" v="300" actId="1076"/>
          <ac:picMkLst>
            <pc:docMk/>
            <pc:sldMk cId="2581493350" sldId="338"/>
            <ac:picMk id="16" creationId="{DCEC6AE2-F1FB-72C3-77C5-08EA9DC3AF5B}"/>
          </ac:picMkLst>
        </pc:picChg>
      </pc:sldChg>
      <pc:sldChg chg="addSp delSp modSp add mod ord">
        <pc:chgData name="Giulio Astori" userId="6e293bfc-c801-4ec4-9b33-7f4f31debd5a" providerId="ADAL" clId="{53C4DC8B-1301-4089-BBBC-853858F7196F}" dt="2023-02-05T12:31:48.573" v="369" actId="1076"/>
        <pc:sldMkLst>
          <pc:docMk/>
          <pc:sldMk cId="2365961688" sldId="339"/>
        </pc:sldMkLst>
        <pc:spChg chg="mod">
          <ac:chgData name="Giulio Astori" userId="6e293bfc-c801-4ec4-9b33-7f4f31debd5a" providerId="ADAL" clId="{53C4DC8B-1301-4089-BBBC-853858F7196F}" dt="2023-02-05T12:31:42.879" v="366" actId="20577"/>
          <ac:spMkLst>
            <pc:docMk/>
            <pc:sldMk cId="2365961688" sldId="339"/>
            <ac:spMk id="14" creationId="{3E9D148F-4067-11FE-968A-32607FAA9393}"/>
          </ac:spMkLst>
        </pc:spChg>
        <pc:picChg chg="add mod">
          <ac:chgData name="Giulio Astori" userId="6e293bfc-c801-4ec4-9b33-7f4f31debd5a" providerId="ADAL" clId="{53C4DC8B-1301-4089-BBBC-853858F7196F}" dt="2023-02-05T12:31:48.573" v="369" actId="1076"/>
          <ac:picMkLst>
            <pc:docMk/>
            <pc:sldMk cId="2365961688" sldId="339"/>
            <ac:picMk id="3" creationId="{D4806DFB-3B99-6FB2-8973-C5C1D720F5F3}"/>
          </ac:picMkLst>
        </pc:picChg>
        <pc:picChg chg="del">
          <ac:chgData name="Giulio Astori" userId="6e293bfc-c801-4ec4-9b33-7f4f31debd5a" providerId="ADAL" clId="{53C4DC8B-1301-4089-BBBC-853858F7196F}" dt="2023-02-05T12:31:44.969" v="367" actId="478"/>
          <ac:picMkLst>
            <pc:docMk/>
            <pc:sldMk cId="2365961688" sldId="339"/>
            <ac:picMk id="16" creationId="{DCEC6AE2-F1FB-72C3-77C5-08EA9DC3AF5B}"/>
          </ac:picMkLst>
        </pc:picChg>
      </pc:sldChg>
      <pc:sldChg chg="addSp delSp modSp add mod ord modClrScheme chgLayout">
        <pc:chgData name="Giulio Astori" userId="6e293bfc-c801-4ec4-9b33-7f4f31debd5a" providerId="ADAL" clId="{53C4DC8B-1301-4089-BBBC-853858F7196F}" dt="2023-02-05T13:51:44.665" v="449" actId="1076"/>
        <pc:sldMkLst>
          <pc:docMk/>
          <pc:sldMk cId="3091973281" sldId="340"/>
        </pc:sldMkLst>
        <pc:spChg chg="add mod">
          <ac:chgData name="Giulio Astori" userId="6e293bfc-c801-4ec4-9b33-7f4f31debd5a" providerId="ADAL" clId="{53C4DC8B-1301-4089-BBBC-853858F7196F}" dt="2023-02-05T13:51:32.701" v="444" actId="14100"/>
          <ac:spMkLst>
            <pc:docMk/>
            <pc:sldMk cId="3091973281" sldId="340"/>
            <ac:spMk id="6" creationId="{D1E94BAB-4D9F-8C98-7DDE-B20F35312545}"/>
          </ac:spMkLst>
        </pc:spChg>
        <pc:spChg chg="add del mod ord">
          <ac:chgData name="Giulio Astori" userId="6e293bfc-c801-4ec4-9b33-7f4f31debd5a" providerId="ADAL" clId="{53C4DC8B-1301-4089-BBBC-853858F7196F}" dt="2023-02-05T13:51:18.109" v="439" actId="478"/>
          <ac:spMkLst>
            <pc:docMk/>
            <pc:sldMk cId="3091973281" sldId="340"/>
            <ac:spMk id="9" creationId="{6B49801B-1E04-C331-370C-B197E86B0263}"/>
          </ac:spMkLst>
        </pc:spChg>
        <pc:spChg chg="add del mod ord">
          <ac:chgData name="Giulio Astori" userId="6e293bfc-c801-4ec4-9b33-7f4f31debd5a" providerId="ADAL" clId="{53C4DC8B-1301-4089-BBBC-853858F7196F}" dt="2023-02-05T13:51:21.444" v="441" actId="478"/>
          <ac:spMkLst>
            <pc:docMk/>
            <pc:sldMk cId="3091973281" sldId="340"/>
            <ac:spMk id="10" creationId="{A507682D-5C3F-098C-7AB7-77E8EF6EB901}"/>
          </ac:spMkLst>
        </pc:spChg>
        <pc:spChg chg="add del mod ord">
          <ac:chgData name="Giulio Astori" userId="6e293bfc-c801-4ec4-9b33-7f4f31debd5a" providerId="ADAL" clId="{53C4DC8B-1301-4089-BBBC-853858F7196F}" dt="2023-02-05T13:51:20.326" v="440" actId="478"/>
          <ac:spMkLst>
            <pc:docMk/>
            <pc:sldMk cId="3091973281" sldId="340"/>
            <ac:spMk id="11" creationId="{FB047421-5B73-EFE9-8D34-22955A2F0ACC}"/>
          </ac:spMkLst>
        </pc:spChg>
        <pc:spChg chg="mod">
          <ac:chgData name="Giulio Astori" userId="6e293bfc-c801-4ec4-9b33-7f4f31debd5a" providerId="ADAL" clId="{53C4DC8B-1301-4089-BBBC-853858F7196F}" dt="2023-02-05T13:50:20.895" v="427" actId="404"/>
          <ac:spMkLst>
            <pc:docMk/>
            <pc:sldMk cId="3091973281" sldId="340"/>
            <ac:spMk id="14" creationId="{3E9D148F-4067-11FE-968A-32607FAA9393}"/>
          </ac:spMkLst>
        </pc:spChg>
        <pc:picChg chg="del">
          <ac:chgData name="Giulio Astori" userId="6e293bfc-c801-4ec4-9b33-7f4f31debd5a" providerId="ADAL" clId="{53C4DC8B-1301-4089-BBBC-853858F7196F}" dt="2023-02-05T13:49:15.477" v="415" actId="478"/>
          <ac:picMkLst>
            <pc:docMk/>
            <pc:sldMk cId="3091973281" sldId="340"/>
            <ac:picMk id="3" creationId="{D4806DFB-3B99-6FB2-8973-C5C1D720F5F3}"/>
          </ac:picMkLst>
        </pc:picChg>
        <pc:picChg chg="add mod">
          <ac:chgData name="Giulio Astori" userId="6e293bfc-c801-4ec4-9b33-7f4f31debd5a" providerId="ADAL" clId="{53C4DC8B-1301-4089-BBBC-853858F7196F}" dt="2023-02-05T13:51:44.665" v="449" actId="1076"/>
          <ac:picMkLst>
            <pc:docMk/>
            <pc:sldMk cId="3091973281" sldId="340"/>
            <ac:picMk id="4" creationId="{AE014D75-0189-228A-EA0A-3D2C1E96E81B}"/>
          </ac:picMkLst>
        </pc:picChg>
        <pc:picChg chg="add mod">
          <ac:chgData name="Giulio Astori" userId="6e293bfc-c801-4ec4-9b33-7f4f31debd5a" providerId="ADAL" clId="{53C4DC8B-1301-4089-BBBC-853858F7196F}" dt="2023-02-05T13:51:28.063" v="443" actId="1076"/>
          <ac:picMkLst>
            <pc:docMk/>
            <pc:sldMk cId="3091973281" sldId="340"/>
            <ac:picMk id="8" creationId="{3F2E68E8-1319-AD6E-C70C-AA0031EA9D87}"/>
          </ac:picMkLst>
        </pc:picChg>
      </pc:sldChg>
      <pc:sldChg chg="modSp add mod ord">
        <pc:chgData name="Giulio Astori" userId="6e293bfc-c801-4ec4-9b33-7f4f31debd5a" providerId="ADAL" clId="{53C4DC8B-1301-4089-BBBC-853858F7196F}" dt="2023-02-05T14:01:36.562" v="496" actId="20577"/>
        <pc:sldMkLst>
          <pc:docMk/>
          <pc:sldMk cId="951258353" sldId="341"/>
        </pc:sldMkLst>
        <pc:spChg chg="mod">
          <ac:chgData name="Giulio Astori" userId="6e293bfc-c801-4ec4-9b33-7f4f31debd5a" providerId="ADAL" clId="{53C4DC8B-1301-4089-BBBC-853858F7196F}" dt="2023-02-05T13:56:13.300" v="461" actId="20577"/>
          <ac:spMkLst>
            <pc:docMk/>
            <pc:sldMk cId="951258353" sldId="341"/>
            <ac:spMk id="11" creationId="{63E5DE04-A9EF-0517-FE1A-04AC3D0BC235}"/>
          </ac:spMkLst>
        </pc:spChg>
        <pc:spChg chg="mod">
          <ac:chgData name="Giulio Astori" userId="6e293bfc-c801-4ec4-9b33-7f4f31debd5a" providerId="ADAL" clId="{53C4DC8B-1301-4089-BBBC-853858F7196F}" dt="2023-02-05T14:01:36.562" v="496" actId="20577"/>
          <ac:spMkLst>
            <pc:docMk/>
            <pc:sldMk cId="951258353" sldId="341"/>
            <ac:spMk id="12" creationId="{44B44810-25FC-AC1F-8D37-0CC88DD2E5CA}"/>
          </ac:spMkLst>
        </pc:spChg>
      </pc:sldChg>
      <pc:sldChg chg="addSp delSp modSp add mod ord">
        <pc:chgData name="Giulio Astori" userId="6e293bfc-c801-4ec4-9b33-7f4f31debd5a" providerId="ADAL" clId="{53C4DC8B-1301-4089-BBBC-853858F7196F}" dt="2023-02-05T14:03:42.167" v="521" actId="1076"/>
        <pc:sldMkLst>
          <pc:docMk/>
          <pc:sldMk cId="356525667" sldId="342"/>
        </pc:sldMkLst>
        <pc:spChg chg="mod">
          <ac:chgData name="Giulio Astori" userId="6e293bfc-c801-4ec4-9b33-7f4f31debd5a" providerId="ADAL" clId="{53C4DC8B-1301-4089-BBBC-853858F7196F}" dt="2023-02-05T14:03:20.718" v="515" actId="20577"/>
          <ac:spMkLst>
            <pc:docMk/>
            <pc:sldMk cId="356525667" sldId="342"/>
            <ac:spMk id="6" creationId="{D1E94BAB-4D9F-8C98-7DDE-B20F35312545}"/>
          </ac:spMkLst>
        </pc:spChg>
        <pc:spChg chg="mod">
          <ac:chgData name="Giulio Astori" userId="6e293bfc-c801-4ec4-9b33-7f4f31debd5a" providerId="ADAL" clId="{53C4DC8B-1301-4089-BBBC-853858F7196F}" dt="2023-02-05T14:02:08.887" v="503" actId="108"/>
          <ac:spMkLst>
            <pc:docMk/>
            <pc:sldMk cId="356525667" sldId="342"/>
            <ac:spMk id="14" creationId="{3E9D148F-4067-11FE-968A-32607FAA9393}"/>
          </ac:spMkLst>
        </pc:spChg>
        <pc:picChg chg="add mod">
          <ac:chgData name="Giulio Astori" userId="6e293bfc-c801-4ec4-9b33-7f4f31debd5a" providerId="ADAL" clId="{53C4DC8B-1301-4089-BBBC-853858F7196F}" dt="2023-02-05T14:03:40.611" v="520" actId="1076"/>
          <ac:picMkLst>
            <pc:docMk/>
            <pc:sldMk cId="356525667" sldId="342"/>
            <ac:picMk id="3" creationId="{7DD7EDCB-3D49-98DE-8AF8-1E45CD4D0C11}"/>
          </ac:picMkLst>
        </pc:picChg>
        <pc:picChg chg="del">
          <ac:chgData name="Giulio Astori" userId="6e293bfc-c801-4ec4-9b33-7f4f31debd5a" providerId="ADAL" clId="{53C4DC8B-1301-4089-BBBC-853858F7196F}" dt="2023-02-05T14:02:11.303" v="504" actId="478"/>
          <ac:picMkLst>
            <pc:docMk/>
            <pc:sldMk cId="356525667" sldId="342"/>
            <ac:picMk id="4" creationId="{AE014D75-0189-228A-EA0A-3D2C1E96E81B}"/>
          </ac:picMkLst>
        </pc:picChg>
        <pc:picChg chg="add mod">
          <ac:chgData name="Giulio Astori" userId="6e293bfc-c801-4ec4-9b33-7f4f31debd5a" providerId="ADAL" clId="{53C4DC8B-1301-4089-BBBC-853858F7196F}" dt="2023-02-05T14:03:42.167" v="521" actId="1076"/>
          <ac:picMkLst>
            <pc:docMk/>
            <pc:sldMk cId="356525667" sldId="342"/>
            <ac:picMk id="7" creationId="{E32DE6C9-2629-087C-1B97-7EF2C711C053}"/>
          </ac:picMkLst>
        </pc:picChg>
        <pc:picChg chg="del">
          <ac:chgData name="Giulio Astori" userId="6e293bfc-c801-4ec4-9b33-7f4f31debd5a" providerId="ADAL" clId="{53C4DC8B-1301-4089-BBBC-853858F7196F}" dt="2023-02-05T14:03:31.729" v="516" actId="478"/>
          <ac:picMkLst>
            <pc:docMk/>
            <pc:sldMk cId="356525667" sldId="342"/>
            <ac:picMk id="8" creationId="{3F2E68E8-1319-AD6E-C70C-AA0031EA9D87}"/>
          </ac:picMkLst>
        </pc:picChg>
      </pc:sldChg>
      <pc:sldChg chg="addSp delSp modSp add mod ord">
        <pc:chgData name="Giulio Astori" userId="6e293bfc-c801-4ec4-9b33-7f4f31debd5a" providerId="ADAL" clId="{53C4DC8B-1301-4089-BBBC-853858F7196F}" dt="2023-02-05T14:08:21.819" v="582" actId="1076"/>
        <pc:sldMkLst>
          <pc:docMk/>
          <pc:sldMk cId="3760536191" sldId="343"/>
        </pc:sldMkLst>
        <pc:spChg chg="mod">
          <ac:chgData name="Giulio Astori" userId="6e293bfc-c801-4ec4-9b33-7f4f31debd5a" providerId="ADAL" clId="{53C4DC8B-1301-4089-BBBC-853858F7196F}" dt="2023-02-05T14:08:21.819" v="582" actId="1076"/>
          <ac:spMkLst>
            <pc:docMk/>
            <pc:sldMk cId="3760536191" sldId="343"/>
            <ac:spMk id="6" creationId="{D1E94BAB-4D9F-8C98-7DDE-B20F35312545}"/>
          </ac:spMkLst>
        </pc:spChg>
        <pc:spChg chg="mod">
          <ac:chgData name="Giulio Astori" userId="6e293bfc-c801-4ec4-9b33-7f4f31debd5a" providerId="ADAL" clId="{53C4DC8B-1301-4089-BBBC-853858F7196F}" dt="2023-02-05T14:07:39.803" v="574"/>
          <ac:spMkLst>
            <pc:docMk/>
            <pc:sldMk cId="3760536191" sldId="343"/>
            <ac:spMk id="14" creationId="{3E9D148F-4067-11FE-968A-32607FAA9393}"/>
          </ac:spMkLst>
        </pc:spChg>
        <pc:picChg chg="del">
          <ac:chgData name="Giulio Astori" userId="6e293bfc-c801-4ec4-9b33-7f4f31debd5a" providerId="ADAL" clId="{53C4DC8B-1301-4089-BBBC-853858F7196F}" dt="2023-02-05T14:07:51.619" v="575" actId="478"/>
          <ac:picMkLst>
            <pc:docMk/>
            <pc:sldMk cId="3760536191" sldId="343"/>
            <ac:picMk id="3" creationId="{7DD7EDCB-3D49-98DE-8AF8-1E45CD4D0C11}"/>
          </ac:picMkLst>
        </pc:picChg>
        <pc:picChg chg="add mod">
          <ac:chgData name="Giulio Astori" userId="6e293bfc-c801-4ec4-9b33-7f4f31debd5a" providerId="ADAL" clId="{53C4DC8B-1301-4089-BBBC-853858F7196F}" dt="2023-02-05T14:07:54.822" v="577" actId="1076"/>
          <ac:picMkLst>
            <pc:docMk/>
            <pc:sldMk cId="3760536191" sldId="343"/>
            <ac:picMk id="4" creationId="{76923A6E-D80A-8100-93A8-FA59FFBD600E}"/>
          </ac:picMkLst>
        </pc:picChg>
        <pc:picChg chg="del">
          <ac:chgData name="Giulio Astori" userId="6e293bfc-c801-4ec4-9b33-7f4f31debd5a" providerId="ADAL" clId="{53C4DC8B-1301-4089-BBBC-853858F7196F}" dt="2023-02-05T14:08:14.962" v="579" actId="478"/>
          <ac:picMkLst>
            <pc:docMk/>
            <pc:sldMk cId="3760536191" sldId="343"/>
            <ac:picMk id="7" creationId="{E32DE6C9-2629-087C-1B97-7EF2C711C053}"/>
          </ac:picMkLst>
        </pc:picChg>
        <pc:picChg chg="add mod">
          <ac:chgData name="Giulio Astori" userId="6e293bfc-c801-4ec4-9b33-7f4f31debd5a" providerId="ADAL" clId="{53C4DC8B-1301-4089-BBBC-853858F7196F}" dt="2023-02-05T14:08:18.978" v="581" actId="1076"/>
          <ac:picMkLst>
            <pc:docMk/>
            <pc:sldMk cId="3760536191" sldId="343"/>
            <ac:picMk id="8" creationId="{912CBFB2-4478-4621-67D4-0A58FF6CF906}"/>
          </ac:picMkLst>
        </pc:picChg>
      </pc:sldChg>
      <pc:sldChg chg="modSp add mod ord">
        <pc:chgData name="Giulio Astori" userId="6e293bfc-c801-4ec4-9b33-7f4f31debd5a" providerId="ADAL" clId="{53C4DC8B-1301-4089-BBBC-853858F7196F}" dt="2023-02-05T14:07:15.504" v="573" actId="20577"/>
        <pc:sldMkLst>
          <pc:docMk/>
          <pc:sldMk cId="469940198" sldId="344"/>
        </pc:sldMkLst>
        <pc:spChg chg="mod">
          <ac:chgData name="Giulio Astori" userId="6e293bfc-c801-4ec4-9b33-7f4f31debd5a" providerId="ADAL" clId="{53C4DC8B-1301-4089-BBBC-853858F7196F}" dt="2023-02-05T14:06:06.170" v="535" actId="1076"/>
          <ac:spMkLst>
            <pc:docMk/>
            <pc:sldMk cId="469940198" sldId="344"/>
            <ac:spMk id="11" creationId="{63E5DE04-A9EF-0517-FE1A-04AC3D0BC235}"/>
          </ac:spMkLst>
        </pc:spChg>
        <pc:spChg chg="mod">
          <ac:chgData name="Giulio Astori" userId="6e293bfc-c801-4ec4-9b33-7f4f31debd5a" providerId="ADAL" clId="{53C4DC8B-1301-4089-BBBC-853858F7196F}" dt="2023-02-05T14:07:15.504" v="573" actId="20577"/>
          <ac:spMkLst>
            <pc:docMk/>
            <pc:sldMk cId="469940198" sldId="344"/>
            <ac:spMk id="12" creationId="{44B44810-25FC-AC1F-8D37-0CC88DD2E5CA}"/>
          </ac:spMkLst>
        </pc:spChg>
      </pc:sldChg>
      <pc:sldChg chg="add del ord replId">
        <pc:chgData name="Giulio Astori" userId="6e293bfc-c801-4ec4-9b33-7f4f31debd5a" providerId="ADAL" clId="{53C4DC8B-1301-4089-BBBC-853858F7196F}" dt="2023-02-05T14:04:14.669" v="525" actId="47"/>
        <pc:sldMkLst>
          <pc:docMk/>
          <pc:sldMk cId="736435526" sldId="344"/>
        </pc:sldMkLst>
      </pc:sldChg>
      <pc:sldChg chg="modSp add mod">
        <pc:chgData name="Giulio Astori" userId="6e293bfc-c801-4ec4-9b33-7f4f31debd5a" providerId="ADAL" clId="{53C4DC8B-1301-4089-BBBC-853858F7196F}" dt="2023-02-05T16:19:38.479" v="594" actId="20577"/>
        <pc:sldMkLst>
          <pc:docMk/>
          <pc:sldMk cId="3667275374" sldId="345"/>
        </pc:sldMkLst>
        <pc:spChg chg="mod">
          <ac:chgData name="Giulio Astori" userId="6e293bfc-c801-4ec4-9b33-7f4f31debd5a" providerId="ADAL" clId="{53C4DC8B-1301-4089-BBBC-853858F7196F}" dt="2023-02-05T16:18:49.545" v="588"/>
          <ac:spMkLst>
            <pc:docMk/>
            <pc:sldMk cId="3667275374" sldId="345"/>
            <ac:spMk id="11" creationId="{63E5DE04-A9EF-0517-FE1A-04AC3D0BC235}"/>
          </ac:spMkLst>
        </pc:spChg>
        <pc:spChg chg="mod">
          <ac:chgData name="Giulio Astori" userId="6e293bfc-c801-4ec4-9b33-7f4f31debd5a" providerId="ADAL" clId="{53C4DC8B-1301-4089-BBBC-853858F7196F}" dt="2023-02-05T16:19:38.479" v="594" actId="20577"/>
          <ac:spMkLst>
            <pc:docMk/>
            <pc:sldMk cId="3667275374" sldId="345"/>
            <ac:spMk id="12" creationId="{44B44810-25FC-AC1F-8D37-0CC88DD2E5CA}"/>
          </ac:spMkLst>
        </pc:spChg>
      </pc:sldChg>
      <pc:sldChg chg="addSp delSp modSp add mod replId">
        <pc:chgData name="Giulio Astori" userId="6e293bfc-c801-4ec4-9b33-7f4f31debd5a" providerId="ADAL" clId="{53C4DC8B-1301-4089-BBBC-853858F7196F}" dt="2023-02-05T16:21:45.512" v="608" actId="1076"/>
        <pc:sldMkLst>
          <pc:docMk/>
          <pc:sldMk cId="3732729198" sldId="346"/>
        </pc:sldMkLst>
        <pc:spChg chg="mod">
          <ac:chgData name="Giulio Astori" userId="6e293bfc-c801-4ec4-9b33-7f4f31debd5a" providerId="ADAL" clId="{53C4DC8B-1301-4089-BBBC-853858F7196F}" dt="2023-02-05T16:21:17.213" v="602"/>
          <ac:spMkLst>
            <pc:docMk/>
            <pc:sldMk cId="3732729198" sldId="346"/>
            <ac:spMk id="6" creationId="{D1E94BAB-4D9F-8C98-7DDE-B20F35312545}"/>
          </ac:spMkLst>
        </pc:spChg>
        <pc:spChg chg="mod">
          <ac:chgData name="Giulio Astori" userId="6e293bfc-c801-4ec4-9b33-7f4f31debd5a" providerId="ADAL" clId="{53C4DC8B-1301-4089-BBBC-853858F7196F}" dt="2023-02-05T16:19:58.892" v="595"/>
          <ac:spMkLst>
            <pc:docMk/>
            <pc:sldMk cId="3732729198" sldId="346"/>
            <ac:spMk id="14" creationId="{3E9D148F-4067-11FE-968A-32607FAA9393}"/>
          </ac:spMkLst>
        </pc:spChg>
        <pc:picChg chg="add mod">
          <ac:chgData name="Giulio Astori" userId="6e293bfc-c801-4ec4-9b33-7f4f31debd5a" providerId="ADAL" clId="{53C4DC8B-1301-4089-BBBC-853858F7196F}" dt="2023-02-05T16:20:23.973" v="601" actId="1076"/>
          <ac:picMkLst>
            <pc:docMk/>
            <pc:sldMk cId="3732729198" sldId="346"/>
            <ac:picMk id="3" creationId="{694FD045-E999-0DA0-7482-E251854877BB}"/>
          </ac:picMkLst>
        </pc:picChg>
        <pc:picChg chg="del mod">
          <ac:chgData name="Giulio Astori" userId="6e293bfc-c801-4ec4-9b33-7f4f31debd5a" providerId="ADAL" clId="{53C4DC8B-1301-4089-BBBC-853858F7196F}" dt="2023-02-05T16:20:13.100" v="597" actId="478"/>
          <ac:picMkLst>
            <pc:docMk/>
            <pc:sldMk cId="3732729198" sldId="346"/>
            <ac:picMk id="4" creationId="{76923A6E-D80A-8100-93A8-FA59FFBD600E}"/>
          </ac:picMkLst>
        </pc:picChg>
        <pc:picChg chg="add mod">
          <ac:chgData name="Giulio Astori" userId="6e293bfc-c801-4ec4-9b33-7f4f31debd5a" providerId="ADAL" clId="{53C4DC8B-1301-4089-BBBC-853858F7196F}" dt="2023-02-05T16:21:45.512" v="608" actId="1076"/>
          <ac:picMkLst>
            <pc:docMk/>
            <pc:sldMk cId="3732729198" sldId="346"/>
            <ac:picMk id="7" creationId="{B99DD6F4-6EBD-4FCB-31BA-FEB4BDA08581}"/>
          </ac:picMkLst>
        </pc:picChg>
        <pc:picChg chg="del">
          <ac:chgData name="Giulio Astori" userId="6e293bfc-c801-4ec4-9b33-7f4f31debd5a" providerId="ADAL" clId="{53C4DC8B-1301-4089-BBBC-853858F7196F}" dt="2023-02-05T16:21:30.371" v="603" actId="478"/>
          <ac:picMkLst>
            <pc:docMk/>
            <pc:sldMk cId="3732729198" sldId="346"/>
            <ac:picMk id="8" creationId="{912CBFB2-4478-4621-67D4-0A58FF6CF906}"/>
          </ac:picMkLst>
        </pc:picChg>
      </pc:sldChg>
      <pc:sldChg chg="modSp add mod">
        <pc:chgData name="Giulio Astori" userId="6e293bfc-c801-4ec4-9b33-7f4f31debd5a" providerId="ADAL" clId="{53C4DC8B-1301-4089-BBBC-853858F7196F}" dt="2023-02-05T17:06:10.576" v="627"/>
        <pc:sldMkLst>
          <pc:docMk/>
          <pc:sldMk cId="3216235645" sldId="347"/>
        </pc:sldMkLst>
        <pc:spChg chg="mod">
          <ac:chgData name="Giulio Astori" userId="6e293bfc-c801-4ec4-9b33-7f4f31debd5a" providerId="ADAL" clId="{53C4DC8B-1301-4089-BBBC-853858F7196F}" dt="2023-02-05T17:05:24.620" v="611" actId="20577"/>
          <ac:spMkLst>
            <pc:docMk/>
            <pc:sldMk cId="3216235645" sldId="347"/>
            <ac:spMk id="11" creationId="{63E5DE04-A9EF-0517-FE1A-04AC3D0BC235}"/>
          </ac:spMkLst>
        </pc:spChg>
        <pc:spChg chg="mod">
          <ac:chgData name="Giulio Astori" userId="6e293bfc-c801-4ec4-9b33-7f4f31debd5a" providerId="ADAL" clId="{53C4DC8B-1301-4089-BBBC-853858F7196F}" dt="2023-02-05T17:06:10.576" v="627"/>
          <ac:spMkLst>
            <pc:docMk/>
            <pc:sldMk cId="3216235645" sldId="347"/>
            <ac:spMk id="12" creationId="{44B44810-25FC-AC1F-8D37-0CC88DD2E5CA}"/>
          </ac:spMkLst>
        </pc:spChg>
      </pc:sldChg>
      <pc:sldChg chg="addSp delSp modSp add mod replId">
        <pc:chgData name="Giulio Astori" userId="6e293bfc-c801-4ec4-9b33-7f4f31debd5a" providerId="ADAL" clId="{53C4DC8B-1301-4089-BBBC-853858F7196F}" dt="2023-02-05T17:07:13.598" v="636" actId="1076"/>
        <pc:sldMkLst>
          <pc:docMk/>
          <pc:sldMk cId="2704909206" sldId="348"/>
        </pc:sldMkLst>
        <pc:spChg chg="mod">
          <ac:chgData name="Giulio Astori" userId="6e293bfc-c801-4ec4-9b33-7f4f31debd5a" providerId="ADAL" clId="{53C4DC8B-1301-4089-BBBC-853858F7196F}" dt="2023-02-05T17:06:59.082" v="632"/>
          <ac:spMkLst>
            <pc:docMk/>
            <pc:sldMk cId="2704909206" sldId="348"/>
            <ac:spMk id="6" creationId="{D1E94BAB-4D9F-8C98-7DDE-B20F35312545}"/>
          </ac:spMkLst>
        </pc:spChg>
        <pc:spChg chg="mod">
          <ac:chgData name="Giulio Astori" userId="6e293bfc-c801-4ec4-9b33-7f4f31debd5a" providerId="ADAL" clId="{53C4DC8B-1301-4089-BBBC-853858F7196F}" dt="2023-02-05T17:06:27.362" v="628"/>
          <ac:spMkLst>
            <pc:docMk/>
            <pc:sldMk cId="2704909206" sldId="348"/>
            <ac:spMk id="14" creationId="{3E9D148F-4067-11FE-968A-32607FAA9393}"/>
          </ac:spMkLst>
        </pc:spChg>
        <pc:picChg chg="del">
          <ac:chgData name="Giulio Astori" userId="6e293bfc-c801-4ec4-9b33-7f4f31debd5a" providerId="ADAL" clId="{53C4DC8B-1301-4089-BBBC-853858F7196F}" dt="2023-02-05T17:06:42.916" v="629" actId="478"/>
          <ac:picMkLst>
            <pc:docMk/>
            <pc:sldMk cId="2704909206" sldId="348"/>
            <ac:picMk id="3" creationId="{694FD045-E999-0DA0-7482-E251854877BB}"/>
          </ac:picMkLst>
        </pc:picChg>
        <pc:picChg chg="add mod">
          <ac:chgData name="Giulio Astori" userId="6e293bfc-c801-4ec4-9b33-7f4f31debd5a" providerId="ADAL" clId="{53C4DC8B-1301-4089-BBBC-853858F7196F}" dt="2023-02-05T17:07:13.598" v="636" actId="1076"/>
          <ac:picMkLst>
            <pc:docMk/>
            <pc:sldMk cId="2704909206" sldId="348"/>
            <ac:picMk id="4" creationId="{C827492E-7AD5-C842-81C4-1B77B90E0E82}"/>
          </ac:picMkLst>
        </pc:picChg>
        <pc:picChg chg="del">
          <ac:chgData name="Giulio Astori" userId="6e293bfc-c801-4ec4-9b33-7f4f31debd5a" providerId="ADAL" clId="{53C4DC8B-1301-4089-BBBC-853858F7196F}" dt="2023-02-05T17:07:08.327" v="633" actId="478"/>
          <ac:picMkLst>
            <pc:docMk/>
            <pc:sldMk cId="2704909206" sldId="348"/>
            <ac:picMk id="7" creationId="{B99DD6F4-6EBD-4FCB-31BA-FEB4BDA08581}"/>
          </ac:picMkLst>
        </pc:picChg>
        <pc:picChg chg="add mod">
          <ac:chgData name="Giulio Astori" userId="6e293bfc-c801-4ec4-9b33-7f4f31debd5a" providerId="ADAL" clId="{53C4DC8B-1301-4089-BBBC-853858F7196F}" dt="2023-02-05T17:07:11.067" v="635" actId="1076"/>
          <ac:picMkLst>
            <pc:docMk/>
            <pc:sldMk cId="2704909206" sldId="348"/>
            <ac:picMk id="8" creationId="{DE72E8C8-FCDB-AD4C-52AB-9CAEE1E37BE7}"/>
          </ac:picMkLst>
        </pc:picChg>
      </pc:sldChg>
      <pc:sldChg chg="modSp add mod">
        <pc:chgData name="Giulio Astori" userId="6e293bfc-c801-4ec4-9b33-7f4f31debd5a" providerId="ADAL" clId="{53C4DC8B-1301-4089-BBBC-853858F7196F}" dt="2023-02-05T17:12:57.332" v="687" actId="20577"/>
        <pc:sldMkLst>
          <pc:docMk/>
          <pc:sldMk cId="1879141036" sldId="349"/>
        </pc:sldMkLst>
        <pc:spChg chg="mod">
          <ac:chgData name="Giulio Astori" userId="6e293bfc-c801-4ec4-9b33-7f4f31debd5a" providerId="ADAL" clId="{53C4DC8B-1301-4089-BBBC-853858F7196F}" dt="2023-02-05T17:08:06.878" v="638"/>
          <ac:spMkLst>
            <pc:docMk/>
            <pc:sldMk cId="1879141036" sldId="349"/>
            <ac:spMk id="11" creationId="{63E5DE04-A9EF-0517-FE1A-04AC3D0BC235}"/>
          </ac:spMkLst>
        </pc:spChg>
        <pc:spChg chg="mod">
          <ac:chgData name="Giulio Astori" userId="6e293bfc-c801-4ec4-9b33-7f4f31debd5a" providerId="ADAL" clId="{53C4DC8B-1301-4089-BBBC-853858F7196F}" dt="2023-02-05T17:12:57.332" v="687" actId="20577"/>
          <ac:spMkLst>
            <pc:docMk/>
            <pc:sldMk cId="1879141036" sldId="349"/>
            <ac:spMk id="12" creationId="{44B44810-25FC-AC1F-8D37-0CC88DD2E5CA}"/>
          </ac:spMkLst>
        </pc:spChg>
      </pc:sldChg>
      <pc:sldChg chg="addSp delSp modSp add mod replId">
        <pc:chgData name="Giulio Astori" userId="6e293bfc-c801-4ec4-9b33-7f4f31debd5a" providerId="ADAL" clId="{53C4DC8B-1301-4089-BBBC-853858F7196F}" dt="2023-02-05T17:14:31.855" v="719" actId="1076"/>
        <pc:sldMkLst>
          <pc:docMk/>
          <pc:sldMk cId="1487395478" sldId="350"/>
        </pc:sldMkLst>
        <pc:spChg chg="mod">
          <ac:chgData name="Giulio Astori" userId="6e293bfc-c801-4ec4-9b33-7f4f31debd5a" providerId="ADAL" clId="{53C4DC8B-1301-4089-BBBC-853858F7196F}" dt="2023-02-05T17:14:12.053" v="716" actId="20577"/>
          <ac:spMkLst>
            <pc:docMk/>
            <pc:sldMk cId="1487395478" sldId="350"/>
            <ac:spMk id="6" creationId="{D1E94BAB-4D9F-8C98-7DDE-B20F35312545}"/>
          </ac:spMkLst>
        </pc:spChg>
        <pc:spChg chg="mod">
          <ac:chgData name="Giulio Astori" userId="6e293bfc-c801-4ec4-9b33-7f4f31debd5a" providerId="ADAL" clId="{53C4DC8B-1301-4089-BBBC-853858F7196F}" dt="2023-02-05T17:13:33.118" v="688"/>
          <ac:spMkLst>
            <pc:docMk/>
            <pc:sldMk cId="1487395478" sldId="350"/>
            <ac:spMk id="14" creationId="{3E9D148F-4067-11FE-968A-32607FAA9393}"/>
          </ac:spMkLst>
        </pc:spChg>
        <pc:picChg chg="add mod">
          <ac:chgData name="Giulio Astori" userId="6e293bfc-c801-4ec4-9b33-7f4f31debd5a" providerId="ADAL" clId="{53C4DC8B-1301-4089-BBBC-853858F7196F}" dt="2023-02-05T17:13:45.366" v="691" actId="1076"/>
          <ac:picMkLst>
            <pc:docMk/>
            <pc:sldMk cId="1487395478" sldId="350"/>
            <ac:picMk id="3" creationId="{76B4D165-937D-F4B5-5CFC-88BEA792B36D}"/>
          </ac:picMkLst>
        </pc:picChg>
        <pc:picChg chg="del">
          <ac:chgData name="Giulio Astori" userId="6e293bfc-c801-4ec4-9b33-7f4f31debd5a" providerId="ADAL" clId="{53C4DC8B-1301-4089-BBBC-853858F7196F}" dt="2023-02-05T17:13:40.787" v="689" actId="478"/>
          <ac:picMkLst>
            <pc:docMk/>
            <pc:sldMk cId="1487395478" sldId="350"/>
            <ac:picMk id="4" creationId="{C827492E-7AD5-C842-81C4-1B77B90E0E82}"/>
          </ac:picMkLst>
        </pc:picChg>
        <pc:picChg chg="add mod">
          <ac:chgData name="Giulio Astori" userId="6e293bfc-c801-4ec4-9b33-7f4f31debd5a" providerId="ADAL" clId="{53C4DC8B-1301-4089-BBBC-853858F7196F}" dt="2023-02-05T17:14:31.855" v="719" actId="1076"/>
          <ac:picMkLst>
            <pc:docMk/>
            <pc:sldMk cId="1487395478" sldId="350"/>
            <ac:picMk id="7" creationId="{CCCAE373-B424-A4E0-BE52-CCC11719372B}"/>
          </ac:picMkLst>
        </pc:picChg>
        <pc:picChg chg="del">
          <ac:chgData name="Giulio Astori" userId="6e293bfc-c801-4ec4-9b33-7f4f31debd5a" providerId="ADAL" clId="{53C4DC8B-1301-4089-BBBC-853858F7196F}" dt="2023-02-05T17:14:24.982" v="717" actId="478"/>
          <ac:picMkLst>
            <pc:docMk/>
            <pc:sldMk cId="1487395478" sldId="350"/>
            <ac:picMk id="8" creationId="{DE72E8C8-FCDB-AD4C-52AB-9CAEE1E37BE7}"/>
          </ac:picMkLst>
        </pc:picChg>
      </pc:sldChg>
      <pc:sldChg chg="modSp add mod">
        <pc:chgData name="Giulio Astori" userId="6e293bfc-c801-4ec4-9b33-7f4f31debd5a" providerId="ADAL" clId="{53C4DC8B-1301-4089-BBBC-853858F7196F}" dt="2023-02-05T17:16:51.249" v="726"/>
        <pc:sldMkLst>
          <pc:docMk/>
          <pc:sldMk cId="4121005447" sldId="351"/>
        </pc:sldMkLst>
        <pc:spChg chg="mod">
          <ac:chgData name="Giulio Astori" userId="6e293bfc-c801-4ec4-9b33-7f4f31debd5a" providerId="ADAL" clId="{53C4DC8B-1301-4089-BBBC-853858F7196F}" dt="2023-02-05T17:15:28.384" v="721"/>
          <ac:spMkLst>
            <pc:docMk/>
            <pc:sldMk cId="4121005447" sldId="351"/>
            <ac:spMk id="11" creationId="{63E5DE04-A9EF-0517-FE1A-04AC3D0BC235}"/>
          </ac:spMkLst>
        </pc:spChg>
        <pc:spChg chg="mod">
          <ac:chgData name="Giulio Astori" userId="6e293bfc-c801-4ec4-9b33-7f4f31debd5a" providerId="ADAL" clId="{53C4DC8B-1301-4089-BBBC-853858F7196F}" dt="2023-02-05T17:16:51.249" v="726"/>
          <ac:spMkLst>
            <pc:docMk/>
            <pc:sldMk cId="4121005447" sldId="351"/>
            <ac:spMk id="12" creationId="{44B44810-25FC-AC1F-8D37-0CC88DD2E5CA}"/>
          </ac:spMkLst>
        </pc:spChg>
      </pc:sldChg>
      <pc:sldChg chg="addSp delSp modSp add mod replId">
        <pc:chgData name="Giulio Astori" userId="6e293bfc-c801-4ec4-9b33-7f4f31debd5a" providerId="ADAL" clId="{53C4DC8B-1301-4089-BBBC-853858F7196F}" dt="2023-02-05T17:17:49.358" v="734" actId="14100"/>
        <pc:sldMkLst>
          <pc:docMk/>
          <pc:sldMk cId="589420296" sldId="352"/>
        </pc:sldMkLst>
        <pc:spChg chg="del">
          <ac:chgData name="Giulio Astori" userId="6e293bfc-c801-4ec4-9b33-7f4f31debd5a" providerId="ADAL" clId="{53C4DC8B-1301-4089-BBBC-853858F7196F}" dt="2023-02-05T17:17:42.391" v="731" actId="478"/>
          <ac:spMkLst>
            <pc:docMk/>
            <pc:sldMk cId="589420296" sldId="352"/>
            <ac:spMk id="6" creationId="{D1E94BAB-4D9F-8C98-7DDE-B20F35312545}"/>
          </ac:spMkLst>
        </pc:spChg>
        <pc:spChg chg="mod">
          <ac:chgData name="Giulio Astori" userId="6e293bfc-c801-4ec4-9b33-7f4f31debd5a" providerId="ADAL" clId="{53C4DC8B-1301-4089-BBBC-853858F7196F}" dt="2023-02-05T17:17:46.982" v="733" actId="14100"/>
          <ac:spMkLst>
            <pc:docMk/>
            <pc:sldMk cId="589420296" sldId="352"/>
            <ac:spMk id="14" creationId="{3E9D148F-4067-11FE-968A-32607FAA9393}"/>
          </ac:spMkLst>
        </pc:spChg>
        <pc:picChg chg="del">
          <ac:chgData name="Giulio Astori" userId="6e293bfc-c801-4ec4-9b33-7f4f31debd5a" providerId="ADAL" clId="{53C4DC8B-1301-4089-BBBC-853858F7196F}" dt="2023-02-05T17:17:24.183" v="728" actId="478"/>
          <ac:picMkLst>
            <pc:docMk/>
            <pc:sldMk cId="589420296" sldId="352"/>
            <ac:picMk id="3" creationId="{76B4D165-937D-F4B5-5CFC-88BEA792B36D}"/>
          </ac:picMkLst>
        </pc:picChg>
        <pc:picChg chg="add mod">
          <ac:chgData name="Giulio Astori" userId="6e293bfc-c801-4ec4-9b33-7f4f31debd5a" providerId="ADAL" clId="{53C4DC8B-1301-4089-BBBC-853858F7196F}" dt="2023-02-05T17:17:49.358" v="734" actId="14100"/>
          <ac:picMkLst>
            <pc:docMk/>
            <pc:sldMk cId="589420296" sldId="352"/>
            <ac:picMk id="4" creationId="{C14E1885-F09E-DE9E-4279-C492AC5A38D6}"/>
          </ac:picMkLst>
        </pc:picChg>
        <pc:picChg chg="del">
          <ac:chgData name="Giulio Astori" userId="6e293bfc-c801-4ec4-9b33-7f4f31debd5a" providerId="ADAL" clId="{53C4DC8B-1301-4089-BBBC-853858F7196F}" dt="2023-02-05T17:17:43.397" v="732" actId="478"/>
          <ac:picMkLst>
            <pc:docMk/>
            <pc:sldMk cId="589420296" sldId="352"/>
            <ac:picMk id="7" creationId="{CCCAE373-B424-A4E0-BE52-CCC11719372B}"/>
          </ac:picMkLst>
        </pc:picChg>
      </pc:sldChg>
      <pc:sldChg chg="modSp add mod">
        <pc:chgData name="Giulio Astori" userId="6e293bfc-c801-4ec4-9b33-7f4f31debd5a" providerId="ADAL" clId="{53C4DC8B-1301-4089-BBBC-853858F7196F}" dt="2023-02-05T17:19:16.313" v="741"/>
        <pc:sldMkLst>
          <pc:docMk/>
          <pc:sldMk cId="334888457" sldId="353"/>
        </pc:sldMkLst>
        <pc:spChg chg="mod">
          <ac:chgData name="Giulio Astori" userId="6e293bfc-c801-4ec4-9b33-7f4f31debd5a" providerId="ADAL" clId="{53C4DC8B-1301-4089-BBBC-853858F7196F}" dt="2023-02-05T17:18:34.157" v="736"/>
          <ac:spMkLst>
            <pc:docMk/>
            <pc:sldMk cId="334888457" sldId="353"/>
            <ac:spMk id="11" creationId="{63E5DE04-A9EF-0517-FE1A-04AC3D0BC235}"/>
          </ac:spMkLst>
        </pc:spChg>
        <pc:spChg chg="mod">
          <ac:chgData name="Giulio Astori" userId="6e293bfc-c801-4ec4-9b33-7f4f31debd5a" providerId="ADAL" clId="{53C4DC8B-1301-4089-BBBC-853858F7196F}" dt="2023-02-05T17:19:16.313" v="741"/>
          <ac:spMkLst>
            <pc:docMk/>
            <pc:sldMk cId="334888457" sldId="353"/>
            <ac:spMk id="12" creationId="{44B44810-25FC-AC1F-8D37-0CC88DD2E5CA}"/>
          </ac:spMkLst>
        </pc:spChg>
      </pc:sldChg>
      <pc:sldChg chg="addSp delSp modSp add mod replId">
        <pc:chgData name="Giulio Astori" userId="6e293bfc-c801-4ec4-9b33-7f4f31debd5a" providerId="ADAL" clId="{53C4DC8B-1301-4089-BBBC-853858F7196F}" dt="2023-02-05T17:19:42.859" v="746" actId="14100"/>
        <pc:sldMkLst>
          <pc:docMk/>
          <pc:sldMk cId="3963756934" sldId="354"/>
        </pc:sldMkLst>
        <pc:spChg chg="mod">
          <ac:chgData name="Giulio Astori" userId="6e293bfc-c801-4ec4-9b33-7f4f31debd5a" providerId="ADAL" clId="{53C4DC8B-1301-4089-BBBC-853858F7196F}" dt="2023-02-05T17:19:30.257" v="742"/>
          <ac:spMkLst>
            <pc:docMk/>
            <pc:sldMk cId="3963756934" sldId="354"/>
            <ac:spMk id="14" creationId="{3E9D148F-4067-11FE-968A-32607FAA9393}"/>
          </ac:spMkLst>
        </pc:spChg>
        <pc:picChg chg="add mod">
          <ac:chgData name="Giulio Astori" userId="6e293bfc-c801-4ec4-9b33-7f4f31debd5a" providerId="ADAL" clId="{53C4DC8B-1301-4089-BBBC-853858F7196F}" dt="2023-02-05T17:19:42.859" v="746" actId="14100"/>
          <ac:picMkLst>
            <pc:docMk/>
            <pc:sldMk cId="3963756934" sldId="354"/>
            <ac:picMk id="3" creationId="{DC777405-2BC1-C4DE-BC92-C5D925D318E8}"/>
          </ac:picMkLst>
        </pc:picChg>
        <pc:picChg chg="del">
          <ac:chgData name="Giulio Astori" userId="6e293bfc-c801-4ec4-9b33-7f4f31debd5a" providerId="ADAL" clId="{53C4DC8B-1301-4089-BBBC-853858F7196F}" dt="2023-02-05T17:19:38.585" v="743" actId="478"/>
          <ac:picMkLst>
            <pc:docMk/>
            <pc:sldMk cId="3963756934" sldId="354"/>
            <ac:picMk id="4" creationId="{C14E1885-F09E-DE9E-4279-C492AC5A38D6}"/>
          </ac:picMkLst>
        </pc:picChg>
      </pc:sldChg>
      <pc:sldChg chg="addSp delSp modSp new mod modClrScheme chgLayout">
        <pc:chgData name="Giulio Astori" userId="6e293bfc-c801-4ec4-9b33-7f4f31debd5a" providerId="ADAL" clId="{53C4DC8B-1301-4089-BBBC-853858F7196F}" dt="2023-02-06T21:46:32.576" v="816" actId="1076"/>
        <pc:sldMkLst>
          <pc:docMk/>
          <pc:sldMk cId="1192794574" sldId="355"/>
        </pc:sldMkLst>
        <pc:spChg chg="del">
          <ac:chgData name="Giulio Astori" userId="6e293bfc-c801-4ec4-9b33-7f4f31debd5a" providerId="ADAL" clId="{53C4DC8B-1301-4089-BBBC-853858F7196F}" dt="2023-02-06T21:43:49.919" v="787" actId="478"/>
          <ac:spMkLst>
            <pc:docMk/>
            <pc:sldMk cId="1192794574" sldId="355"/>
            <ac:spMk id="2" creationId="{706A7134-35BE-1427-37F7-FC3A0D0A558D}"/>
          </ac:spMkLst>
        </pc:spChg>
        <pc:spChg chg="del">
          <ac:chgData name="Giulio Astori" userId="6e293bfc-c801-4ec4-9b33-7f4f31debd5a" providerId="ADAL" clId="{53C4DC8B-1301-4089-BBBC-853858F7196F}" dt="2023-02-06T21:43:48.620" v="786" actId="478"/>
          <ac:spMkLst>
            <pc:docMk/>
            <pc:sldMk cId="1192794574" sldId="355"/>
            <ac:spMk id="3" creationId="{485C2794-77EA-7EC0-E43B-E40238592CA8}"/>
          </ac:spMkLst>
        </pc:spChg>
        <pc:spChg chg="del">
          <ac:chgData name="Giulio Astori" userId="6e293bfc-c801-4ec4-9b33-7f4f31debd5a" providerId="ADAL" clId="{53C4DC8B-1301-4089-BBBC-853858F7196F}" dt="2023-02-06T21:43:44.751" v="784" actId="478"/>
          <ac:spMkLst>
            <pc:docMk/>
            <pc:sldMk cId="1192794574" sldId="355"/>
            <ac:spMk id="4" creationId="{C9B101ED-5FED-1371-9037-78C0DDB26A20}"/>
          </ac:spMkLst>
        </pc:spChg>
        <pc:spChg chg="del">
          <ac:chgData name="Giulio Astori" userId="6e293bfc-c801-4ec4-9b33-7f4f31debd5a" providerId="ADAL" clId="{53C4DC8B-1301-4089-BBBC-853858F7196F}" dt="2023-02-06T21:43:47.255" v="785" actId="478"/>
          <ac:spMkLst>
            <pc:docMk/>
            <pc:sldMk cId="1192794574" sldId="355"/>
            <ac:spMk id="5" creationId="{974B4491-29E8-4CCB-F869-E9AFCADF0C3A}"/>
          </ac:spMkLst>
        </pc:spChg>
        <pc:spChg chg="del">
          <ac:chgData name="Giulio Astori" userId="6e293bfc-c801-4ec4-9b33-7f4f31debd5a" providerId="ADAL" clId="{53C4DC8B-1301-4089-BBBC-853858F7196F}" dt="2023-02-06T21:43:43.849" v="783" actId="478"/>
          <ac:spMkLst>
            <pc:docMk/>
            <pc:sldMk cId="1192794574" sldId="355"/>
            <ac:spMk id="6" creationId="{3999513C-1917-7FCF-622B-2585C95DBE10}"/>
          </ac:spMkLst>
        </pc:spChg>
        <pc:spChg chg="add mod">
          <ac:chgData name="Giulio Astori" userId="6e293bfc-c801-4ec4-9b33-7f4f31debd5a" providerId="ADAL" clId="{53C4DC8B-1301-4089-BBBC-853858F7196F}" dt="2023-02-06T21:45:40.120" v="812" actId="1076"/>
          <ac:spMkLst>
            <pc:docMk/>
            <pc:sldMk cId="1192794574" sldId="355"/>
            <ac:spMk id="7" creationId="{6E6AF244-731B-78D5-545C-B1F307147E46}"/>
          </ac:spMkLst>
        </pc:spChg>
        <pc:spChg chg="add del mod">
          <ac:chgData name="Giulio Astori" userId="6e293bfc-c801-4ec4-9b33-7f4f31debd5a" providerId="ADAL" clId="{53C4DC8B-1301-4089-BBBC-853858F7196F}" dt="2023-02-06T21:44:15.683" v="789" actId="478"/>
          <ac:spMkLst>
            <pc:docMk/>
            <pc:sldMk cId="1192794574" sldId="355"/>
            <ac:spMk id="8" creationId="{E66CBF58-36C2-D4D3-64CB-CF23A93986E1}"/>
          </ac:spMkLst>
        </pc:spChg>
        <pc:picChg chg="add mod">
          <ac:chgData name="Giulio Astori" userId="6e293bfc-c801-4ec4-9b33-7f4f31debd5a" providerId="ADAL" clId="{53C4DC8B-1301-4089-BBBC-853858F7196F}" dt="2023-02-06T21:46:32.576" v="816" actId="1076"/>
          <ac:picMkLst>
            <pc:docMk/>
            <pc:sldMk cId="1192794574" sldId="355"/>
            <ac:picMk id="10" creationId="{7334C086-DCC9-6D57-71FC-A85666AA0BD3}"/>
          </ac:picMkLst>
        </pc:picChg>
      </pc:sldChg>
      <pc:sldChg chg="delSp new del mod">
        <pc:chgData name="Giulio Astori" userId="6e293bfc-c801-4ec4-9b33-7f4f31debd5a" providerId="ADAL" clId="{53C4DC8B-1301-4089-BBBC-853858F7196F}" dt="2023-02-06T21:43:18.295" v="781" actId="47"/>
        <pc:sldMkLst>
          <pc:docMk/>
          <pc:sldMk cId="4251024097" sldId="355"/>
        </pc:sldMkLst>
        <pc:spChg chg="del">
          <ac:chgData name="Giulio Astori" userId="6e293bfc-c801-4ec4-9b33-7f4f31debd5a" providerId="ADAL" clId="{53C4DC8B-1301-4089-BBBC-853858F7196F}" dt="2023-02-06T21:42:10.660" v="777" actId="478"/>
          <ac:spMkLst>
            <pc:docMk/>
            <pc:sldMk cId="4251024097" sldId="355"/>
            <ac:spMk id="2" creationId="{1DA93DF3-8685-1EA8-41CF-C28097484FA1}"/>
          </ac:spMkLst>
        </pc:spChg>
        <pc:spChg chg="del">
          <ac:chgData name="Giulio Astori" userId="6e293bfc-c801-4ec4-9b33-7f4f31debd5a" providerId="ADAL" clId="{53C4DC8B-1301-4089-BBBC-853858F7196F}" dt="2023-02-06T21:42:09.507" v="776" actId="478"/>
          <ac:spMkLst>
            <pc:docMk/>
            <pc:sldMk cId="4251024097" sldId="355"/>
            <ac:spMk id="3" creationId="{33130DF1-06A3-4D40-3F52-6FCABE7F2E7D}"/>
          </ac:spMkLst>
        </pc:spChg>
        <pc:spChg chg="del">
          <ac:chgData name="Giulio Astori" userId="6e293bfc-c801-4ec4-9b33-7f4f31debd5a" providerId="ADAL" clId="{53C4DC8B-1301-4089-BBBC-853858F7196F}" dt="2023-02-06T21:42:11.985" v="778" actId="478"/>
          <ac:spMkLst>
            <pc:docMk/>
            <pc:sldMk cId="4251024097" sldId="355"/>
            <ac:spMk id="4" creationId="{CFDC94B5-F24F-0DFE-C76F-BF80D51A43C4}"/>
          </ac:spMkLst>
        </pc:spChg>
        <pc:spChg chg="del">
          <ac:chgData name="Giulio Astori" userId="6e293bfc-c801-4ec4-9b33-7f4f31debd5a" providerId="ADAL" clId="{53C4DC8B-1301-4089-BBBC-853858F7196F}" dt="2023-02-06T21:42:18.963" v="780" actId="478"/>
          <ac:spMkLst>
            <pc:docMk/>
            <pc:sldMk cId="4251024097" sldId="355"/>
            <ac:spMk id="5" creationId="{396B8D31-CAB5-96C5-C6D5-7060534D8C5D}"/>
          </ac:spMkLst>
        </pc:spChg>
        <pc:spChg chg="del">
          <ac:chgData name="Giulio Astori" userId="6e293bfc-c801-4ec4-9b33-7f4f31debd5a" providerId="ADAL" clId="{53C4DC8B-1301-4089-BBBC-853858F7196F}" dt="2023-02-06T21:42:15.960" v="779" actId="478"/>
          <ac:spMkLst>
            <pc:docMk/>
            <pc:sldMk cId="4251024097" sldId="355"/>
            <ac:spMk id="6" creationId="{37F74933-BE6B-6546-FEC2-76906623EC2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2/7/2023</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B73A30-F0E7-1854-D7A5-7F568CB33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43A2A-6559-1747-976A-DC26AF7BBECA}" type="slidenum">
              <a:rPr lang="en-US" smtClean="0"/>
              <a:t>‹#›</a:t>
            </a:fld>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4A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11185" y="610010"/>
            <a:ext cx="8874306" cy="3585753"/>
          </a:xfrm>
        </p:spPr>
        <p:txBody>
          <a:bodyPr lIns="0" tIns="0" rIns="0" bIns="0" anchor="b">
            <a:noAutofit/>
          </a:bodyPr>
          <a:lstStyle>
            <a:lvl1pPr marL="0" algn="l">
              <a:lnSpc>
                <a:spcPct val="90000"/>
              </a:lnSpc>
              <a:spcBef>
                <a:spcPts val="0"/>
              </a:spcBef>
              <a:spcAft>
                <a:spcPts val="0"/>
              </a:spcAft>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11185" y="4502448"/>
            <a:ext cx="8874306" cy="1441152"/>
          </a:xfrm>
        </p:spPr>
        <p:txBody>
          <a:bodyPr lIns="0" tIns="0" rIns="0" bIns="0"/>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reeform 5">
            <a:extLst>
              <a:ext uri="{FF2B5EF4-FFF2-40B4-BE49-F238E27FC236}">
                <a16:creationId xmlns:a16="http://schemas.microsoft.com/office/drawing/2014/main" id="{CA65DB93-2357-6899-3DDD-DC79C877ADA2}"/>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descr="preencoded.png">
            <a:extLst>
              <a:ext uri="{FF2B5EF4-FFF2-40B4-BE49-F238E27FC236}">
                <a16:creationId xmlns:a16="http://schemas.microsoft.com/office/drawing/2014/main" id="{056E6431-5C32-6197-AA1B-37637943138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1A089D1-3F91-4EA1-F598-0EDD4632E42D}"/>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728A9E30-DD50-8CF6-982F-9900C57AA86D}"/>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5" name="Graphic 4">
            <a:extLst>
              <a:ext uri="{FF2B5EF4-FFF2-40B4-BE49-F238E27FC236}">
                <a16:creationId xmlns:a16="http://schemas.microsoft.com/office/drawing/2014/main" id="{69EF52E1-6F3C-5D9B-32DC-A156BDDE28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72106"/>
          <a:stretch>
            <a:fillRect/>
          </a:stretch>
        </p:blipFill>
        <p:spPr>
          <a:xfrm>
            <a:off x="-1" y="4945020"/>
            <a:ext cx="5304866" cy="1912980"/>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B31B01D-6799-48A5-28CB-18D059844AD1}"/>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3F625221-A778-8D2D-4131-4EB7C15E96FA}"/>
              </a:ext>
            </a:extLst>
          </p:cNvPr>
          <p:cNvSpPr>
            <a:spLocks noGrp="1"/>
          </p:cNvSpPr>
          <p:nvPr>
            <p:ph type="body" sz="quarter" idx="26"/>
          </p:nvPr>
        </p:nvSpPr>
        <p:spPr>
          <a:xfrm>
            <a:off x="1295401" y="3429000"/>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5979827"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5" name="Text Placeholder 2">
            <a:extLst>
              <a:ext uri="{FF2B5EF4-FFF2-40B4-BE49-F238E27FC236}">
                <a16:creationId xmlns:a16="http://schemas.microsoft.com/office/drawing/2014/main" id="{19C2DFFA-1F01-A357-525E-918DEE3CFF31}"/>
              </a:ext>
            </a:extLst>
          </p:cNvPr>
          <p:cNvSpPr>
            <a:spLocks noGrp="1"/>
          </p:cNvSpPr>
          <p:nvPr>
            <p:ph type="body" sz="quarter" idx="27"/>
          </p:nvPr>
        </p:nvSpPr>
        <p:spPr>
          <a:xfrm>
            <a:off x="5979827" y="3444611"/>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1" name="Group 10">
            <a:extLst>
              <a:ext uri="{FF2B5EF4-FFF2-40B4-BE49-F238E27FC236}">
                <a16:creationId xmlns:a16="http://schemas.microsoft.com/office/drawing/2014/main" id="{02CC1D31-1A58-0955-7050-EC12CA42AF9F}"/>
              </a:ext>
            </a:extLst>
          </p:cNvPr>
          <p:cNvGrpSpPr/>
          <p:nvPr userDrawn="1"/>
        </p:nvGrpSpPr>
        <p:grpSpPr>
          <a:xfrm rot="10800000">
            <a:off x="9829617" y="4724034"/>
            <a:ext cx="2133966" cy="2133966"/>
            <a:chOff x="9654699" y="2229295"/>
            <a:chExt cx="2133966" cy="2133966"/>
          </a:xfrm>
        </p:grpSpPr>
        <p:sp>
          <p:nvSpPr>
            <p:cNvPr id="12" name="Freeform 11">
              <a:extLst>
                <a:ext uri="{FF2B5EF4-FFF2-40B4-BE49-F238E27FC236}">
                  <a16:creationId xmlns:a16="http://schemas.microsoft.com/office/drawing/2014/main" id="{633EBEA4-E496-D277-9742-756CF63AE6A6}"/>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9FD4F8D5-4E6F-402B-2B42-248D213930DD}"/>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 name="Graphic 13">
            <a:extLst>
              <a:ext uri="{FF2B5EF4-FFF2-40B4-BE49-F238E27FC236}">
                <a16:creationId xmlns:a16="http://schemas.microsoft.com/office/drawing/2014/main" id="{0B88FFF6-96F4-A5EC-5FA7-28B793F760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1112799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5" y="621973"/>
            <a:ext cx="4949977" cy="162377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388164" y="24765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2255962" y="2476500"/>
            <a:ext cx="3505200" cy="1291009"/>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26" name="Picture Placeholder 5">
            <a:extLst>
              <a:ext uri="{FF2B5EF4-FFF2-40B4-BE49-F238E27FC236}">
                <a16:creationId xmlns:a16="http://schemas.microsoft.com/office/drawing/2014/main" id="{BCCCB2B0-FA91-2B00-07E8-454DF4E8C899}"/>
              </a:ext>
            </a:extLst>
          </p:cNvPr>
          <p:cNvSpPr>
            <a:spLocks noGrp="1"/>
          </p:cNvSpPr>
          <p:nvPr>
            <p:ph type="pic" sz="quarter" idx="29"/>
          </p:nvPr>
        </p:nvSpPr>
        <p:spPr>
          <a:xfrm>
            <a:off x="6457344" y="24765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C208DBEE-F3AC-002B-D94F-58BCDF0827FF}"/>
              </a:ext>
            </a:extLst>
          </p:cNvPr>
          <p:cNvSpPr>
            <a:spLocks noGrp="1"/>
          </p:cNvSpPr>
          <p:nvPr>
            <p:ph type="body" sz="quarter" idx="28" hasCustomPrompt="1"/>
          </p:nvPr>
        </p:nvSpPr>
        <p:spPr>
          <a:xfrm>
            <a:off x="7325142" y="24765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4" name="Picture Placeholder 5">
            <a:extLst>
              <a:ext uri="{FF2B5EF4-FFF2-40B4-BE49-F238E27FC236}">
                <a16:creationId xmlns:a16="http://schemas.microsoft.com/office/drawing/2014/main" id="{8AB6090E-B445-CAD9-6D75-F89A9C013942}"/>
              </a:ext>
            </a:extLst>
          </p:cNvPr>
          <p:cNvSpPr>
            <a:spLocks noGrp="1"/>
          </p:cNvSpPr>
          <p:nvPr>
            <p:ph type="pic" sz="quarter" idx="27"/>
          </p:nvPr>
        </p:nvSpPr>
        <p:spPr>
          <a:xfrm>
            <a:off x="1388164" y="42291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3" name="Text Placeholder 18">
            <a:extLst>
              <a:ext uri="{FF2B5EF4-FFF2-40B4-BE49-F238E27FC236}">
                <a16:creationId xmlns:a16="http://schemas.microsoft.com/office/drawing/2014/main" id="{00527DBE-FAF9-7AE6-659C-035A70897773}"/>
              </a:ext>
            </a:extLst>
          </p:cNvPr>
          <p:cNvSpPr>
            <a:spLocks noGrp="1"/>
          </p:cNvSpPr>
          <p:nvPr>
            <p:ph type="body" sz="quarter" idx="26" hasCustomPrompt="1"/>
          </p:nvPr>
        </p:nvSpPr>
        <p:spPr>
          <a:xfrm>
            <a:off x="225596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8" name="Picture Placeholder 5">
            <a:extLst>
              <a:ext uri="{FF2B5EF4-FFF2-40B4-BE49-F238E27FC236}">
                <a16:creationId xmlns:a16="http://schemas.microsoft.com/office/drawing/2014/main" id="{B205B4BA-3FDF-ACE5-FC20-17EE755268B1}"/>
              </a:ext>
            </a:extLst>
          </p:cNvPr>
          <p:cNvSpPr>
            <a:spLocks noGrp="1"/>
          </p:cNvSpPr>
          <p:nvPr>
            <p:ph type="pic" sz="quarter" idx="31"/>
          </p:nvPr>
        </p:nvSpPr>
        <p:spPr>
          <a:xfrm>
            <a:off x="6457344" y="4229100"/>
            <a:ext cx="500634" cy="500634"/>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7" name="Text Placeholder 18">
            <a:extLst>
              <a:ext uri="{FF2B5EF4-FFF2-40B4-BE49-F238E27FC236}">
                <a16:creationId xmlns:a16="http://schemas.microsoft.com/office/drawing/2014/main" id="{07B586C0-CA7D-6A7A-4BE7-8EC9D8C635EC}"/>
              </a:ext>
            </a:extLst>
          </p:cNvPr>
          <p:cNvSpPr>
            <a:spLocks noGrp="1"/>
          </p:cNvSpPr>
          <p:nvPr>
            <p:ph type="body" sz="quarter" idx="30" hasCustomPrompt="1"/>
          </p:nvPr>
        </p:nvSpPr>
        <p:spPr>
          <a:xfrm>
            <a:off x="732514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vl2pPr>
              <a:defRPr sz="1800"/>
            </a:lvl2pPr>
          </a:lstStyle>
          <a:p>
            <a:pPr lvl="0"/>
            <a:r>
              <a:rPr lang="en-US" dirty="0"/>
              <a:t>Click to add text</a:t>
            </a:r>
          </a:p>
        </p:txBody>
      </p:sp>
      <p:pic>
        <p:nvPicPr>
          <p:cNvPr id="3" name="Graphic 2">
            <a:extLst>
              <a:ext uri="{FF2B5EF4-FFF2-40B4-BE49-F238E27FC236}">
                <a16:creationId xmlns:a16="http://schemas.microsoft.com/office/drawing/2014/main" id="{D8C74DBB-978B-8EA5-44E6-3AF3F58B70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5" y="279400"/>
            <a:ext cx="8874306" cy="3251571"/>
          </a:xfrm>
        </p:spPr>
        <p:txBody>
          <a:bodyPr lIns="0" tIns="0" rIns="0" bIns="0" anchor="b">
            <a:noAutofit/>
          </a:bodyPr>
          <a:lstStyle>
            <a:lvl1pPr marL="0" algn="l">
              <a:lnSpc>
                <a:spcPct val="90000"/>
              </a:lnSpc>
              <a:spcBef>
                <a:spcPts val="0"/>
              </a:spcBef>
              <a:spcAft>
                <a:spcPts val="0"/>
              </a:spcAft>
              <a:defRPr sz="8000"/>
            </a:lvl1pPr>
          </a:lstStyle>
          <a:p>
            <a:r>
              <a:rPr lang="en-US"/>
              <a:t>Click to edit Master title style</a:t>
            </a:r>
            <a:endParaRPr lang="en-US" dirty="0"/>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p:nvPr>
        </p:nvSpPr>
        <p:spPr>
          <a:xfrm>
            <a:off x="811185" y="3837656"/>
            <a:ext cx="8874306" cy="2076152"/>
          </a:xfrm>
        </p:spPr>
        <p:txBody>
          <a:bodyPr lIns="0" tIns="0" rIns="0" bIns="0">
            <a:noAutofit/>
          </a:bodyPr>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1" name="Graphic 10">
            <a:extLst>
              <a:ext uri="{FF2B5EF4-FFF2-40B4-BE49-F238E27FC236}">
                <a16:creationId xmlns:a16="http://schemas.microsoft.com/office/drawing/2014/main" id="{F108B6DF-70B6-3DE6-4253-3C4926B86A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3" name="Oval 12">
            <a:extLst>
              <a:ext uri="{FF2B5EF4-FFF2-40B4-BE49-F238E27FC236}">
                <a16:creationId xmlns:a16="http://schemas.microsoft.com/office/drawing/2014/main" id="{8A5B9066-F7A6-6231-330D-A498C543A6A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heck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Picture Placeholder 5">
            <a:extLst>
              <a:ext uri="{FF2B5EF4-FFF2-40B4-BE49-F238E27FC236}">
                <a16:creationId xmlns:a16="http://schemas.microsoft.com/office/drawing/2014/main" id="{AB13D922-479E-0DC1-5C55-F4D7A5504489}"/>
              </a:ext>
            </a:extLst>
          </p:cNvPr>
          <p:cNvSpPr>
            <a:spLocks noGrp="1"/>
          </p:cNvSpPr>
          <p:nvPr>
            <p:ph type="pic" sz="quarter" idx="23" hasCustomPrompt="1"/>
          </p:nvPr>
        </p:nvSpPr>
        <p:spPr>
          <a:xfrm>
            <a:off x="1388164" y="2476500"/>
            <a:ext cx="502920" cy="502920"/>
          </a:xfrm>
        </p:spPr>
        <p:txBody>
          <a:bodyPr lIns="0" tIns="0" rIns="0" bIns="0" anchor="ctr">
            <a:noAutofit/>
          </a:bodyPr>
          <a:lstStyle>
            <a:lvl1pPr marL="0" indent="0" algn="ctr">
              <a:buNone/>
              <a:defRPr sz="1200"/>
            </a:lvl1pPr>
          </a:lstStyle>
          <a:p>
            <a:r>
              <a:rPr lang="en-US" dirty="0"/>
              <a:t>Icon</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2255962" y="2476500"/>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Picture Placeholder 5">
            <a:extLst>
              <a:ext uri="{FF2B5EF4-FFF2-40B4-BE49-F238E27FC236}">
                <a16:creationId xmlns:a16="http://schemas.microsoft.com/office/drawing/2014/main" id="{9443615E-62BC-2D46-B8BA-FD3A72B7BAB4}"/>
              </a:ext>
            </a:extLst>
          </p:cNvPr>
          <p:cNvSpPr>
            <a:spLocks noGrp="1"/>
          </p:cNvSpPr>
          <p:nvPr>
            <p:ph type="pic" sz="quarter" idx="27" hasCustomPrompt="1"/>
          </p:nvPr>
        </p:nvSpPr>
        <p:spPr>
          <a:xfrm>
            <a:off x="1388164" y="3484562"/>
            <a:ext cx="502920" cy="502920"/>
          </a:xfrm>
        </p:spPr>
        <p:txBody>
          <a:bodyPr lIns="0" tIns="0" rIns="0" bIns="0" anchor="ctr">
            <a:noAutofit/>
          </a:bodyPr>
          <a:lstStyle>
            <a:lvl1pPr marL="0" indent="0" algn="ctr">
              <a:buNone/>
              <a:defRPr sz="1200"/>
            </a:lvl1pPr>
          </a:lstStyle>
          <a:p>
            <a:r>
              <a:rPr lang="en-US" dirty="0"/>
              <a:t>Icon</a:t>
            </a:r>
          </a:p>
        </p:txBody>
      </p:sp>
      <p:sp>
        <p:nvSpPr>
          <p:cNvPr id="17" name="Text Placeholder 15">
            <a:extLst>
              <a:ext uri="{FF2B5EF4-FFF2-40B4-BE49-F238E27FC236}">
                <a16:creationId xmlns:a16="http://schemas.microsoft.com/office/drawing/2014/main" id="{CBD4E95C-EAA1-DCCF-D975-37EE3FBD915A}"/>
              </a:ext>
            </a:extLst>
          </p:cNvPr>
          <p:cNvSpPr>
            <a:spLocks noGrp="1"/>
          </p:cNvSpPr>
          <p:nvPr>
            <p:ph type="body" sz="quarter" idx="24" hasCustomPrompt="1"/>
          </p:nvPr>
        </p:nvSpPr>
        <p:spPr>
          <a:xfrm>
            <a:off x="2255962" y="3484562"/>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4" name="Picture Placeholder 5">
            <a:extLst>
              <a:ext uri="{FF2B5EF4-FFF2-40B4-BE49-F238E27FC236}">
                <a16:creationId xmlns:a16="http://schemas.microsoft.com/office/drawing/2014/main" id="{8EF5E933-304E-1D0F-2544-A608B4EE087F}"/>
              </a:ext>
            </a:extLst>
          </p:cNvPr>
          <p:cNvSpPr>
            <a:spLocks noGrp="1"/>
          </p:cNvSpPr>
          <p:nvPr>
            <p:ph type="pic" sz="quarter" idx="28" hasCustomPrompt="1"/>
          </p:nvPr>
        </p:nvSpPr>
        <p:spPr>
          <a:xfrm>
            <a:off x="1388164" y="4492625"/>
            <a:ext cx="502920" cy="502920"/>
          </a:xfrm>
        </p:spPr>
        <p:txBody>
          <a:bodyPr lIns="0" tIns="0" rIns="0" bIns="0" anchor="ctr">
            <a:noAutofit/>
          </a:bodyPr>
          <a:lstStyle>
            <a:lvl1pPr marL="0" indent="0" algn="ctr">
              <a:buNone/>
              <a:defRPr sz="1200"/>
            </a:lvl1pPr>
          </a:lstStyle>
          <a:p>
            <a:r>
              <a:rPr lang="en-US" dirty="0"/>
              <a:t>Icon</a:t>
            </a:r>
          </a:p>
        </p:txBody>
      </p:sp>
      <p:sp>
        <p:nvSpPr>
          <p:cNvPr id="19" name="Text Placeholder 15">
            <a:extLst>
              <a:ext uri="{FF2B5EF4-FFF2-40B4-BE49-F238E27FC236}">
                <a16:creationId xmlns:a16="http://schemas.microsoft.com/office/drawing/2014/main" id="{03014695-7138-84E3-3225-87977FD8E496}"/>
              </a:ext>
            </a:extLst>
          </p:cNvPr>
          <p:cNvSpPr>
            <a:spLocks noGrp="1"/>
          </p:cNvSpPr>
          <p:nvPr>
            <p:ph type="body" sz="quarter" idx="26" hasCustomPrompt="1"/>
          </p:nvPr>
        </p:nvSpPr>
        <p:spPr>
          <a:xfrm>
            <a:off x="2255962" y="4492625"/>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10" name="Graphic 9">
            <a:extLst>
              <a:ext uri="{FF2B5EF4-FFF2-40B4-BE49-F238E27FC236}">
                <a16:creationId xmlns:a16="http://schemas.microsoft.com/office/drawing/2014/main" id="{B3606A3B-5B75-C830-0580-02B3AF648B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53F7E88-2097-D325-6D72-678AA2F5B1B5}"/>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31542C44-78F9-C385-BA13-32EF29E328CC}"/>
              </a:ext>
            </a:extLst>
          </p:cNvPr>
          <p:cNvSpPr>
            <a:spLocks noGrp="1"/>
          </p:cNvSpPr>
          <p:nvPr>
            <p:ph type="body" sz="quarter" idx="13" hasCustomPrompt="1"/>
          </p:nvPr>
        </p:nvSpPr>
        <p:spPr>
          <a:xfrm>
            <a:off x="1295403"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32" name="Text Placeholder 15">
            <a:extLst>
              <a:ext uri="{FF2B5EF4-FFF2-40B4-BE49-F238E27FC236}">
                <a16:creationId xmlns:a16="http://schemas.microsoft.com/office/drawing/2014/main" id="{E3F465DB-04AD-D2AA-978D-7B88D2F319F4}"/>
              </a:ext>
            </a:extLst>
          </p:cNvPr>
          <p:cNvSpPr>
            <a:spLocks noGrp="1"/>
          </p:cNvSpPr>
          <p:nvPr>
            <p:ph type="body" sz="quarter" idx="20" hasCustomPrompt="1"/>
          </p:nvPr>
        </p:nvSpPr>
        <p:spPr>
          <a:xfrm>
            <a:off x="4374970"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29" name="Text Placeholder 15">
            <a:extLst>
              <a:ext uri="{FF2B5EF4-FFF2-40B4-BE49-F238E27FC236}">
                <a16:creationId xmlns:a16="http://schemas.microsoft.com/office/drawing/2014/main" id="{379A3659-EC2D-312F-1FA2-2C3208B35D4F}"/>
              </a:ext>
            </a:extLst>
          </p:cNvPr>
          <p:cNvSpPr>
            <a:spLocks noGrp="1"/>
          </p:cNvSpPr>
          <p:nvPr>
            <p:ph type="body" sz="quarter" idx="17" hasCustomPrompt="1"/>
          </p:nvPr>
        </p:nvSpPr>
        <p:spPr>
          <a:xfrm>
            <a:off x="7454537" y="2487613"/>
            <a:ext cx="2604092"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17" name="Text Placeholder 18">
            <a:extLst>
              <a:ext uri="{FF2B5EF4-FFF2-40B4-BE49-F238E27FC236}">
                <a16:creationId xmlns:a16="http://schemas.microsoft.com/office/drawing/2014/main" id="{D8352836-701E-DDA9-602B-1CF2FD54A75B}"/>
              </a:ext>
            </a:extLst>
          </p:cNvPr>
          <p:cNvSpPr>
            <a:spLocks noGrp="1"/>
          </p:cNvSpPr>
          <p:nvPr>
            <p:ph type="body" sz="quarter" idx="15" hasCustomPrompt="1"/>
          </p:nvPr>
        </p:nvSpPr>
        <p:spPr>
          <a:xfrm>
            <a:off x="1295400"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3" name="Text Placeholder 18">
            <a:extLst>
              <a:ext uri="{FF2B5EF4-FFF2-40B4-BE49-F238E27FC236}">
                <a16:creationId xmlns:a16="http://schemas.microsoft.com/office/drawing/2014/main" id="{2B9A4520-E4E7-3735-9AA4-F886868CDA0F}"/>
              </a:ext>
            </a:extLst>
          </p:cNvPr>
          <p:cNvSpPr>
            <a:spLocks noGrp="1"/>
          </p:cNvSpPr>
          <p:nvPr>
            <p:ph type="body" sz="quarter" idx="21" hasCustomPrompt="1"/>
          </p:nvPr>
        </p:nvSpPr>
        <p:spPr>
          <a:xfrm>
            <a:off x="4374967"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0" name="Text Placeholder 18">
            <a:extLst>
              <a:ext uri="{FF2B5EF4-FFF2-40B4-BE49-F238E27FC236}">
                <a16:creationId xmlns:a16="http://schemas.microsoft.com/office/drawing/2014/main" id="{2ED3CCCC-5B50-BA18-C9CF-82C1113391F6}"/>
              </a:ext>
            </a:extLst>
          </p:cNvPr>
          <p:cNvSpPr>
            <a:spLocks noGrp="1"/>
          </p:cNvSpPr>
          <p:nvPr>
            <p:ph type="body" sz="quarter" idx="18" hasCustomPrompt="1"/>
          </p:nvPr>
        </p:nvSpPr>
        <p:spPr>
          <a:xfrm>
            <a:off x="7454534"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pic>
        <p:nvPicPr>
          <p:cNvPr id="9" name="Graphic 8">
            <a:extLst>
              <a:ext uri="{FF2B5EF4-FFF2-40B4-BE49-F238E27FC236}">
                <a16:creationId xmlns:a16="http://schemas.microsoft.com/office/drawing/2014/main" id="{749446AE-6E14-9EAD-CCAA-C1EC91FDA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4945" b="66188"/>
          <a:stretch>
            <a:fillRect/>
          </a:stretch>
        </p:blipFill>
        <p:spPr>
          <a:xfrm>
            <a:off x="7730504" y="4539146"/>
            <a:ext cx="4461496" cy="2318855"/>
          </a:xfrm>
          <a:custGeom>
            <a:avLst/>
            <a:gdLst>
              <a:gd name="connsiteX0" fmla="*/ 0 w 4461496"/>
              <a:gd name="connsiteY0" fmla="*/ 0 h 2318855"/>
              <a:gd name="connsiteX1" fmla="*/ 4461496 w 4461496"/>
              <a:gd name="connsiteY1" fmla="*/ 0 h 2318855"/>
              <a:gd name="connsiteX2" fmla="*/ 4461496 w 4461496"/>
              <a:gd name="connsiteY2" fmla="*/ 2318855 h 2318855"/>
              <a:gd name="connsiteX3" fmla="*/ 0 w 4461496"/>
              <a:gd name="connsiteY3" fmla="*/ 2318855 h 2318855"/>
            </a:gdLst>
            <a:ahLst/>
            <a:cxnLst>
              <a:cxn ang="0">
                <a:pos x="connsiteX0" y="connsiteY0"/>
              </a:cxn>
              <a:cxn ang="0">
                <a:pos x="connsiteX1" y="connsiteY1"/>
              </a:cxn>
              <a:cxn ang="0">
                <a:pos x="connsiteX2" y="connsiteY2"/>
              </a:cxn>
              <a:cxn ang="0">
                <a:pos x="connsiteX3" y="connsiteY3"/>
              </a:cxn>
            </a:cxnLst>
            <a:rect l="l" t="t" r="r" b="b"/>
            <a:pathLst>
              <a:path w="4461496" h="2318855">
                <a:moveTo>
                  <a:pt x="0" y="0"/>
                </a:moveTo>
                <a:lnTo>
                  <a:pt x="4461496" y="0"/>
                </a:lnTo>
                <a:lnTo>
                  <a:pt x="4461496" y="2318855"/>
                </a:lnTo>
                <a:lnTo>
                  <a:pt x="0" y="2318855"/>
                </a:lnTo>
                <a:close/>
              </a:path>
            </a:pathLst>
          </a:custGeom>
        </p:spPr>
      </p:pic>
      <p:grpSp>
        <p:nvGrpSpPr>
          <p:cNvPr id="11" name="Group 10">
            <a:extLst>
              <a:ext uri="{FF2B5EF4-FFF2-40B4-BE49-F238E27FC236}">
                <a16:creationId xmlns:a16="http://schemas.microsoft.com/office/drawing/2014/main" id="{7788B2DA-5890-0F11-581C-A9189E008CE1}"/>
              </a:ext>
            </a:extLst>
          </p:cNvPr>
          <p:cNvGrpSpPr/>
          <p:nvPr userDrawn="1"/>
        </p:nvGrpSpPr>
        <p:grpSpPr>
          <a:xfrm rot="5400000">
            <a:off x="10058034" y="23582"/>
            <a:ext cx="2133966" cy="2133966"/>
            <a:chOff x="9654699" y="2229295"/>
            <a:chExt cx="2133966" cy="2133966"/>
          </a:xfrm>
        </p:grpSpPr>
        <p:sp>
          <p:nvSpPr>
            <p:cNvPr id="13" name="Freeform 12">
              <a:extLst>
                <a:ext uri="{FF2B5EF4-FFF2-40B4-BE49-F238E27FC236}">
                  <a16:creationId xmlns:a16="http://schemas.microsoft.com/office/drawing/2014/main" id="{6C0B013B-DCAB-56B5-B1A1-0962EFCDAD0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97E9164D-468F-6ABB-E014-8357739493B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1441720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with icon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AF34004-C8D7-0BF6-E972-61781179D593}"/>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28" name="Picture Placeholder 5">
            <a:extLst>
              <a:ext uri="{FF2B5EF4-FFF2-40B4-BE49-F238E27FC236}">
                <a16:creationId xmlns:a16="http://schemas.microsoft.com/office/drawing/2014/main" id="{D9C1F6F0-4FC6-1160-0C8F-975ECDECAF3D}"/>
              </a:ext>
            </a:extLst>
          </p:cNvPr>
          <p:cNvSpPr>
            <a:spLocks noGrp="1"/>
          </p:cNvSpPr>
          <p:nvPr>
            <p:ph type="pic" sz="quarter" idx="24"/>
          </p:nvPr>
        </p:nvSpPr>
        <p:spPr>
          <a:xfrm>
            <a:off x="4374967"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35" name="Picture Placeholder 5">
            <a:extLst>
              <a:ext uri="{FF2B5EF4-FFF2-40B4-BE49-F238E27FC236}">
                <a16:creationId xmlns:a16="http://schemas.microsoft.com/office/drawing/2014/main" id="{6EF1040F-3507-9529-F7BA-DEF2138BAC89}"/>
              </a:ext>
            </a:extLst>
          </p:cNvPr>
          <p:cNvSpPr>
            <a:spLocks noGrp="1"/>
          </p:cNvSpPr>
          <p:nvPr>
            <p:ph type="pic" sz="quarter" idx="25"/>
          </p:nvPr>
        </p:nvSpPr>
        <p:spPr>
          <a:xfrm>
            <a:off x="7454534"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3" name="Graphic 2">
            <a:extLst>
              <a:ext uri="{FF2B5EF4-FFF2-40B4-BE49-F238E27FC236}">
                <a16:creationId xmlns:a16="http://schemas.microsoft.com/office/drawing/2014/main" id="{AF93679A-06AD-D46C-BEB8-62FEE039D4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6320" r="60054"/>
          <a:stretch>
            <a:fillRect/>
          </a:stretch>
        </p:blipFill>
        <p:spPr>
          <a:xfrm>
            <a:off x="9452531" y="0"/>
            <a:ext cx="2739468" cy="3681345"/>
          </a:xfrm>
          <a:custGeom>
            <a:avLst/>
            <a:gdLst>
              <a:gd name="connsiteX0" fmla="*/ 0 w 2739468"/>
              <a:gd name="connsiteY0" fmla="*/ 0 h 3681345"/>
              <a:gd name="connsiteX1" fmla="*/ 2739468 w 2739468"/>
              <a:gd name="connsiteY1" fmla="*/ 0 h 3681345"/>
              <a:gd name="connsiteX2" fmla="*/ 2739468 w 2739468"/>
              <a:gd name="connsiteY2" fmla="*/ 3681345 h 3681345"/>
              <a:gd name="connsiteX3" fmla="*/ 0 w 2739468"/>
              <a:gd name="connsiteY3" fmla="*/ 3681345 h 3681345"/>
            </a:gdLst>
            <a:ahLst/>
            <a:cxnLst>
              <a:cxn ang="0">
                <a:pos x="connsiteX0" y="connsiteY0"/>
              </a:cxn>
              <a:cxn ang="0">
                <a:pos x="connsiteX1" y="connsiteY1"/>
              </a:cxn>
              <a:cxn ang="0">
                <a:pos x="connsiteX2" y="connsiteY2"/>
              </a:cxn>
              <a:cxn ang="0">
                <a:pos x="connsiteX3" y="connsiteY3"/>
              </a:cxn>
            </a:cxnLst>
            <a:rect l="l" t="t" r="r" b="b"/>
            <a:pathLst>
              <a:path w="2739468" h="3681345">
                <a:moveTo>
                  <a:pt x="0" y="0"/>
                </a:moveTo>
                <a:lnTo>
                  <a:pt x="2739468" y="0"/>
                </a:lnTo>
                <a:lnTo>
                  <a:pt x="2739468" y="3681345"/>
                </a:lnTo>
                <a:lnTo>
                  <a:pt x="0" y="3681345"/>
                </a:lnTo>
                <a:close/>
              </a:path>
            </a:pathLst>
          </a:custGeom>
        </p:spPr>
      </p:pic>
      <p:sp>
        <p:nvSpPr>
          <p:cNvPr id="4" name="Freeform 3">
            <a:extLst>
              <a:ext uri="{FF2B5EF4-FFF2-40B4-BE49-F238E27FC236}">
                <a16:creationId xmlns:a16="http://schemas.microsoft.com/office/drawing/2014/main" id="{504F2DB4-4E28-277B-9867-CFC84603650B}"/>
              </a:ext>
            </a:extLst>
          </p:cNvPr>
          <p:cNvSpPr/>
          <p:nvPr userDrawn="1"/>
        </p:nvSpPr>
        <p:spPr>
          <a:xfrm>
            <a:off x="0" y="4094798"/>
            <a:ext cx="1057676" cy="2115352"/>
          </a:xfrm>
          <a:custGeom>
            <a:avLst/>
            <a:gdLst>
              <a:gd name="connsiteX0" fmla="*/ 0 w 1057676"/>
              <a:gd name="connsiteY0" fmla="*/ 0 h 2115352"/>
              <a:gd name="connsiteX1" fmla="*/ 1057676 w 1057676"/>
              <a:gd name="connsiteY1" fmla="*/ 1057676 h 2115352"/>
              <a:gd name="connsiteX2" fmla="*/ 0 w 1057676"/>
              <a:gd name="connsiteY2" fmla="*/ 2115352 h 2115352"/>
            </a:gdLst>
            <a:ahLst/>
            <a:cxnLst>
              <a:cxn ang="0">
                <a:pos x="connsiteX0" y="connsiteY0"/>
              </a:cxn>
              <a:cxn ang="0">
                <a:pos x="connsiteX1" y="connsiteY1"/>
              </a:cxn>
              <a:cxn ang="0">
                <a:pos x="connsiteX2" y="connsiteY2"/>
              </a:cxn>
            </a:cxnLst>
            <a:rect l="l" t="t" r="r" b="b"/>
            <a:pathLst>
              <a:path w="1057676" h="2115352">
                <a:moveTo>
                  <a:pt x="0" y="0"/>
                </a:moveTo>
                <a:cubicBezTo>
                  <a:pt x="584138" y="0"/>
                  <a:pt x="1057676" y="473538"/>
                  <a:pt x="1057676" y="1057676"/>
                </a:cubicBezTo>
                <a:cubicBezTo>
                  <a:pt x="1057676" y="1641814"/>
                  <a:pt x="584138" y="2115352"/>
                  <a:pt x="0" y="21153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3777396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chart or graphic">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D978EB2-1AE7-BB87-954B-F3DBF5080553}"/>
              </a:ext>
            </a:extLst>
          </p:cNvPr>
          <p:cNvSpPr>
            <a:spLocks noGrp="1"/>
          </p:cNvSpPr>
          <p:nvPr>
            <p:ph type="title"/>
          </p:nvPr>
        </p:nvSpPr>
        <p:spPr>
          <a:xfrm>
            <a:off x="811185" y="621973"/>
            <a:ext cx="4433915" cy="1695777"/>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2" y="2743200"/>
            <a:ext cx="3657598" cy="3187700"/>
          </a:xfrm>
        </p:spPr>
        <p:txBody>
          <a:bodyPr lIns="0" tIns="0" rIns="0" bIns="0">
            <a:noAutofit/>
          </a:bodyPr>
          <a:lstStyle>
            <a:lvl1pPr marL="285750" indent="-283464">
              <a:buFont typeface="Arial" panose="020B0604020202020204" pitchFamily="34" charset="0"/>
              <a:buChar char="•"/>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Content Placeholder 3">
            <a:extLst>
              <a:ext uri="{FF2B5EF4-FFF2-40B4-BE49-F238E27FC236}">
                <a16:creationId xmlns:a16="http://schemas.microsoft.com/office/drawing/2014/main" id="{DEDCEA88-E3F7-FC47-F274-E58409CC4E7F}"/>
              </a:ext>
            </a:extLst>
          </p:cNvPr>
          <p:cNvSpPr>
            <a:spLocks noGrp="1"/>
          </p:cNvSpPr>
          <p:nvPr>
            <p:ph sz="half" idx="2" hasCustomPrompt="1"/>
          </p:nvPr>
        </p:nvSpPr>
        <p:spPr>
          <a:xfrm>
            <a:off x="5467407" y="1054099"/>
            <a:ext cx="5657793" cy="4889501"/>
          </a:xfrm>
        </p:spPr>
        <p:txBody>
          <a:bodyPr>
            <a:noAutofit/>
          </a:bodyPr>
          <a:lstStyle>
            <a:lvl1pPr marL="0" indent="0">
              <a:buNone/>
              <a:defRPr sz="1600">
                <a:latin typeface="+mn-lt"/>
              </a:defRPr>
            </a:lvl1pPr>
          </a:lstStyle>
          <a:p>
            <a:pPr lvl="0"/>
            <a:r>
              <a:rPr lang="en-US" dirty="0"/>
              <a:t>SmartArt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166183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B29A2F3-C289-9762-6F9F-DA18D322DF07}"/>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pPr lvl="0"/>
            <a:r>
              <a:rPr lang="en-US"/>
              <a:t>Click to edit Master text styles</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
        <p:nvSpPr>
          <p:cNvPr id="11" name="Oval 10">
            <a:extLst>
              <a:ext uri="{FF2B5EF4-FFF2-40B4-BE49-F238E27FC236}">
                <a16:creationId xmlns:a16="http://schemas.microsoft.com/office/drawing/2014/main" id="{BC365DF2-FE3C-3232-AB75-C282AFD43D64}"/>
              </a:ext>
            </a:extLst>
          </p:cNvPr>
          <p:cNvSpPr/>
          <p:nvPr userDrawn="1"/>
        </p:nvSpPr>
        <p:spPr>
          <a:xfrm>
            <a:off x="9638466" y="3991499"/>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Graphic 12">
            <a:extLst>
              <a:ext uri="{FF2B5EF4-FFF2-40B4-BE49-F238E27FC236}">
                <a16:creationId xmlns:a16="http://schemas.microsoft.com/office/drawing/2014/main" id="{920871AE-D105-49BC-6CB6-BC68EC55DA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6" name="Freeform 15">
            <a:extLst>
              <a:ext uri="{FF2B5EF4-FFF2-40B4-BE49-F238E27FC236}">
                <a16:creationId xmlns:a16="http://schemas.microsoft.com/office/drawing/2014/main" id="{39644024-6839-A3FA-9801-8CE700F9EC99}"/>
              </a:ext>
            </a:extLst>
          </p:cNvPr>
          <p:cNvSpPr/>
          <p:nvPr userDrawn="1"/>
        </p:nvSpPr>
        <p:spPr>
          <a:xfrm>
            <a:off x="10198293" y="4875419"/>
            <a:ext cx="1993707" cy="1982581"/>
          </a:xfrm>
          <a:custGeom>
            <a:avLst/>
            <a:gdLst>
              <a:gd name="connsiteX0" fmla="*/ 1993707 w 1993707"/>
              <a:gd name="connsiteY0" fmla="*/ 1952030 h 1982581"/>
              <a:gd name="connsiteX1" fmla="*/ 1993707 w 1993707"/>
              <a:gd name="connsiteY1" fmla="*/ 1982581 h 1982581"/>
              <a:gd name="connsiteX2" fmla="*/ 1965515 w 1993707"/>
              <a:gd name="connsiteY2" fmla="*/ 1982581 h 1982581"/>
              <a:gd name="connsiteX3" fmla="*/ 1974866 w 1993707"/>
              <a:gd name="connsiteY3" fmla="*/ 1974866 h 1982581"/>
              <a:gd name="connsiteX4" fmla="*/ 1346200 w 1993707"/>
              <a:gd name="connsiteY4" fmla="*/ 0 h 1982581"/>
              <a:gd name="connsiteX5" fmla="*/ 1987879 w 1993707"/>
              <a:gd name="connsiteY5" fmla="*/ 162479 h 1982581"/>
              <a:gd name="connsiteX6" fmla="*/ 1993707 w 1993707"/>
              <a:gd name="connsiteY6" fmla="*/ 166020 h 1982581"/>
              <a:gd name="connsiteX7" fmla="*/ 1993707 w 1993707"/>
              <a:gd name="connsiteY7" fmla="*/ 740369 h 1982581"/>
              <a:gd name="connsiteX8" fmla="*/ 1974866 w 1993707"/>
              <a:gd name="connsiteY8" fmla="*/ 717533 h 1982581"/>
              <a:gd name="connsiteX9" fmla="*/ 1346199 w 1993707"/>
              <a:gd name="connsiteY9" fmla="*/ 457130 h 1982581"/>
              <a:gd name="connsiteX10" fmla="*/ 457130 w 1993707"/>
              <a:gd name="connsiteY10" fmla="*/ 1346199 h 1982581"/>
              <a:gd name="connsiteX11" fmla="*/ 717532 w 1993707"/>
              <a:gd name="connsiteY11" fmla="*/ 1974866 h 1982581"/>
              <a:gd name="connsiteX12" fmla="*/ 726883 w 1993707"/>
              <a:gd name="connsiteY12" fmla="*/ 1982581 h 1982581"/>
              <a:gd name="connsiteX13" fmla="*/ 159927 w 1993707"/>
              <a:gd name="connsiteY13" fmla="*/ 1982581 h 1982581"/>
              <a:gd name="connsiteX14" fmla="*/ 105791 w 1993707"/>
              <a:gd name="connsiteY14" fmla="*/ 1870202 h 1982581"/>
              <a:gd name="connsiteX15" fmla="*/ 0 w 1993707"/>
              <a:gd name="connsiteY15" fmla="*/ 1346200 h 1982581"/>
              <a:gd name="connsiteX16" fmla="*/ 1346200 w 1993707"/>
              <a:gd name="connsiteY16" fmla="*/ 0 h 198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3707" h="1982581">
                <a:moveTo>
                  <a:pt x="1993707" y="1952030"/>
                </a:moveTo>
                <a:lnTo>
                  <a:pt x="1993707" y="1982581"/>
                </a:lnTo>
                <a:lnTo>
                  <a:pt x="1965515" y="1982581"/>
                </a:lnTo>
                <a:lnTo>
                  <a:pt x="1974866" y="1974866"/>
                </a:lnTo>
                <a:close/>
                <a:moveTo>
                  <a:pt x="1346200" y="0"/>
                </a:moveTo>
                <a:cubicBezTo>
                  <a:pt x="1578539" y="0"/>
                  <a:pt x="1797131" y="58859"/>
                  <a:pt x="1987879" y="162479"/>
                </a:cubicBezTo>
                <a:lnTo>
                  <a:pt x="1993707" y="166020"/>
                </a:lnTo>
                <a:lnTo>
                  <a:pt x="1993707" y="740369"/>
                </a:lnTo>
                <a:lnTo>
                  <a:pt x="1974866" y="717533"/>
                </a:lnTo>
                <a:cubicBezTo>
                  <a:pt x="1813976" y="556643"/>
                  <a:pt x="1591708" y="457130"/>
                  <a:pt x="1346199" y="457130"/>
                </a:cubicBezTo>
                <a:cubicBezTo>
                  <a:pt x="855180" y="457130"/>
                  <a:pt x="457130" y="855180"/>
                  <a:pt x="457130" y="1346199"/>
                </a:cubicBezTo>
                <a:cubicBezTo>
                  <a:pt x="457130" y="1591709"/>
                  <a:pt x="556643" y="1813976"/>
                  <a:pt x="717532" y="1974866"/>
                </a:cubicBezTo>
                <a:lnTo>
                  <a:pt x="726883" y="1982581"/>
                </a:lnTo>
                <a:lnTo>
                  <a:pt x="159927" y="1982581"/>
                </a:lnTo>
                <a:lnTo>
                  <a:pt x="105791" y="1870202"/>
                </a:lnTo>
                <a:cubicBezTo>
                  <a:pt x="37670" y="1709145"/>
                  <a:pt x="0" y="1532072"/>
                  <a:pt x="0" y="1346200"/>
                </a:cubicBezTo>
                <a:cubicBezTo>
                  <a:pt x="0" y="602714"/>
                  <a:pt x="602714" y="0"/>
                  <a:pt x="13462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7661130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A77AE4-6D69-28DE-CC84-F7991882E5BF}"/>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2" name="Object 1" descr="preencoded.png">
            <a:extLst>
              <a:ext uri="{FF2B5EF4-FFF2-40B4-BE49-F238E27FC236}">
                <a16:creationId xmlns:a16="http://schemas.microsoft.com/office/drawing/2014/main" id="{269C21E5-B8EE-7438-A771-34BC8006E13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pic>
        <p:nvPicPr>
          <p:cNvPr id="5" name="Picture 4">
            <a:extLst>
              <a:ext uri="{FF2B5EF4-FFF2-40B4-BE49-F238E27FC236}">
                <a16:creationId xmlns:a16="http://schemas.microsoft.com/office/drawing/2014/main" id="{24592F2E-BD13-A53C-95FD-36CE05675012}"/>
              </a:ext>
            </a:extLst>
          </p:cNvPr>
          <p:cNvPicPr>
            <a:picLocks noChangeAspect="1"/>
          </p:cNvPicPr>
          <p:nvPr userDrawn="1"/>
        </p:nvPicPr>
        <p:blipFill>
          <a:blip r:embed="rId4"/>
          <a:stretch>
            <a:fillRect/>
          </a:stretch>
        </p:blipFill>
        <p:spPr>
          <a:xfrm>
            <a:off x="9044132" y="3947789"/>
            <a:ext cx="2294594" cy="2846654"/>
          </a:xfrm>
          <a:prstGeom prst="rect">
            <a:avLst/>
          </a:prstGeom>
        </p:spPr>
      </p:pic>
    </p:spTree>
    <p:extLst>
      <p:ext uri="{BB962C8B-B14F-4D97-AF65-F5344CB8AC3E}">
        <p14:creationId xmlns:p14="http://schemas.microsoft.com/office/powerpoint/2010/main" val="343265799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55275E-28AB-F0B7-E799-5116B11205DF}"/>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4" name="Graphic 3">
            <a:extLst>
              <a:ext uri="{FF2B5EF4-FFF2-40B4-BE49-F238E27FC236}">
                <a16:creationId xmlns:a16="http://schemas.microsoft.com/office/drawing/2014/main" id="{F0B2CA14-03DC-FC05-7713-E0261B4B2F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Lst>
          </p:cNvPr>
          <p:cNvSpPr/>
          <p:nvPr userDrawn="1"/>
        </p:nvSpPr>
        <p:spPr>
          <a:xfrm>
            <a:off x="9363677" y="152331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Lst>
          </p:cNvPr>
          <p:cNvSpPr/>
          <p:nvPr userDrawn="1"/>
        </p:nvSpPr>
        <p:spPr>
          <a:xfrm>
            <a:off x="8907309" y="13652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2DD956C-BC83-8F97-6FF5-5A11028FEFEA}"/>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Picture Placeholder 5">
            <a:extLst>
              <a:ext uri="{FF2B5EF4-FFF2-40B4-BE49-F238E27FC236}">
                <a16:creationId xmlns:a16="http://schemas.microsoft.com/office/drawing/2014/main" id="{D5364683-E8FF-8D94-04BD-2DF0086DB127}"/>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B1592037-0F29-1473-3EA8-7A7812DF3A39}"/>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18" name="Picture Placeholder 5">
            <a:extLst>
              <a:ext uri="{FF2B5EF4-FFF2-40B4-BE49-F238E27FC236}">
                <a16:creationId xmlns:a16="http://schemas.microsoft.com/office/drawing/2014/main" id="{CE6D5275-4C73-11F2-4948-8DD43F836F70}"/>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7" name="Text Placeholder 18">
            <a:extLst>
              <a:ext uri="{FF2B5EF4-FFF2-40B4-BE49-F238E27FC236}">
                <a16:creationId xmlns:a16="http://schemas.microsoft.com/office/drawing/2014/main" id="{FDF0F72F-56B8-7E37-B80A-49A9D92550AB}"/>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9" name="Graphic 8">
            <a:extLst>
              <a:ext uri="{FF2B5EF4-FFF2-40B4-BE49-F238E27FC236}">
                <a16:creationId xmlns:a16="http://schemas.microsoft.com/office/drawing/2014/main" id="{A22F8239-92F5-595B-5DD3-ACBA1C19E6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73895"/>
          <a:stretch>
            <a:fillRect/>
          </a:stretch>
        </p:blipFill>
        <p:spPr>
          <a:xfrm>
            <a:off x="3459002" y="4945020"/>
            <a:ext cx="7328137" cy="1912980"/>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11185" y="621973"/>
            <a:ext cx="10569630" cy="106871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11185" y="1825625"/>
            <a:ext cx="1056963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541491"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907309"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8" r:id="rId4"/>
    <p:sldLayoutId id="2147483669" r:id="rId5"/>
    <p:sldLayoutId id="2147483670" r:id="rId6"/>
    <p:sldLayoutId id="2147483672" r:id="rId7"/>
    <p:sldLayoutId id="2147483675" r:id="rId8"/>
    <p:sldLayoutId id="2147483671" r:id="rId9"/>
    <p:sldLayoutId id="2147483673" r:id="rId10"/>
    <p:sldLayoutId id="2147483677" r:id="rId11"/>
    <p:sldLayoutId id="2147483676" r:id="rId12"/>
    <p:sldLayoutId id="2147483656" r:id="rId13"/>
  </p:sldLayoutIdLst>
  <p:hf hdr="0" dt="0"/>
  <p:txStyles>
    <p:titleStyle>
      <a:lvl1pPr algn="l" defTabSz="914400" rtl="0" eaLnBrk="1" latinLnBrk="0" hangingPunct="1">
        <a:lnSpc>
          <a:spcPct val="90000"/>
        </a:lnSpc>
        <a:spcBef>
          <a:spcPct val="0"/>
        </a:spcBef>
        <a:buNone/>
        <a:defRPr sz="4000" b="1" i="0" kern="1200" spc="100" baseline="0">
          <a:solidFill>
            <a:schemeClr val="bg1"/>
          </a:solidFill>
          <a:latin typeface="+mj-lt"/>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twitter.com/AstoriGiulio" TargetMode="External"/><Relationship Id="rId2" Type="http://schemas.openxmlformats.org/officeDocument/2006/relationships/hyperlink" Target="http://www.linkedin.com/in/giulioastori" TargetMode="Externa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15D2-7F57-AF2A-38D7-558098789073}"/>
              </a:ext>
            </a:extLst>
          </p:cNvPr>
          <p:cNvSpPr>
            <a:spLocks noGrp="1"/>
          </p:cNvSpPr>
          <p:nvPr>
            <p:ph type="ctrTitle"/>
          </p:nvPr>
        </p:nvSpPr>
        <p:spPr/>
        <p:txBody>
          <a:bodyPr/>
          <a:lstStyle/>
          <a:p>
            <a:r>
              <a:rPr lang="en-US" dirty="0"/>
              <a:t>API Security</a:t>
            </a:r>
            <a:br>
              <a:rPr lang="en-US" dirty="0"/>
            </a:br>
            <a:r>
              <a:rPr lang="en-US" sz="6000" dirty="0"/>
              <a:t>Common Vulnerabilities</a:t>
            </a:r>
            <a:br>
              <a:rPr lang="en-US" dirty="0"/>
            </a:br>
            <a:endParaRPr lang="en-US" dirty="0"/>
          </a:p>
        </p:txBody>
      </p:sp>
      <p:sp>
        <p:nvSpPr>
          <p:cNvPr id="3" name="Subtitle 2">
            <a:extLst>
              <a:ext uri="{FF2B5EF4-FFF2-40B4-BE49-F238E27FC236}">
                <a16:creationId xmlns:a16="http://schemas.microsoft.com/office/drawing/2014/main" id="{4B66B039-AD11-C061-6CE2-7424121FE34B}"/>
              </a:ext>
            </a:extLst>
          </p:cNvPr>
          <p:cNvSpPr>
            <a:spLocks noGrp="1"/>
          </p:cNvSpPr>
          <p:nvPr>
            <p:ph type="subTitle" idx="1"/>
          </p:nvPr>
        </p:nvSpPr>
        <p:spPr/>
        <p:txBody>
          <a:bodyPr/>
          <a:lstStyle/>
          <a:p>
            <a:r>
              <a:rPr lang="en-US" sz="8000" dirty="0"/>
              <a:t>Giulio Astori​</a:t>
            </a:r>
          </a:p>
        </p:txBody>
      </p:sp>
      <p:pic>
        <p:nvPicPr>
          <p:cNvPr id="7" name="Picture 6">
            <a:extLst>
              <a:ext uri="{FF2B5EF4-FFF2-40B4-BE49-F238E27FC236}">
                <a16:creationId xmlns:a16="http://schemas.microsoft.com/office/drawing/2014/main" id="{5169D692-534A-50A4-C78C-F3EC1F04390A}"/>
              </a:ext>
            </a:extLst>
          </p:cNvPr>
          <p:cNvPicPr>
            <a:picLocks noChangeAspect="1"/>
          </p:cNvPicPr>
          <p:nvPr/>
        </p:nvPicPr>
        <p:blipFill>
          <a:blip r:embed="rId2"/>
          <a:stretch>
            <a:fillRect/>
          </a:stretch>
        </p:blipFill>
        <p:spPr>
          <a:xfrm>
            <a:off x="9685491" y="3704556"/>
            <a:ext cx="2145942" cy="2662237"/>
          </a:xfrm>
          <a:prstGeom prst="rect">
            <a:avLst/>
          </a:prstGeom>
        </p:spPr>
      </p:pic>
    </p:spTree>
    <p:extLst>
      <p:ext uri="{BB962C8B-B14F-4D97-AF65-F5344CB8AC3E}">
        <p14:creationId xmlns:p14="http://schemas.microsoft.com/office/powerpoint/2010/main" val="342140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403106" y="513693"/>
            <a:ext cx="8982941" cy="793159"/>
          </a:xfrm>
        </p:spPr>
        <p:txBody>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Insufficient Logging &amp; Monitoring</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000" dirty="0"/>
              <a:t> Insufficient logging and monitoring is a vulnerability in APIs where events during API operation are not recorded (logging) and API's performance and behavior is not observed over time (monitoring).</a:t>
            </a:r>
          </a:p>
          <a:p>
            <a:pPr marL="0" indent="0">
              <a:buNone/>
            </a:pPr>
            <a:r>
              <a:rPr lang="en-US" sz="2400" dirty="0">
                <a:solidFill>
                  <a:srgbClr val="002060"/>
                </a:solidFill>
                <a:highlight>
                  <a:srgbClr val="FFFF00"/>
                </a:highlight>
              </a:rPr>
              <a:t>Mitigation</a:t>
            </a:r>
            <a:r>
              <a:rPr lang="en-US" sz="2000" dirty="0"/>
              <a:t> Implement logging of access to sensitive resources to detect unauthorized access and monitor incoming traffic for suspicious behavior to detect potential attacks like DDoS or brute-force. </a:t>
            </a:r>
          </a:p>
          <a:p>
            <a:pPr marL="0" indent="0">
              <a:buNone/>
            </a:pPr>
            <a:r>
              <a:rPr lang="en-US" sz="2400" dirty="0">
                <a:solidFill>
                  <a:srgbClr val="002060"/>
                </a:solidFill>
                <a:highlight>
                  <a:srgbClr val="FFFF00"/>
                </a:highlight>
              </a:rPr>
              <a:t>Importance</a:t>
            </a:r>
            <a:r>
              <a:rPr lang="en-US" sz="2000" dirty="0"/>
              <a:t> Helps detect and prevent security incidents, such as unauthorized access and DDoS attacks. Facilitates the diagnosis and resolution of security issues. Enhances overall API security and protects sensitive data.</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b="1" dirty="0">
              <a:latin typeface="Arial Black" panose="020B0604020202020204" pitchFamily="34" charset="0"/>
            </a:endParaRPr>
          </a:p>
        </p:txBody>
      </p:sp>
    </p:spTree>
    <p:extLst>
      <p:ext uri="{BB962C8B-B14F-4D97-AF65-F5344CB8AC3E}">
        <p14:creationId xmlns:p14="http://schemas.microsoft.com/office/powerpoint/2010/main" val="95125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156253" y="176264"/>
            <a:ext cx="4963218" cy="984885"/>
          </a:xfrm>
          <a:prstGeom prst="rect">
            <a:avLst/>
          </a:prstGeom>
          <a:noFill/>
        </p:spPr>
        <p:txBody>
          <a:bodyPr wrap="square">
            <a:spAutoFit/>
          </a:bodyPr>
          <a:lstStyle/>
          <a:p>
            <a:r>
              <a:rPr lang="en-US" sz="2000" dirty="0">
                <a:solidFill>
                  <a:schemeClr val="bg1"/>
                </a:solidFill>
                <a:cs typeface="Arial" panose="020B0604020202020204" pitchFamily="34" charset="0"/>
              </a:rPr>
              <a:t>Here's an example code snippet in Python that demonstrates the vulnerability:</a:t>
            </a:r>
          </a:p>
          <a:p>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D1E94BAB-4D9F-8C98-7DDE-B20F35312545}"/>
              </a:ext>
            </a:extLst>
          </p:cNvPr>
          <p:cNvSpPr txBox="1"/>
          <p:nvPr/>
        </p:nvSpPr>
        <p:spPr>
          <a:xfrm>
            <a:off x="6329203" y="176264"/>
            <a:ext cx="5535325" cy="1569660"/>
          </a:xfrm>
          <a:prstGeom prst="rect">
            <a:avLst/>
          </a:prstGeom>
          <a:noFill/>
        </p:spPr>
        <p:txBody>
          <a:bodyPr wrap="square">
            <a:spAutoFit/>
          </a:bodyPr>
          <a:lstStyle/>
          <a:p>
            <a:r>
              <a:rPr lang="en-US" sz="2000" dirty="0">
                <a:solidFill>
                  <a:schemeClr val="bg1"/>
                </a:solidFill>
                <a:cs typeface="Arial" panose="020B0604020202020204" pitchFamily="34" charset="0"/>
              </a:rPr>
              <a:t>Here's a code snippet in Python that demonstrates how logging and monitoring could be implemented in an API:</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7DD7EDCB-3D49-98DE-8AF8-1E45CD4D0C11}"/>
              </a:ext>
            </a:extLst>
          </p:cNvPr>
          <p:cNvPicPr>
            <a:picLocks noChangeAspect="1"/>
          </p:cNvPicPr>
          <p:nvPr/>
        </p:nvPicPr>
        <p:blipFill>
          <a:blip r:embed="rId2"/>
          <a:stretch>
            <a:fillRect/>
          </a:stretch>
        </p:blipFill>
        <p:spPr>
          <a:xfrm>
            <a:off x="246753" y="1499537"/>
            <a:ext cx="4782217" cy="2152950"/>
          </a:xfrm>
          <a:prstGeom prst="rect">
            <a:avLst/>
          </a:prstGeom>
        </p:spPr>
      </p:pic>
      <p:pic>
        <p:nvPicPr>
          <p:cNvPr id="7" name="Picture 6">
            <a:extLst>
              <a:ext uri="{FF2B5EF4-FFF2-40B4-BE49-F238E27FC236}">
                <a16:creationId xmlns:a16="http://schemas.microsoft.com/office/drawing/2014/main" id="{E32DE6C9-2629-087C-1B97-7EF2C711C053}"/>
              </a:ext>
            </a:extLst>
          </p:cNvPr>
          <p:cNvPicPr>
            <a:picLocks noChangeAspect="1"/>
          </p:cNvPicPr>
          <p:nvPr/>
        </p:nvPicPr>
        <p:blipFill>
          <a:blip r:embed="rId3"/>
          <a:stretch>
            <a:fillRect/>
          </a:stretch>
        </p:blipFill>
        <p:spPr>
          <a:xfrm>
            <a:off x="6403529" y="1499537"/>
            <a:ext cx="4915586" cy="4906060"/>
          </a:xfrm>
          <a:prstGeom prst="rect">
            <a:avLst/>
          </a:prstGeom>
        </p:spPr>
      </p:pic>
    </p:spTree>
    <p:extLst>
      <p:ext uri="{BB962C8B-B14F-4D97-AF65-F5344CB8AC3E}">
        <p14:creationId xmlns:p14="http://schemas.microsoft.com/office/powerpoint/2010/main" val="35652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264866" y="410454"/>
            <a:ext cx="8982941" cy="793159"/>
          </a:xfrm>
        </p:spPr>
        <p:txBody>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Cross-Site Request Forgery (CSRF)</a:t>
            </a:r>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000" dirty="0"/>
              <a:t>  Cross-Site Request Forgery (CSRF) is a security vulnerability that affects web-based applications and APIs. Occurs when an attacker tricks a user into making a malicious request to a website or API, without the user's knowledge or consent</a:t>
            </a:r>
          </a:p>
          <a:p>
            <a:pPr marL="0" indent="0">
              <a:buNone/>
            </a:pPr>
            <a:r>
              <a:rPr lang="en-US" sz="2400" dirty="0">
                <a:solidFill>
                  <a:srgbClr val="002060"/>
                </a:solidFill>
                <a:highlight>
                  <a:srgbClr val="FFFF00"/>
                </a:highlight>
              </a:rPr>
              <a:t>Mitigation</a:t>
            </a:r>
            <a:r>
              <a:rPr lang="en-US" sz="2000" dirty="0"/>
              <a:t>  Implement anti-CSRF measures such as checking for a unique token in each API request (known as a CSRF token). Generate the token on the server and include it in the HTML form sent to the client. Require the client to include the token in all subsequent API requests to verify the authenticity of the request</a:t>
            </a:r>
          </a:p>
          <a:p>
            <a:pPr marL="0" indent="0">
              <a:buNone/>
            </a:pPr>
            <a:r>
              <a:rPr lang="en-US" sz="2400" dirty="0">
                <a:solidFill>
                  <a:srgbClr val="002060"/>
                </a:solidFill>
                <a:highlight>
                  <a:srgbClr val="FFFF00"/>
                </a:highlight>
              </a:rPr>
              <a:t>Importance</a:t>
            </a:r>
            <a:r>
              <a:rPr lang="en-US" sz="2000" dirty="0"/>
              <a:t>  CSRF attacks can allow an attacker to manipulate API requests to appear as if they are from an authenticated user. Without proper protection, an attacker could potentially craft a malicious request to steal sensitive information or manipulate sensitive data. Implementing anti-CSRF measures can help prevent unauthorized access and maintain the security of API data and functionality.</a:t>
            </a:r>
            <a:endParaRPr lang="en-US" sz="2400" b="1" dirty="0">
              <a:latin typeface="Arial Black" panose="020B0604020202020204" pitchFamily="34" charset="0"/>
            </a:endParaRPr>
          </a:p>
        </p:txBody>
      </p:sp>
    </p:spTree>
    <p:extLst>
      <p:ext uri="{BB962C8B-B14F-4D97-AF65-F5344CB8AC3E}">
        <p14:creationId xmlns:p14="http://schemas.microsoft.com/office/powerpoint/2010/main" val="46994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156253" y="176264"/>
            <a:ext cx="4963218" cy="1323439"/>
          </a:xfrm>
          <a:prstGeom prst="rect">
            <a:avLst/>
          </a:prstGeom>
          <a:noFill/>
        </p:spPr>
        <p:txBody>
          <a:bodyPr wrap="square">
            <a:spAutoFit/>
          </a:bodyPr>
          <a:lstStyle/>
          <a:p>
            <a:r>
              <a:rPr lang="en-US" sz="2000" dirty="0">
                <a:solidFill>
                  <a:schemeClr val="bg1"/>
                </a:solidFill>
                <a:cs typeface="Arial" panose="020B0604020202020204" pitchFamily="34" charset="0"/>
              </a:rPr>
              <a:t>Here's a code snippet in Python that demonstrates a simple example of a Cross-Site Request Forgery (CSRF) vulnerability:</a:t>
            </a: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D1E94BAB-4D9F-8C98-7DDE-B20F35312545}"/>
              </a:ext>
            </a:extLst>
          </p:cNvPr>
          <p:cNvSpPr txBox="1"/>
          <p:nvPr/>
        </p:nvSpPr>
        <p:spPr>
          <a:xfrm>
            <a:off x="6139204" y="176264"/>
            <a:ext cx="5535325" cy="1292662"/>
          </a:xfrm>
          <a:prstGeom prst="rect">
            <a:avLst/>
          </a:prstGeom>
          <a:noFill/>
        </p:spPr>
        <p:txBody>
          <a:bodyPr wrap="square">
            <a:spAutoFit/>
          </a:bodyPr>
          <a:lstStyle/>
          <a:p>
            <a:r>
              <a:rPr lang="en-US" sz="2000" dirty="0">
                <a:solidFill>
                  <a:schemeClr val="bg1"/>
                </a:solidFill>
                <a:cs typeface="Arial" panose="020B0604020202020204" pitchFamily="34" charset="0"/>
              </a:rPr>
              <a:t>Here's a code snippet in Python that demonstrates the implementation of CSRF protection in an API:</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6923A6E-D80A-8100-93A8-FA59FFBD600E}"/>
              </a:ext>
            </a:extLst>
          </p:cNvPr>
          <p:cNvPicPr>
            <a:picLocks noChangeAspect="1"/>
          </p:cNvPicPr>
          <p:nvPr/>
        </p:nvPicPr>
        <p:blipFill>
          <a:blip r:embed="rId2"/>
          <a:stretch>
            <a:fillRect/>
          </a:stretch>
        </p:blipFill>
        <p:spPr>
          <a:xfrm>
            <a:off x="215268" y="1667009"/>
            <a:ext cx="3915321" cy="2476846"/>
          </a:xfrm>
          <a:prstGeom prst="rect">
            <a:avLst/>
          </a:prstGeom>
        </p:spPr>
      </p:pic>
      <p:pic>
        <p:nvPicPr>
          <p:cNvPr id="8" name="Picture 7">
            <a:extLst>
              <a:ext uri="{FF2B5EF4-FFF2-40B4-BE49-F238E27FC236}">
                <a16:creationId xmlns:a16="http://schemas.microsoft.com/office/drawing/2014/main" id="{912CBFB2-4478-4621-67D4-0A58FF6CF906}"/>
              </a:ext>
            </a:extLst>
          </p:cNvPr>
          <p:cNvPicPr>
            <a:picLocks noChangeAspect="1"/>
          </p:cNvPicPr>
          <p:nvPr/>
        </p:nvPicPr>
        <p:blipFill>
          <a:blip r:embed="rId3"/>
          <a:stretch>
            <a:fillRect/>
          </a:stretch>
        </p:blipFill>
        <p:spPr>
          <a:xfrm>
            <a:off x="6139204" y="1667009"/>
            <a:ext cx="5725324" cy="3391373"/>
          </a:xfrm>
          <a:prstGeom prst="rect">
            <a:avLst/>
          </a:prstGeom>
        </p:spPr>
      </p:pic>
    </p:spTree>
    <p:extLst>
      <p:ext uri="{BB962C8B-B14F-4D97-AF65-F5344CB8AC3E}">
        <p14:creationId xmlns:p14="http://schemas.microsoft.com/office/powerpoint/2010/main" val="376053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264866" y="410454"/>
            <a:ext cx="8982941" cy="793159"/>
          </a:xfrm>
        </p:spPr>
        <p:txBody>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Lack of rate-limiting or throttling</a:t>
            </a:r>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000" dirty="0"/>
              <a:t>  Rate-limiting or throttling is a security measure that restricts the rate of API requests processed, to prevent API abuse or overload.</a:t>
            </a:r>
          </a:p>
          <a:p>
            <a:pPr marL="0" indent="0">
              <a:buNone/>
            </a:pPr>
            <a:r>
              <a:rPr lang="en-US" sz="2400" dirty="0">
                <a:solidFill>
                  <a:srgbClr val="002060"/>
                </a:solidFill>
                <a:highlight>
                  <a:srgbClr val="FFFF00"/>
                </a:highlight>
              </a:rPr>
              <a:t>Mitigation</a:t>
            </a:r>
            <a:r>
              <a:rPr lang="en-US" sz="2000" dirty="0"/>
              <a:t>  Rate-limiting can be implemented by setting limits on the number of requests made from a single IP address or client within a certain time period. Alternatively, algorithms such as token-bucket or leaky bucket can be used.</a:t>
            </a:r>
          </a:p>
          <a:p>
            <a:pPr marL="0" indent="0">
              <a:buNone/>
            </a:pPr>
            <a:r>
              <a:rPr lang="en-US" sz="2400" dirty="0">
                <a:solidFill>
                  <a:srgbClr val="002060"/>
                </a:solidFill>
                <a:highlight>
                  <a:srgbClr val="FFFF00"/>
                </a:highlight>
              </a:rPr>
              <a:t>Importance</a:t>
            </a:r>
            <a:r>
              <a:rPr lang="en-US" sz="2000" dirty="0"/>
              <a:t>  Implementing rate-limiting protects against Denial of Service (DoS) attacks and exploitation of API vulnerabilities. It also helps conserve system resources and improve performance by preventing excessive traffic, leading to a better user experience with quick response times and fewer timeouts.</a:t>
            </a:r>
            <a:endParaRPr lang="en-US" sz="2400" b="1" dirty="0">
              <a:latin typeface="Arial Black" panose="020B0604020202020204" pitchFamily="34" charset="0"/>
            </a:endParaRPr>
          </a:p>
        </p:txBody>
      </p:sp>
    </p:spTree>
    <p:extLst>
      <p:ext uri="{BB962C8B-B14F-4D97-AF65-F5344CB8AC3E}">
        <p14:creationId xmlns:p14="http://schemas.microsoft.com/office/powerpoint/2010/main" val="366727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156253" y="176264"/>
            <a:ext cx="4963218" cy="1631216"/>
          </a:xfrm>
          <a:prstGeom prst="rect">
            <a:avLst/>
          </a:prstGeom>
          <a:noFill/>
        </p:spPr>
        <p:txBody>
          <a:bodyPr wrap="square">
            <a:spAutoFit/>
          </a:bodyPr>
          <a:lstStyle/>
          <a:p>
            <a:r>
              <a:rPr lang="en-US" sz="2000" dirty="0">
                <a:solidFill>
                  <a:schemeClr val="bg1"/>
                </a:solidFill>
                <a:cs typeface="Arial" panose="020B0604020202020204" pitchFamily="34" charset="0"/>
              </a:rPr>
              <a:t>Here's a code snippet in Python that demonstrates how you could implement a simple rate-limiting mechanism using a dictionary to keep track of the number of requests made by each client:</a:t>
            </a: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D1E94BAB-4D9F-8C98-7DDE-B20F35312545}"/>
              </a:ext>
            </a:extLst>
          </p:cNvPr>
          <p:cNvSpPr txBox="1"/>
          <p:nvPr/>
        </p:nvSpPr>
        <p:spPr>
          <a:xfrm>
            <a:off x="6139204" y="176264"/>
            <a:ext cx="5535325" cy="1323439"/>
          </a:xfrm>
          <a:prstGeom prst="rect">
            <a:avLst/>
          </a:prstGeom>
          <a:noFill/>
        </p:spPr>
        <p:txBody>
          <a:bodyPr wrap="square">
            <a:spAutoFit/>
          </a:bodyPr>
          <a:lstStyle/>
          <a:p>
            <a:r>
              <a:rPr lang="en-US" sz="2000" dirty="0">
                <a:solidFill>
                  <a:schemeClr val="bg1"/>
                </a:solidFill>
                <a:cs typeface="Arial" panose="020B0604020202020204" pitchFamily="34" charset="0"/>
              </a:rPr>
              <a:t>Here's a code snippet in Python that demonstrates how you could implement a more sophisticated rate-limiting mechanism using a rate-limiting library such as Flask-Limiter:</a:t>
            </a:r>
            <a:endParaRPr lang="en-US" b="0" dirty="0">
              <a:solidFill>
                <a:srgbClr val="D4D4D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694FD045-E999-0DA0-7482-E251854877BB}"/>
              </a:ext>
            </a:extLst>
          </p:cNvPr>
          <p:cNvPicPr>
            <a:picLocks noChangeAspect="1"/>
          </p:cNvPicPr>
          <p:nvPr/>
        </p:nvPicPr>
        <p:blipFill>
          <a:blip r:embed="rId2"/>
          <a:stretch>
            <a:fillRect/>
          </a:stretch>
        </p:blipFill>
        <p:spPr>
          <a:xfrm>
            <a:off x="88491" y="1807480"/>
            <a:ext cx="5907408" cy="4889168"/>
          </a:xfrm>
          <a:prstGeom prst="rect">
            <a:avLst/>
          </a:prstGeom>
        </p:spPr>
      </p:pic>
      <p:pic>
        <p:nvPicPr>
          <p:cNvPr id="7" name="Picture 6">
            <a:extLst>
              <a:ext uri="{FF2B5EF4-FFF2-40B4-BE49-F238E27FC236}">
                <a16:creationId xmlns:a16="http://schemas.microsoft.com/office/drawing/2014/main" id="{B99DD6F4-6EBD-4FCB-31BA-FEB4BDA08581}"/>
              </a:ext>
            </a:extLst>
          </p:cNvPr>
          <p:cNvPicPr>
            <a:picLocks noChangeAspect="1"/>
          </p:cNvPicPr>
          <p:nvPr/>
        </p:nvPicPr>
        <p:blipFill>
          <a:blip r:embed="rId3"/>
          <a:stretch>
            <a:fillRect/>
          </a:stretch>
        </p:blipFill>
        <p:spPr>
          <a:xfrm>
            <a:off x="6196103" y="1807480"/>
            <a:ext cx="4418046" cy="3537888"/>
          </a:xfrm>
          <a:prstGeom prst="rect">
            <a:avLst/>
          </a:prstGeom>
        </p:spPr>
      </p:pic>
    </p:spTree>
    <p:extLst>
      <p:ext uri="{BB962C8B-B14F-4D97-AF65-F5344CB8AC3E}">
        <p14:creationId xmlns:p14="http://schemas.microsoft.com/office/powerpoint/2010/main" val="373272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264866" y="410454"/>
            <a:ext cx="8982941" cy="793159"/>
          </a:xfrm>
        </p:spPr>
        <p:txBody>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Cross-Site Scripting (XSS)</a:t>
            </a:r>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000" dirty="0"/>
              <a:t>  Cross-Site Scripting (XSS) is a security vulnerability that allows an attacker to inject malicious code into a web page viewed by other users.</a:t>
            </a:r>
          </a:p>
          <a:p>
            <a:pPr marL="0" indent="0">
              <a:buNone/>
            </a:pPr>
            <a:r>
              <a:rPr lang="en-US" sz="2400" dirty="0">
                <a:solidFill>
                  <a:srgbClr val="002060"/>
                </a:solidFill>
                <a:highlight>
                  <a:srgbClr val="FFFF00"/>
                </a:highlight>
              </a:rPr>
              <a:t>Mitigation</a:t>
            </a:r>
            <a:r>
              <a:rPr lang="en-US" sz="2000" dirty="0"/>
              <a:t>  To mitigate the risk of XSS attacks, validate and sanitize all user-supplied input before displaying it on a web page. Special characters should be escaped or removed to prevent them from being interpreted as HTML tags or entities. Implement a Content Security Policy (CSP) to restrict the types of content that can be loaded into a web page and use the HTTP-only and secure flags on cookies to prevent them from being accessed by malicious scripts.</a:t>
            </a:r>
          </a:p>
          <a:p>
            <a:pPr marL="0" indent="0">
              <a:buNone/>
            </a:pPr>
            <a:r>
              <a:rPr lang="en-US" sz="2400" dirty="0">
                <a:solidFill>
                  <a:srgbClr val="002060"/>
                </a:solidFill>
                <a:highlight>
                  <a:srgbClr val="FFFF00"/>
                </a:highlight>
              </a:rPr>
              <a:t>Importance</a:t>
            </a:r>
            <a:r>
              <a:rPr lang="en-US" sz="2000" dirty="0"/>
              <a:t>  XSS attacks can steal sensitive information and perform unauthorized actions, such as stealing login credentials or personal information, making unauthorized purchases, or posting spam messages. Protecting against XSS attacks is essential for maintaining the security and integrity of web applications and APIs. Implementing proper mitigation measures can prevent sensitive information from being compromised and help to maintain the trust of users.</a:t>
            </a:r>
            <a:endParaRPr lang="en-US" sz="2400" b="1" dirty="0">
              <a:latin typeface="Arial Black" panose="020B0604020202020204" pitchFamily="34" charset="0"/>
            </a:endParaRPr>
          </a:p>
        </p:txBody>
      </p:sp>
    </p:spTree>
    <p:extLst>
      <p:ext uri="{BB962C8B-B14F-4D97-AF65-F5344CB8AC3E}">
        <p14:creationId xmlns:p14="http://schemas.microsoft.com/office/powerpoint/2010/main" val="321623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156253" y="176264"/>
            <a:ext cx="4963218" cy="1015663"/>
          </a:xfrm>
          <a:prstGeom prst="rect">
            <a:avLst/>
          </a:prstGeom>
          <a:noFill/>
        </p:spPr>
        <p:txBody>
          <a:bodyPr wrap="square">
            <a:spAutoFit/>
          </a:bodyPr>
          <a:lstStyle/>
          <a:p>
            <a:r>
              <a:rPr lang="en-US" sz="2000" dirty="0">
                <a:solidFill>
                  <a:schemeClr val="bg1"/>
                </a:solidFill>
                <a:cs typeface="Arial" panose="020B0604020202020204" pitchFamily="34" charset="0"/>
              </a:rPr>
              <a:t>Here's an example of a vulnerable Python Flask application that is susceptible to XSS attacks:</a:t>
            </a: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D1E94BAB-4D9F-8C98-7DDE-B20F35312545}"/>
              </a:ext>
            </a:extLst>
          </p:cNvPr>
          <p:cNvSpPr txBox="1"/>
          <p:nvPr/>
        </p:nvSpPr>
        <p:spPr>
          <a:xfrm>
            <a:off x="6139204" y="176264"/>
            <a:ext cx="5535325" cy="1323439"/>
          </a:xfrm>
          <a:prstGeom prst="rect">
            <a:avLst/>
          </a:prstGeom>
          <a:noFill/>
        </p:spPr>
        <p:txBody>
          <a:bodyPr wrap="square">
            <a:spAutoFit/>
          </a:bodyPr>
          <a:lstStyle/>
          <a:p>
            <a:r>
              <a:rPr lang="en-US" sz="2000" dirty="0">
                <a:solidFill>
                  <a:schemeClr val="bg1"/>
                </a:solidFill>
                <a:cs typeface="Arial" panose="020B0604020202020204" pitchFamily="34" charset="0"/>
              </a:rPr>
              <a:t>Here's an example of how you could escape user input in a Python Flask application using the built-in escape() function from the html module:</a:t>
            </a:r>
            <a:endParaRPr lang="en-US"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C827492E-7AD5-C842-81C4-1B77B90E0E82}"/>
              </a:ext>
            </a:extLst>
          </p:cNvPr>
          <p:cNvPicPr>
            <a:picLocks noChangeAspect="1"/>
          </p:cNvPicPr>
          <p:nvPr/>
        </p:nvPicPr>
        <p:blipFill>
          <a:blip r:embed="rId2"/>
          <a:stretch>
            <a:fillRect/>
          </a:stretch>
        </p:blipFill>
        <p:spPr>
          <a:xfrm>
            <a:off x="156253" y="1610563"/>
            <a:ext cx="3724795" cy="2638793"/>
          </a:xfrm>
          <a:prstGeom prst="rect">
            <a:avLst/>
          </a:prstGeom>
        </p:spPr>
      </p:pic>
      <p:pic>
        <p:nvPicPr>
          <p:cNvPr id="8" name="Picture 7">
            <a:extLst>
              <a:ext uri="{FF2B5EF4-FFF2-40B4-BE49-F238E27FC236}">
                <a16:creationId xmlns:a16="http://schemas.microsoft.com/office/drawing/2014/main" id="{DE72E8C8-FCDB-AD4C-52AB-9CAEE1E37BE7}"/>
              </a:ext>
            </a:extLst>
          </p:cNvPr>
          <p:cNvPicPr>
            <a:picLocks noChangeAspect="1"/>
          </p:cNvPicPr>
          <p:nvPr/>
        </p:nvPicPr>
        <p:blipFill>
          <a:blip r:embed="rId3"/>
          <a:stretch>
            <a:fillRect/>
          </a:stretch>
        </p:blipFill>
        <p:spPr>
          <a:xfrm>
            <a:off x="6139204" y="1610563"/>
            <a:ext cx="4163006" cy="3400900"/>
          </a:xfrm>
          <a:prstGeom prst="rect">
            <a:avLst/>
          </a:prstGeom>
        </p:spPr>
      </p:pic>
    </p:spTree>
    <p:extLst>
      <p:ext uri="{BB962C8B-B14F-4D97-AF65-F5344CB8AC3E}">
        <p14:creationId xmlns:p14="http://schemas.microsoft.com/office/powerpoint/2010/main" val="270490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264866" y="410454"/>
            <a:ext cx="8982941" cy="793159"/>
          </a:xfrm>
        </p:spPr>
        <p:txBody>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Server-Side Request Forgery (SSRF)</a:t>
            </a:r>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000" dirty="0"/>
              <a:t>  Server-Side Request Forgery (SSRF) occurs when an application makes an unintended request to a server, allowing attackers to execute arbitrary requests on behalf of the vulnerable application. The vulnerability arises when the application relies on user-supplied input to determine the target of an HTTP request. </a:t>
            </a:r>
          </a:p>
          <a:p>
            <a:pPr marL="0" indent="0">
              <a:buNone/>
            </a:pPr>
            <a:r>
              <a:rPr lang="en-US" sz="2400" dirty="0">
                <a:solidFill>
                  <a:srgbClr val="002060"/>
                </a:solidFill>
                <a:highlight>
                  <a:srgbClr val="FFFF00"/>
                </a:highlight>
              </a:rPr>
              <a:t>Mitigation</a:t>
            </a:r>
            <a:r>
              <a:rPr lang="en-US" sz="2000" dirty="0"/>
              <a:t>  To mitigate the risk of SSRF, validate and sanitize all user-supplied input that is used to make HTTP requests, including implementing proper input validation, such as checking the format of IP addresses or hostnames, and limiting the types of schemes that are allowed in URLs. In addition, you should implement whitelisting and/or blacklist domains and IP addresses that are allowed to be accessed by the application.</a:t>
            </a:r>
          </a:p>
          <a:p>
            <a:pPr marL="0" indent="0">
              <a:buNone/>
            </a:pPr>
            <a:r>
              <a:rPr lang="en-US" sz="2000" dirty="0"/>
              <a:t> </a:t>
            </a:r>
            <a:r>
              <a:rPr lang="en-US" sz="2400" dirty="0">
                <a:solidFill>
                  <a:srgbClr val="002060"/>
                </a:solidFill>
                <a:highlight>
                  <a:srgbClr val="FFFF00"/>
                </a:highlight>
              </a:rPr>
              <a:t>Importance</a:t>
            </a:r>
            <a:r>
              <a:rPr lang="en-US" sz="2000" dirty="0"/>
              <a:t>  SSRF attacks can allow an attacker to access internal resources that are not accessible from the public internet, such as intranet servers, databases, or other sensitive information. This can lead to data exposure, information theft, or even complete system compromise. Additionally, SSRF attacks can be used to carry out other attacks, such as DDoS attacks or port scanning, making them a powerful tool in an attacker's arsenal.</a:t>
            </a:r>
          </a:p>
          <a:p>
            <a:pPr marL="0" indent="0">
              <a:buNone/>
            </a:pPr>
            <a:endParaRPr lang="en-US" sz="2000" dirty="0"/>
          </a:p>
          <a:p>
            <a:pPr marL="0" indent="0">
              <a:buNone/>
            </a:pPr>
            <a:endParaRPr lang="en-US" sz="2400" b="1" dirty="0">
              <a:latin typeface="Arial Black" panose="020B0604020202020204" pitchFamily="34" charset="0"/>
            </a:endParaRPr>
          </a:p>
        </p:txBody>
      </p:sp>
    </p:spTree>
    <p:extLst>
      <p:ext uri="{BB962C8B-B14F-4D97-AF65-F5344CB8AC3E}">
        <p14:creationId xmlns:p14="http://schemas.microsoft.com/office/powerpoint/2010/main" val="1879141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156253" y="176264"/>
            <a:ext cx="4963218" cy="1015663"/>
          </a:xfrm>
          <a:prstGeom prst="rect">
            <a:avLst/>
          </a:prstGeom>
          <a:noFill/>
        </p:spPr>
        <p:txBody>
          <a:bodyPr wrap="square">
            <a:spAutoFit/>
          </a:bodyPr>
          <a:lstStyle/>
          <a:p>
            <a:r>
              <a:rPr lang="en-US" sz="2000" dirty="0">
                <a:solidFill>
                  <a:schemeClr val="bg1"/>
                </a:solidFill>
                <a:cs typeface="Arial" panose="020B0604020202020204" pitchFamily="34" charset="0"/>
              </a:rPr>
              <a:t>For example, consider a simple Python Flask application that fetches an image from a URL and displays it to the user:</a:t>
            </a: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D1E94BAB-4D9F-8C98-7DDE-B20F35312545}"/>
              </a:ext>
            </a:extLst>
          </p:cNvPr>
          <p:cNvSpPr txBox="1"/>
          <p:nvPr/>
        </p:nvSpPr>
        <p:spPr>
          <a:xfrm>
            <a:off x="6139204" y="176264"/>
            <a:ext cx="5535325" cy="707886"/>
          </a:xfrm>
          <a:prstGeom prst="rect">
            <a:avLst/>
          </a:prstGeom>
          <a:noFill/>
        </p:spPr>
        <p:txBody>
          <a:bodyPr wrap="square">
            <a:spAutoFit/>
          </a:bodyPr>
          <a:lstStyle/>
          <a:p>
            <a:r>
              <a:rPr lang="en-US" sz="2000" dirty="0">
                <a:solidFill>
                  <a:schemeClr val="bg1"/>
                </a:solidFill>
                <a:cs typeface="Arial" panose="020B0604020202020204" pitchFamily="34" charset="0"/>
              </a:rPr>
              <a:t>Here is an example of how to mitigate SSRF vulnerabilities in the code sample on the left:</a:t>
            </a:r>
            <a:endParaRPr lang="en-US" b="0" dirty="0">
              <a:solidFill>
                <a:srgbClr val="D4D4D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76B4D165-937D-F4B5-5CFC-88BEA792B36D}"/>
              </a:ext>
            </a:extLst>
          </p:cNvPr>
          <p:cNvPicPr>
            <a:picLocks noChangeAspect="1"/>
          </p:cNvPicPr>
          <p:nvPr/>
        </p:nvPicPr>
        <p:blipFill>
          <a:blip r:embed="rId2"/>
          <a:stretch>
            <a:fillRect/>
          </a:stretch>
        </p:blipFill>
        <p:spPr>
          <a:xfrm>
            <a:off x="156253" y="1610563"/>
            <a:ext cx="3267531" cy="3334215"/>
          </a:xfrm>
          <a:prstGeom prst="rect">
            <a:avLst/>
          </a:prstGeom>
        </p:spPr>
      </p:pic>
      <p:pic>
        <p:nvPicPr>
          <p:cNvPr id="7" name="Picture 6">
            <a:extLst>
              <a:ext uri="{FF2B5EF4-FFF2-40B4-BE49-F238E27FC236}">
                <a16:creationId xmlns:a16="http://schemas.microsoft.com/office/drawing/2014/main" id="{CCCAE373-B424-A4E0-BE52-CCC11719372B}"/>
              </a:ext>
            </a:extLst>
          </p:cNvPr>
          <p:cNvPicPr>
            <a:picLocks noChangeAspect="1"/>
          </p:cNvPicPr>
          <p:nvPr/>
        </p:nvPicPr>
        <p:blipFill>
          <a:blip r:embed="rId3"/>
          <a:stretch>
            <a:fillRect/>
          </a:stretch>
        </p:blipFill>
        <p:spPr>
          <a:xfrm>
            <a:off x="6277083" y="1610563"/>
            <a:ext cx="4982270" cy="5077534"/>
          </a:xfrm>
          <a:prstGeom prst="rect">
            <a:avLst/>
          </a:prstGeom>
        </p:spPr>
      </p:pic>
    </p:spTree>
    <p:extLst>
      <p:ext uri="{BB962C8B-B14F-4D97-AF65-F5344CB8AC3E}">
        <p14:creationId xmlns:p14="http://schemas.microsoft.com/office/powerpoint/2010/main" val="148739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a:xfrm>
            <a:off x="811185" y="621973"/>
            <a:ext cx="9825439" cy="961899"/>
          </a:xfrm>
        </p:spPr>
        <p:txBody>
          <a:bodyPr/>
          <a:lstStyle/>
          <a:p>
            <a:r>
              <a:rPr lang="en-US" sz="6000" dirty="0"/>
              <a:t>Agenda</a:t>
            </a:r>
            <a:br>
              <a:rPr lang="en-US" sz="6000" dirty="0"/>
            </a:br>
            <a:br>
              <a:rPr lang="en-US" dirty="0"/>
            </a:br>
            <a:r>
              <a:rPr lang="en-US" sz="2800" dirty="0"/>
              <a:t>Common Security Vulnerabilities</a:t>
            </a:r>
            <a:endParaRPr lang="en-US" dirty="0"/>
          </a:p>
        </p:txBody>
      </p:sp>
      <p:sp>
        <p:nvSpPr>
          <p:cNvPr id="5" name="Text Placeholder 4">
            <a:extLst>
              <a:ext uri="{FF2B5EF4-FFF2-40B4-BE49-F238E27FC236}">
                <a16:creationId xmlns:a16="http://schemas.microsoft.com/office/drawing/2014/main" id="{59401105-5841-28D0-D6C0-3E1A46648BFE}"/>
              </a:ext>
            </a:extLst>
          </p:cNvPr>
          <p:cNvSpPr>
            <a:spLocks noGrp="1"/>
          </p:cNvSpPr>
          <p:nvPr>
            <p:ph type="body" sz="quarter" idx="13"/>
          </p:nvPr>
        </p:nvSpPr>
        <p:spPr>
          <a:xfrm>
            <a:off x="723779" y="2743200"/>
            <a:ext cx="6430056" cy="685800"/>
          </a:xfrm>
        </p:spPr>
        <p:txBody>
          <a:bodyPr/>
          <a:lstStyle/>
          <a:p>
            <a:pPr marR="0" lvl="0">
              <a:spcAft>
                <a:spcPts val="800"/>
              </a:spcAft>
              <a:buSzPts val="1000"/>
              <a:tabLst>
                <a:tab pos="457200" algn="l"/>
              </a:tabLst>
            </a:pPr>
            <a:r>
              <a:rPr lang="en-US" dirty="0"/>
              <a:t>Purpose of the presentation: To provide an understanding of APIs common security vulnerabilities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Topics to be covered:</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Brief explanation of APIs and their importance in modern web development.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Detailed Explanation of Each Vulnerability</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Conclusion</a:t>
            </a:r>
          </a:p>
        </p:txBody>
      </p:sp>
    </p:spTree>
    <p:extLst>
      <p:ext uri="{BB962C8B-B14F-4D97-AF65-F5344CB8AC3E}">
        <p14:creationId xmlns:p14="http://schemas.microsoft.com/office/powerpoint/2010/main" val="429486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264866" y="410454"/>
            <a:ext cx="8982941" cy="793159"/>
          </a:xfrm>
        </p:spPr>
        <p:txBody>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Insecure Direct Object References (IDOR)</a:t>
            </a:r>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000" dirty="0"/>
              <a:t>  A vulnerability that occurs when an application provides direct access to an object, such as a file, database record, or user account, based on user-supplied input, potentially allowing bypass of access controls.</a:t>
            </a:r>
          </a:p>
          <a:p>
            <a:pPr marL="0" indent="0">
              <a:buNone/>
            </a:pPr>
            <a:r>
              <a:rPr lang="en-US" sz="2400" dirty="0">
                <a:solidFill>
                  <a:srgbClr val="002060"/>
                </a:solidFill>
                <a:highlight>
                  <a:srgbClr val="FFFF00"/>
                </a:highlight>
              </a:rPr>
              <a:t>Mitigation</a:t>
            </a:r>
            <a:r>
              <a:rPr lang="en-US" sz="2000" dirty="0"/>
              <a:t>  Proper validation of user-supplied input to ensure it falls within allowed values, and use of unique identifier that is not easily guessable or enumerable.</a:t>
            </a:r>
          </a:p>
          <a:p>
            <a:pPr marL="0" indent="0">
              <a:buNone/>
            </a:pPr>
            <a:r>
              <a:rPr lang="en-US" sz="2400" dirty="0">
                <a:solidFill>
                  <a:srgbClr val="002060"/>
                </a:solidFill>
                <a:highlight>
                  <a:srgbClr val="FFFF00"/>
                </a:highlight>
              </a:rPr>
              <a:t>Importance</a:t>
            </a:r>
            <a:r>
              <a:rPr lang="en-US" sz="2000" dirty="0"/>
              <a:t>  Prevents sensitive information exposure and unauthorized actions through direct object references, improving security and confidentiality.</a:t>
            </a:r>
          </a:p>
          <a:p>
            <a:pPr marL="0" indent="0">
              <a:buNone/>
            </a:pPr>
            <a:endParaRPr lang="en-US" sz="2000" dirty="0"/>
          </a:p>
          <a:p>
            <a:pPr marL="0" indent="0">
              <a:buNone/>
            </a:pPr>
            <a:endParaRPr lang="en-US" sz="2400" b="1" dirty="0">
              <a:latin typeface="Arial Black" panose="020B0604020202020204" pitchFamily="34" charset="0"/>
            </a:endParaRPr>
          </a:p>
        </p:txBody>
      </p:sp>
    </p:spTree>
    <p:extLst>
      <p:ext uri="{BB962C8B-B14F-4D97-AF65-F5344CB8AC3E}">
        <p14:creationId xmlns:p14="http://schemas.microsoft.com/office/powerpoint/2010/main" val="4121005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156252" y="176264"/>
            <a:ext cx="10646941" cy="707886"/>
          </a:xfrm>
          <a:prstGeom prst="rect">
            <a:avLst/>
          </a:prstGeom>
          <a:noFill/>
        </p:spPr>
        <p:txBody>
          <a:bodyPr wrap="square">
            <a:spAutoFit/>
          </a:bodyPr>
          <a:lstStyle/>
          <a:p>
            <a:r>
              <a:rPr lang="en-US" sz="2000" dirty="0">
                <a:solidFill>
                  <a:schemeClr val="bg1"/>
                </a:solidFill>
                <a:cs typeface="Arial" panose="020B0604020202020204" pitchFamily="34" charset="0"/>
              </a:rPr>
              <a:t>Here is a simple example of a Python function that validates user input to prevent IDOR vulnerabilities:</a:t>
            </a:r>
            <a:endParaRPr lang="en-US"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C14E1885-F09E-DE9E-4279-C492AC5A38D6}"/>
              </a:ext>
            </a:extLst>
          </p:cNvPr>
          <p:cNvPicPr>
            <a:picLocks noChangeAspect="1"/>
          </p:cNvPicPr>
          <p:nvPr/>
        </p:nvPicPr>
        <p:blipFill>
          <a:blip r:embed="rId2"/>
          <a:stretch>
            <a:fillRect/>
          </a:stretch>
        </p:blipFill>
        <p:spPr>
          <a:xfrm>
            <a:off x="175918" y="1460816"/>
            <a:ext cx="7355926" cy="4150945"/>
          </a:xfrm>
          <a:prstGeom prst="rect">
            <a:avLst/>
          </a:prstGeom>
        </p:spPr>
      </p:pic>
    </p:spTree>
    <p:extLst>
      <p:ext uri="{BB962C8B-B14F-4D97-AF65-F5344CB8AC3E}">
        <p14:creationId xmlns:p14="http://schemas.microsoft.com/office/powerpoint/2010/main" val="589420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264866" y="410454"/>
            <a:ext cx="8982941" cy="793159"/>
          </a:xfrm>
        </p:spPr>
        <p:txBody>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Insecure Cryptographic Storage</a:t>
            </a:r>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000" dirty="0"/>
              <a:t>  Insecure Cryptographic Storage is a vulnerability where sensitive information like passwords, credit card numbers, or confidential data is not stored in an encrypted format, making it vulnerable to disclosure if an attacker gains access to the database or data storage system.</a:t>
            </a:r>
          </a:p>
          <a:p>
            <a:pPr marL="0" indent="0">
              <a:buNone/>
            </a:pPr>
            <a:r>
              <a:rPr lang="en-US" sz="2400" dirty="0">
                <a:solidFill>
                  <a:srgbClr val="002060"/>
                </a:solidFill>
                <a:highlight>
                  <a:srgbClr val="FFFF00"/>
                </a:highlight>
              </a:rPr>
              <a:t>Mitigation</a:t>
            </a:r>
            <a:r>
              <a:rPr lang="en-US" sz="2000" dirty="0"/>
              <a:t>  To prevent Insecure Cryptographic Storage, it's crucial to store sensitive information in an encrypted format using a secure encryption algorithm such as AES or RSA. Also, it's a best practice to use a unique random salt for each password to make it difficult for attackers to launch dictionary attacks even if two users have the same password.</a:t>
            </a:r>
          </a:p>
          <a:p>
            <a:pPr marL="0" indent="0">
              <a:buNone/>
            </a:pPr>
            <a:r>
              <a:rPr lang="en-US" sz="2400" dirty="0">
                <a:solidFill>
                  <a:srgbClr val="002060"/>
                </a:solidFill>
                <a:highlight>
                  <a:srgbClr val="FFFF00"/>
                </a:highlight>
              </a:rPr>
              <a:t>Importance</a:t>
            </a:r>
            <a:r>
              <a:rPr lang="en-US" sz="2000" dirty="0"/>
              <a:t>  The protection of sensitive information is crucial to maintain the confidentiality, integrity, and availability of data. Insecure Cryptographic Storage leaves sensitive information vulnerable to unauthorized access, manipulation, and theft, potentially leading to severe consequences such as identity theft, financial fraud, or reputational damage. Ensuring the secure storage of sensitive information is therefore essential for the overall security of an application and its users.</a:t>
            </a:r>
          </a:p>
          <a:p>
            <a:pPr marL="0" indent="0">
              <a:buNone/>
            </a:pPr>
            <a:endParaRPr lang="en-US" sz="2400" b="1" dirty="0">
              <a:latin typeface="Arial Black" panose="020B0604020202020204" pitchFamily="34" charset="0"/>
            </a:endParaRPr>
          </a:p>
        </p:txBody>
      </p:sp>
    </p:spTree>
    <p:extLst>
      <p:ext uri="{BB962C8B-B14F-4D97-AF65-F5344CB8AC3E}">
        <p14:creationId xmlns:p14="http://schemas.microsoft.com/office/powerpoint/2010/main" val="334888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156252" y="176264"/>
            <a:ext cx="10646941" cy="707886"/>
          </a:xfrm>
          <a:prstGeom prst="rect">
            <a:avLst/>
          </a:prstGeom>
          <a:noFill/>
        </p:spPr>
        <p:txBody>
          <a:bodyPr wrap="square">
            <a:spAutoFit/>
          </a:bodyPr>
          <a:lstStyle/>
          <a:p>
            <a:r>
              <a:rPr lang="en-US" sz="2000" dirty="0">
                <a:solidFill>
                  <a:schemeClr val="bg1"/>
                </a:solidFill>
                <a:cs typeface="Arial" panose="020B0604020202020204" pitchFamily="34" charset="0"/>
              </a:rPr>
              <a:t>Here is a simple example of a Python function that stores a password securely using the </a:t>
            </a:r>
            <a:r>
              <a:rPr lang="en-US" sz="2000" dirty="0" err="1">
                <a:solidFill>
                  <a:schemeClr val="bg1"/>
                </a:solidFill>
                <a:cs typeface="Arial" panose="020B0604020202020204" pitchFamily="34" charset="0"/>
              </a:rPr>
              <a:t>bcrypt</a:t>
            </a:r>
            <a:r>
              <a:rPr lang="en-US" sz="2000" dirty="0">
                <a:solidFill>
                  <a:schemeClr val="bg1"/>
                </a:solidFill>
                <a:cs typeface="Arial" panose="020B0604020202020204" pitchFamily="34" charset="0"/>
              </a:rPr>
              <a:t> library:</a:t>
            </a:r>
            <a:endParaRPr lang="en-US" b="0" dirty="0">
              <a:solidFill>
                <a:srgbClr val="D4D4D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DC777405-2BC1-C4DE-BC92-C5D925D318E8}"/>
              </a:ext>
            </a:extLst>
          </p:cNvPr>
          <p:cNvPicPr>
            <a:picLocks noChangeAspect="1"/>
          </p:cNvPicPr>
          <p:nvPr/>
        </p:nvPicPr>
        <p:blipFill>
          <a:blip r:embed="rId2"/>
          <a:stretch>
            <a:fillRect/>
          </a:stretch>
        </p:blipFill>
        <p:spPr>
          <a:xfrm>
            <a:off x="220996" y="1199839"/>
            <a:ext cx="10278920" cy="4168574"/>
          </a:xfrm>
          <a:prstGeom prst="rect">
            <a:avLst/>
          </a:prstGeom>
        </p:spPr>
      </p:pic>
    </p:spTree>
    <p:extLst>
      <p:ext uri="{BB962C8B-B14F-4D97-AF65-F5344CB8AC3E}">
        <p14:creationId xmlns:p14="http://schemas.microsoft.com/office/powerpoint/2010/main" val="3963756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6AF244-731B-78D5-545C-B1F307147E46}"/>
              </a:ext>
            </a:extLst>
          </p:cNvPr>
          <p:cNvSpPr>
            <a:spLocks noGrp="1"/>
          </p:cNvSpPr>
          <p:nvPr>
            <p:ph type="ctrTitle"/>
          </p:nvPr>
        </p:nvSpPr>
        <p:spPr>
          <a:xfrm>
            <a:off x="387990" y="1297919"/>
            <a:ext cx="8874306" cy="1439564"/>
          </a:xfrm>
        </p:spPr>
        <p:txBody>
          <a:bodyPr/>
          <a:lstStyle/>
          <a:p>
            <a:r>
              <a:rPr lang="en-US" dirty="0"/>
              <a:t>DEMO</a:t>
            </a:r>
            <a:br>
              <a:rPr lang="en-US" dirty="0"/>
            </a:br>
            <a:r>
              <a:rPr lang="en-US" sz="3600" dirty="0">
                <a:latin typeface="Calibri" panose="020F0502020204030204" pitchFamily="34" charset="0"/>
                <a:ea typeface="Calibri" panose="020F0502020204030204" pitchFamily="34" charset="0"/>
                <a:cs typeface="Times New Roman" panose="02020603050405020304" pitchFamily="18" charset="0"/>
              </a:rPr>
              <a:t>Cross-Site Request Forgery (CSRF)</a:t>
            </a:r>
            <a:endParaRPr lang="en-US" dirty="0"/>
          </a:p>
        </p:txBody>
      </p:sp>
      <p:pic>
        <p:nvPicPr>
          <p:cNvPr id="10" name="Picture 9">
            <a:extLst>
              <a:ext uri="{FF2B5EF4-FFF2-40B4-BE49-F238E27FC236}">
                <a16:creationId xmlns:a16="http://schemas.microsoft.com/office/drawing/2014/main" id="{7334C086-DCC9-6D57-71FC-A85666AA0BD3}"/>
              </a:ext>
            </a:extLst>
          </p:cNvPr>
          <p:cNvPicPr>
            <a:picLocks noChangeAspect="1"/>
          </p:cNvPicPr>
          <p:nvPr/>
        </p:nvPicPr>
        <p:blipFill>
          <a:blip r:embed="rId2"/>
          <a:stretch>
            <a:fillRect/>
          </a:stretch>
        </p:blipFill>
        <p:spPr>
          <a:xfrm>
            <a:off x="498763" y="2972887"/>
            <a:ext cx="4172184" cy="2926050"/>
          </a:xfrm>
          <a:prstGeom prst="rect">
            <a:avLst/>
          </a:prstGeom>
        </p:spPr>
      </p:pic>
    </p:spTree>
    <p:extLst>
      <p:ext uri="{BB962C8B-B14F-4D97-AF65-F5344CB8AC3E}">
        <p14:creationId xmlns:p14="http://schemas.microsoft.com/office/powerpoint/2010/main" val="1192794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403106" y="513693"/>
            <a:ext cx="8982941" cy="793159"/>
          </a:xfrm>
        </p:spPr>
        <p:txBody>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3200" dirty="0"/>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35941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SzPts val="1000"/>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API Security is Vital</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Common API Vulnerabilities: Broken authentication &amp; authorization, Injection attacks, Broken access control, Insufficient logging &amp; monitoring, Cross-Site Request Forgery, Lack of rate-limiting or throttling, Cross-Site Scripting, Server-Side Request Forgery, Insecure Direct Object References, Insecure Cryptographic Storage, etc.</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Proactive Steps to Mitigate Risks: Secure authentication &amp; authorization, Input validation, Encrypted storage of sensitive information, Proper logging &amp; monitoring, Rate-limiting &amp; throttling, etc.</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Importance of API Security: Ensures protection of sensitive information, Maintains overall integrity of applications, and Ensures the success &amp; longevity of applications.</a:t>
            </a:r>
          </a:p>
          <a:p>
            <a:pPr marL="0" marR="0" lvl="0" indent="0">
              <a:lnSpc>
                <a:spcPct val="107000"/>
              </a:lnSpc>
              <a:spcBef>
                <a:spcPts val="0"/>
              </a:spcBef>
              <a:spcAft>
                <a:spcPts val="800"/>
              </a:spcAft>
              <a:buSzPts val="1000"/>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 in API Security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Stay informed about common API vulnerabilities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Take proactive steps to mitigate risks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Ensure secure and resilient APIs.</a:t>
            </a:r>
            <a:endParaRPr lang="en-US" sz="1800" b="1" dirty="0">
              <a:latin typeface="Arial Black" panose="020B0604020202020204" pitchFamily="34" charset="0"/>
            </a:endParaRPr>
          </a:p>
        </p:txBody>
      </p:sp>
    </p:spTree>
    <p:extLst>
      <p:ext uri="{BB962C8B-B14F-4D97-AF65-F5344CB8AC3E}">
        <p14:creationId xmlns:p14="http://schemas.microsoft.com/office/powerpoint/2010/main" val="2931736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CE595D9-27F3-FE1C-9A37-0F9F7903022E}"/>
              </a:ext>
            </a:extLst>
          </p:cNvPr>
          <p:cNvSpPr>
            <a:spLocks noGrp="1"/>
          </p:cNvSpPr>
          <p:nvPr>
            <p:ph type="ctrTitle"/>
          </p:nvPr>
        </p:nvSpPr>
        <p:spPr>
          <a:xfrm>
            <a:off x="461561" y="867335"/>
            <a:ext cx="8874306" cy="1392889"/>
          </a:xfrm>
        </p:spPr>
        <p:txBody>
          <a:bodyPr/>
          <a:lstStyle/>
          <a:p>
            <a:r>
              <a:rPr lang="en-US" dirty="0"/>
              <a:t>Thank you</a:t>
            </a:r>
          </a:p>
        </p:txBody>
      </p:sp>
      <p:sp>
        <p:nvSpPr>
          <p:cNvPr id="3" name="Subtitle 2">
            <a:extLst>
              <a:ext uri="{FF2B5EF4-FFF2-40B4-BE49-F238E27FC236}">
                <a16:creationId xmlns:a16="http://schemas.microsoft.com/office/drawing/2014/main" id="{8CFA4869-4108-EB15-4EB0-B65C291C5D97}"/>
              </a:ext>
            </a:extLst>
          </p:cNvPr>
          <p:cNvSpPr>
            <a:spLocks noGrp="1"/>
          </p:cNvSpPr>
          <p:nvPr>
            <p:ph type="subTitle" idx="1"/>
          </p:nvPr>
        </p:nvSpPr>
        <p:spPr>
          <a:xfrm>
            <a:off x="1012891" y="4036824"/>
            <a:ext cx="8874306" cy="1392890"/>
          </a:xfrm>
        </p:spPr>
        <p:txBody>
          <a:bodyPr/>
          <a:lstStyle/>
          <a:p>
            <a:endParaRPr lang="en-US" dirty="0"/>
          </a:p>
          <a:p>
            <a:r>
              <a:rPr lang="en-US" dirty="0"/>
              <a:t>gastori@duck.com</a:t>
            </a:r>
          </a:p>
          <a:p>
            <a:r>
              <a:rPr lang="en-US" dirty="0">
                <a:hlinkClick r:id="rId2">
                  <a:extLst>
                    <a:ext uri="{A12FA001-AC4F-418D-AE19-62706E023703}">
                      <ahyp:hlinkClr xmlns:ahyp="http://schemas.microsoft.com/office/drawing/2018/hyperlinkcolor" val="tx"/>
                    </a:ext>
                  </a:extLst>
                </a:hlinkClick>
              </a:rPr>
              <a:t>www.linkedin.com/in/giulioastori</a:t>
            </a:r>
            <a:endParaRPr lang="en-US" dirty="0"/>
          </a:p>
          <a:p>
            <a:r>
              <a:rPr lang="en-US" dirty="0">
                <a:hlinkClick r:id="rId3">
                  <a:extLst>
                    <a:ext uri="{A12FA001-AC4F-418D-AE19-62706E023703}">
                      <ahyp:hlinkClr xmlns:ahyp="http://schemas.microsoft.com/office/drawing/2018/hyperlinkcolor" val="tx"/>
                    </a:ext>
                  </a:extLst>
                </a:hlinkClick>
              </a:rPr>
              <a:t>https://twitter.com/AstoriGiulio</a:t>
            </a:r>
            <a:r>
              <a:rPr lang="en-US" dirty="0"/>
              <a:t> </a:t>
            </a:r>
          </a:p>
          <a:p>
            <a:endParaRPr lang="en-US" dirty="0"/>
          </a:p>
        </p:txBody>
      </p:sp>
      <p:pic>
        <p:nvPicPr>
          <p:cNvPr id="4" name="Picture 3" descr="Shape&#10;&#10;Description automatically generated with low confidence">
            <a:extLst>
              <a:ext uri="{FF2B5EF4-FFF2-40B4-BE49-F238E27FC236}">
                <a16:creationId xmlns:a16="http://schemas.microsoft.com/office/drawing/2014/main" id="{FCD3FB60-1C40-CC35-51AA-C6B7C266B295}"/>
              </a:ext>
            </a:extLst>
          </p:cNvPr>
          <p:cNvPicPr>
            <a:picLocks noChangeAspect="1"/>
          </p:cNvPicPr>
          <p:nvPr/>
        </p:nvPicPr>
        <p:blipFill>
          <a:blip r:embed="rId4"/>
          <a:stretch>
            <a:fillRect/>
          </a:stretch>
        </p:blipFill>
        <p:spPr>
          <a:xfrm>
            <a:off x="461561" y="5357887"/>
            <a:ext cx="499435" cy="499435"/>
          </a:xfrm>
          <a:prstGeom prst="rect">
            <a:avLst/>
          </a:prstGeom>
        </p:spPr>
      </p:pic>
      <p:pic>
        <p:nvPicPr>
          <p:cNvPr id="6" name="Picture 5" descr="Icon&#10;&#10;Description automatically generated">
            <a:extLst>
              <a:ext uri="{FF2B5EF4-FFF2-40B4-BE49-F238E27FC236}">
                <a16:creationId xmlns:a16="http://schemas.microsoft.com/office/drawing/2014/main" id="{21A01F5B-6DF8-A56B-A43A-2C17C768695E}"/>
              </a:ext>
            </a:extLst>
          </p:cNvPr>
          <p:cNvPicPr>
            <a:picLocks noChangeAspect="1"/>
          </p:cNvPicPr>
          <p:nvPr/>
        </p:nvPicPr>
        <p:blipFill>
          <a:blip r:embed="rId5"/>
          <a:stretch>
            <a:fillRect/>
          </a:stretch>
        </p:blipFill>
        <p:spPr>
          <a:xfrm>
            <a:off x="461561" y="4460234"/>
            <a:ext cx="425759" cy="425759"/>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505FAC90-DE8D-87D9-B54C-85818A9CA73D}"/>
              </a:ext>
            </a:extLst>
          </p:cNvPr>
          <p:cNvPicPr>
            <a:picLocks noChangeAspect="1"/>
          </p:cNvPicPr>
          <p:nvPr/>
        </p:nvPicPr>
        <p:blipFill>
          <a:blip r:embed="rId6"/>
          <a:stretch>
            <a:fillRect/>
          </a:stretch>
        </p:blipFill>
        <p:spPr>
          <a:xfrm>
            <a:off x="313907" y="4747633"/>
            <a:ext cx="721066" cy="721066"/>
          </a:xfrm>
          <a:prstGeom prst="rect">
            <a:avLst/>
          </a:prstGeom>
        </p:spPr>
      </p:pic>
      <p:sp>
        <p:nvSpPr>
          <p:cNvPr id="10" name="TextBox 9">
            <a:extLst>
              <a:ext uri="{FF2B5EF4-FFF2-40B4-BE49-F238E27FC236}">
                <a16:creationId xmlns:a16="http://schemas.microsoft.com/office/drawing/2014/main" id="{E4275429-8503-9A8A-674C-6B36A9171384}"/>
              </a:ext>
            </a:extLst>
          </p:cNvPr>
          <p:cNvSpPr txBox="1"/>
          <p:nvPr/>
        </p:nvSpPr>
        <p:spPr>
          <a:xfrm>
            <a:off x="408037" y="3577956"/>
            <a:ext cx="8482538" cy="769441"/>
          </a:xfrm>
          <a:prstGeom prst="rect">
            <a:avLst/>
          </a:prstGeom>
          <a:noFill/>
        </p:spPr>
        <p:txBody>
          <a:bodyPr wrap="square">
            <a:spAutoFit/>
          </a:bodyPr>
          <a:lstStyle/>
          <a:p>
            <a:r>
              <a:rPr lang="en-US" sz="4400" b="1" spc="100" dirty="0">
                <a:solidFill>
                  <a:schemeClr val="bg1"/>
                </a:solidFill>
                <a:latin typeface="+mj-lt"/>
                <a:ea typeface="+mj-ea"/>
              </a:rPr>
              <a:t>Giulio Astori</a:t>
            </a:r>
          </a:p>
        </p:txBody>
      </p:sp>
    </p:spTree>
    <p:extLst>
      <p:ext uri="{BB962C8B-B14F-4D97-AF65-F5344CB8AC3E}">
        <p14:creationId xmlns:p14="http://schemas.microsoft.com/office/powerpoint/2010/main" val="378450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403107" y="513693"/>
            <a:ext cx="5284816" cy="793159"/>
          </a:xfrm>
        </p:spPr>
        <p:txBody>
          <a:bodyPr/>
          <a:lstStyle/>
          <a:p>
            <a:r>
              <a:rPr lang="en-US" sz="3200" dirty="0"/>
              <a:t>Introduction</a:t>
            </a:r>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2400" dirty="0"/>
              <a:t>API is an essential part of modern web development</a:t>
            </a:r>
          </a:p>
          <a:p>
            <a:pPr>
              <a:buFont typeface="Arial" panose="020B0604020202020204" pitchFamily="34" charset="0"/>
              <a:buChar char="•"/>
            </a:pPr>
            <a:r>
              <a:rPr lang="en-US" sz="2400" dirty="0"/>
              <a:t>Increase in API usage leads to an increase in security threats</a:t>
            </a:r>
          </a:p>
          <a:p>
            <a:pPr>
              <a:buFont typeface="Arial" panose="020B0604020202020204" pitchFamily="34" charset="0"/>
              <a:buChar char="•"/>
            </a:pPr>
            <a:r>
              <a:rPr lang="en-US" sz="2400" dirty="0"/>
              <a:t>Understanding and preventing common API vulnerabilities is crucial to secure data transmission</a:t>
            </a:r>
          </a:p>
          <a:p>
            <a:pPr>
              <a:buFont typeface="Arial" panose="020B0604020202020204" pitchFamily="34" charset="0"/>
              <a:buChar char="•"/>
            </a:pPr>
            <a:r>
              <a:rPr lang="en-US" sz="2400" dirty="0"/>
              <a:t>Ten most common API vulnerabilities: </a:t>
            </a:r>
          </a:p>
          <a:p>
            <a:pPr lvl="1"/>
            <a:r>
              <a:rPr lang="en-US" sz="2000" dirty="0"/>
              <a:t>Broken authentication &amp; authorization </a:t>
            </a:r>
          </a:p>
          <a:p>
            <a:pPr lvl="1"/>
            <a:r>
              <a:rPr lang="en-US" sz="2000" dirty="0"/>
              <a:t>Injection attacks</a:t>
            </a:r>
          </a:p>
          <a:p>
            <a:pPr lvl="1"/>
            <a:r>
              <a:rPr lang="en-US" sz="2000" dirty="0"/>
              <a:t>Broken access control</a:t>
            </a:r>
          </a:p>
          <a:p>
            <a:pPr lvl="1"/>
            <a:r>
              <a:rPr lang="en-US" sz="2000" dirty="0"/>
              <a:t>Insufficient logging &amp; monitoring</a:t>
            </a:r>
          </a:p>
          <a:p>
            <a:pPr lvl="1"/>
            <a:r>
              <a:rPr lang="en-US" sz="2000" dirty="0"/>
              <a:t>Cross-Site Request Forgery (CSRF)</a:t>
            </a:r>
          </a:p>
          <a:p>
            <a:pPr lvl="1"/>
            <a:r>
              <a:rPr lang="en-US" sz="2000" dirty="0"/>
              <a:t>Lack of rate-limiting or throttling</a:t>
            </a:r>
          </a:p>
          <a:p>
            <a:pPr lvl="1"/>
            <a:r>
              <a:rPr lang="en-US" sz="2000" dirty="0"/>
              <a:t>Cross-Site Scripting (XSS)</a:t>
            </a:r>
          </a:p>
          <a:p>
            <a:pPr lvl="1"/>
            <a:r>
              <a:rPr lang="en-US" sz="2000" dirty="0"/>
              <a:t>Server-Side Request Forgery (SSRF)</a:t>
            </a:r>
          </a:p>
          <a:p>
            <a:pPr lvl="1"/>
            <a:r>
              <a:rPr lang="en-US" sz="2000" dirty="0"/>
              <a:t>Insecure Direct Object References</a:t>
            </a: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b="1" dirty="0">
              <a:latin typeface="Arial Black" panose="020B0604020202020204" pitchFamily="34" charset="0"/>
            </a:endParaRPr>
          </a:p>
        </p:txBody>
      </p:sp>
    </p:spTree>
    <p:extLst>
      <p:ext uri="{BB962C8B-B14F-4D97-AF65-F5344CB8AC3E}">
        <p14:creationId xmlns:p14="http://schemas.microsoft.com/office/powerpoint/2010/main" val="136201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261908" y="513693"/>
            <a:ext cx="10011641" cy="793159"/>
          </a:xfrm>
        </p:spPr>
        <p:txBody>
          <a:bodyPr/>
          <a:lstStyle/>
          <a:p>
            <a:r>
              <a:rPr lang="en-US" sz="3200" dirty="0"/>
              <a:t>Broken authentication &amp; authorization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150562"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400" dirty="0"/>
              <a:t> </a:t>
            </a:r>
            <a:r>
              <a:rPr lang="en-US" sz="2000" dirty="0"/>
              <a:t>Security vulnerabilities that occur during the authentication and authorization process of an API. These vulnerabilities can allow unauthorized access to the API, potentially exposing sensitive data or allowing unauthorized actions to be performed.</a:t>
            </a:r>
          </a:p>
          <a:p>
            <a:pPr marL="0" indent="0">
              <a:buNone/>
            </a:pPr>
            <a:r>
              <a:rPr lang="en-US" sz="2400" dirty="0">
                <a:solidFill>
                  <a:srgbClr val="002060"/>
                </a:solidFill>
                <a:highlight>
                  <a:srgbClr val="FFFF00"/>
                </a:highlight>
              </a:rPr>
              <a:t>Mitigation</a:t>
            </a:r>
            <a:endParaRPr lang="en-US" sz="2400" dirty="0"/>
          </a:p>
          <a:p>
            <a:pPr marL="742950" lvl="1" indent="-285750">
              <a:buFont typeface="Arial" panose="020B0604020202020204" pitchFamily="34" charset="0"/>
              <a:buChar char="•"/>
            </a:pPr>
            <a:r>
              <a:rPr lang="en-US" sz="2000" dirty="0"/>
              <a:t>Strong authentication mechanisms, such as multi-factor authentication and password hashing with salts</a:t>
            </a:r>
          </a:p>
          <a:p>
            <a:pPr marL="742950" lvl="1" indent="-285750">
              <a:buFont typeface="Arial" panose="020B0604020202020204" pitchFamily="34" charset="0"/>
              <a:buChar char="•"/>
            </a:pPr>
            <a:r>
              <a:rPr lang="en-US" sz="2000" dirty="0"/>
              <a:t>Proper access controls, such as Role-Based Access Control</a:t>
            </a:r>
          </a:p>
          <a:p>
            <a:pPr marL="742950" lvl="1" indent="-285750">
              <a:buFont typeface="Arial" panose="020B0604020202020204" pitchFamily="34" charset="0"/>
              <a:buChar char="•"/>
            </a:pPr>
            <a:r>
              <a:rPr lang="en-US" sz="2000" dirty="0"/>
              <a:t>Regular review and audit of access logs to detect unauthorized access</a:t>
            </a:r>
          </a:p>
          <a:p>
            <a:pPr marL="0" indent="0">
              <a:buNone/>
            </a:pPr>
            <a:r>
              <a:rPr lang="en-US" sz="2400" dirty="0">
                <a:solidFill>
                  <a:srgbClr val="002060"/>
                </a:solidFill>
                <a:highlight>
                  <a:srgbClr val="FFFF00"/>
                </a:highlight>
              </a:rPr>
              <a:t>Importance</a:t>
            </a:r>
            <a:r>
              <a:rPr lang="en-US" sz="2400" dirty="0"/>
              <a:t> </a:t>
            </a:r>
            <a:r>
              <a:rPr lang="en-US" sz="2000" dirty="0"/>
              <a:t>To prevent unauthorized access and data exposure.</a:t>
            </a:r>
            <a:endParaRPr lang="en-US" sz="2400" dirty="0"/>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b="1" dirty="0">
              <a:latin typeface="Arial Black" panose="020B0604020202020204" pitchFamily="34" charset="0"/>
            </a:endParaRPr>
          </a:p>
        </p:txBody>
      </p:sp>
    </p:spTree>
    <p:extLst>
      <p:ext uri="{BB962C8B-B14F-4D97-AF65-F5344CB8AC3E}">
        <p14:creationId xmlns:p14="http://schemas.microsoft.com/office/powerpoint/2010/main" val="110385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331063" y="189711"/>
            <a:ext cx="9303753" cy="1107996"/>
          </a:xfrm>
          <a:prstGeom prst="rect">
            <a:avLst/>
          </a:prstGeom>
          <a:noFill/>
        </p:spPr>
        <p:txBody>
          <a:bodyPr wrap="square">
            <a:spAutoFit/>
          </a:bodyPr>
          <a:lstStyle/>
          <a:p>
            <a:r>
              <a:rPr lang="en-US" sz="2400" dirty="0">
                <a:solidFill>
                  <a:schemeClr val="bg1"/>
                </a:solidFill>
                <a:cs typeface="Arial" panose="020B0604020202020204" pitchFamily="34" charset="0"/>
              </a:rPr>
              <a:t>Here's a code example to demonstrate broken authentication in Python using Flask:</a:t>
            </a:r>
          </a:p>
          <a:p>
            <a:endParaRPr lang="en-US" b="0" dirty="0">
              <a:solidFill>
                <a:srgbClr val="D4D4D4"/>
              </a:solidFill>
              <a:effectLst/>
              <a:latin typeface="Consolas" panose="020B0609020204030204" pitchFamily="49" charset="0"/>
            </a:endParaRPr>
          </a:p>
        </p:txBody>
      </p:sp>
      <p:pic>
        <p:nvPicPr>
          <p:cNvPr id="16" name="Picture 15">
            <a:extLst>
              <a:ext uri="{FF2B5EF4-FFF2-40B4-BE49-F238E27FC236}">
                <a16:creationId xmlns:a16="http://schemas.microsoft.com/office/drawing/2014/main" id="{DCEC6AE2-F1FB-72C3-77C5-08EA9DC3AF5B}"/>
              </a:ext>
            </a:extLst>
          </p:cNvPr>
          <p:cNvPicPr>
            <a:picLocks noChangeAspect="1"/>
          </p:cNvPicPr>
          <p:nvPr/>
        </p:nvPicPr>
        <p:blipFill>
          <a:blip r:embed="rId2"/>
          <a:stretch>
            <a:fillRect/>
          </a:stretch>
        </p:blipFill>
        <p:spPr>
          <a:xfrm>
            <a:off x="424411" y="1190539"/>
            <a:ext cx="8183117" cy="5229955"/>
          </a:xfrm>
          <a:prstGeom prst="rect">
            <a:avLst/>
          </a:prstGeom>
        </p:spPr>
      </p:pic>
    </p:spTree>
    <p:extLst>
      <p:ext uri="{BB962C8B-B14F-4D97-AF65-F5344CB8AC3E}">
        <p14:creationId xmlns:p14="http://schemas.microsoft.com/office/powerpoint/2010/main" val="258149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403106" y="513693"/>
            <a:ext cx="8982941" cy="793159"/>
          </a:xfrm>
        </p:spPr>
        <p:txBody>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Injection Attacks</a:t>
            </a:r>
            <a:endParaRPr lang="en-US" sz="3200" dirty="0"/>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000" dirty="0"/>
              <a:t> Injection attacks refer to a class of security vulnerabilities that occur when an attacker can inject malicious code into a system. In the context of APIs, injection attacks can occur when user-supplied data is not properly validated or sanitized before being processed by the API.</a:t>
            </a:r>
          </a:p>
          <a:p>
            <a:pPr marL="0" indent="0">
              <a:buNone/>
            </a:pPr>
            <a:r>
              <a:rPr lang="en-US" sz="2000" dirty="0"/>
              <a:t>Types of injection attacks: SQL, Script, Command.</a:t>
            </a:r>
          </a:p>
          <a:p>
            <a:pPr marL="0" indent="0">
              <a:buNone/>
            </a:pPr>
            <a:r>
              <a:rPr lang="en-US" sz="2400" dirty="0">
                <a:solidFill>
                  <a:srgbClr val="002060"/>
                </a:solidFill>
                <a:highlight>
                  <a:srgbClr val="FFFF00"/>
                </a:highlight>
              </a:rPr>
              <a:t>Mitigation</a:t>
            </a:r>
            <a:r>
              <a:rPr lang="en-US" sz="2000" dirty="0"/>
              <a:t> To prevent injection attacks, it's important to validate and sanitize all user-supplied data before processing it in the API. This includes using appropriate input validation techniques, such as using a whitelist of allowed characters, or using prepared statements or parameterized queries to separate user-supplied data from the SQL code being executed.</a:t>
            </a:r>
          </a:p>
          <a:p>
            <a:pPr marL="0" indent="0">
              <a:buNone/>
            </a:pPr>
            <a:r>
              <a:rPr lang="en-US" sz="2400" dirty="0">
                <a:solidFill>
                  <a:srgbClr val="002060"/>
                </a:solidFill>
                <a:highlight>
                  <a:srgbClr val="FFFF00"/>
                </a:highlight>
              </a:rPr>
              <a:t>Importance</a:t>
            </a:r>
            <a:r>
              <a:rPr lang="en-US" sz="2000" dirty="0"/>
              <a:t> Injection attacks are a serious security threat, as they can lead to data theft, data corruption, or unauthorized actions. It's crucial to prevent injection attacks by properly validating and sanitizing user-supplied data to ensure the security and integrity of the data being transmitted through the API.</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b="1" dirty="0">
              <a:latin typeface="Arial Black" panose="020B0604020202020204" pitchFamily="34" charset="0"/>
            </a:endParaRPr>
          </a:p>
        </p:txBody>
      </p:sp>
    </p:spTree>
    <p:extLst>
      <p:ext uri="{BB962C8B-B14F-4D97-AF65-F5344CB8AC3E}">
        <p14:creationId xmlns:p14="http://schemas.microsoft.com/office/powerpoint/2010/main" val="295031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331063" y="189711"/>
            <a:ext cx="9303753" cy="830997"/>
          </a:xfrm>
          <a:prstGeom prst="rect">
            <a:avLst/>
          </a:prstGeom>
          <a:noFill/>
        </p:spPr>
        <p:txBody>
          <a:bodyPr wrap="square">
            <a:spAutoFit/>
          </a:bodyPr>
          <a:lstStyle/>
          <a:p>
            <a:r>
              <a:rPr lang="en-US" sz="2400" dirty="0">
                <a:solidFill>
                  <a:schemeClr val="bg1"/>
                </a:solidFill>
                <a:cs typeface="Arial" panose="020B0604020202020204" pitchFamily="34" charset="0"/>
              </a:rPr>
              <a:t>Here's a code example to demonstrate SQL injection in Python using Flask and </a:t>
            </a:r>
            <a:r>
              <a:rPr lang="en-US" sz="2400" dirty="0" err="1">
                <a:solidFill>
                  <a:schemeClr val="bg1"/>
                </a:solidFill>
                <a:cs typeface="Arial" panose="020B0604020202020204" pitchFamily="34" charset="0"/>
              </a:rPr>
              <a:t>SQLAlchemy</a:t>
            </a:r>
            <a:r>
              <a:rPr lang="en-US" sz="2400" dirty="0">
                <a:solidFill>
                  <a:schemeClr val="bg1"/>
                </a:solidFill>
                <a:cs typeface="Arial" panose="020B0604020202020204" pitchFamily="34" charset="0"/>
              </a:rPr>
              <a:t>:</a:t>
            </a:r>
            <a:endParaRPr lang="en-US" b="0" dirty="0">
              <a:solidFill>
                <a:srgbClr val="D4D4D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D4806DFB-3B99-6FB2-8973-C5C1D720F5F3}"/>
              </a:ext>
            </a:extLst>
          </p:cNvPr>
          <p:cNvPicPr>
            <a:picLocks noChangeAspect="1"/>
          </p:cNvPicPr>
          <p:nvPr/>
        </p:nvPicPr>
        <p:blipFill>
          <a:blip r:embed="rId2"/>
          <a:stretch>
            <a:fillRect/>
          </a:stretch>
        </p:blipFill>
        <p:spPr>
          <a:xfrm>
            <a:off x="412083" y="1086592"/>
            <a:ext cx="8221222" cy="5410955"/>
          </a:xfrm>
          <a:prstGeom prst="rect">
            <a:avLst/>
          </a:prstGeom>
        </p:spPr>
      </p:pic>
    </p:spTree>
    <p:extLst>
      <p:ext uri="{BB962C8B-B14F-4D97-AF65-F5344CB8AC3E}">
        <p14:creationId xmlns:p14="http://schemas.microsoft.com/office/powerpoint/2010/main" val="236596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E5DE04-A9EF-0517-FE1A-04AC3D0BC235}"/>
              </a:ext>
            </a:extLst>
          </p:cNvPr>
          <p:cNvSpPr>
            <a:spLocks noGrp="1"/>
          </p:cNvSpPr>
          <p:nvPr>
            <p:ph type="title"/>
          </p:nvPr>
        </p:nvSpPr>
        <p:spPr>
          <a:xfrm>
            <a:off x="403106" y="513693"/>
            <a:ext cx="8982941" cy="793159"/>
          </a:xfrm>
        </p:spPr>
        <p:txBody>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Broken access control</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12" name="Text Placeholder 20">
            <a:extLst>
              <a:ext uri="{FF2B5EF4-FFF2-40B4-BE49-F238E27FC236}">
                <a16:creationId xmlns:a16="http://schemas.microsoft.com/office/drawing/2014/main" id="{44B44810-25FC-AC1F-8D37-0CC88DD2E5CA}"/>
              </a:ext>
            </a:extLst>
          </p:cNvPr>
          <p:cNvSpPr txBox="1">
            <a:spLocks/>
          </p:cNvSpPr>
          <p:nvPr/>
        </p:nvSpPr>
        <p:spPr>
          <a:xfrm>
            <a:off x="264866" y="1306852"/>
            <a:ext cx="8642443" cy="554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2060"/>
                </a:solidFill>
                <a:highlight>
                  <a:srgbClr val="FFFF00"/>
                </a:highlight>
              </a:rPr>
              <a:t>Definition</a:t>
            </a:r>
            <a:r>
              <a:rPr lang="en-US" sz="2000" dirty="0"/>
              <a:t> Broken access control is a security vulnerability in APIs that occurs when proper controls over access to data and resources are not in place. This can result in excessive data exposure and compromised security.</a:t>
            </a:r>
          </a:p>
          <a:p>
            <a:pPr marL="0" indent="0">
              <a:buNone/>
            </a:pPr>
            <a:r>
              <a:rPr lang="en-US" sz="2400" dirty="0">
                <a:solidFill>
                  <a:srgbClr val="002060"/>
                </a:solidFill>
                <a:highlight>
                  <a:srgbClr val="FFFF00"/>
                </a:highlight>
              </a:rPr>
              <a:t>Mitigation</a:t>
            </a:r>
            <a:r>
              <a:rPr lang="en-US" sz="2000" dirty="0"/>
              <a:t> To prevent broken access control, it is important to implement proper access control mechanisms, such as </a:t>
            </a:r>
            <a:r>
              <a:rPr lang="en-US" sz="2000" dirty="0" err="1"/>
              <a:t>role-based</a:t>
            </a:r>
            <a:r>
              <a:rPr lang="en-US" sz="2000" dirty="0"/>
              <a:t> access controls, and regularly review and audit access logs to detect any unauthorized access.</a:t>
            </a:r>
          </a:p>
          <a:p>
            <a:pPr marL="0" indent="0">
              <a:buNone/>
            </a:pPr>
            <a:r>
              <a:rPr lang="en-US" sz="2400" dirty="0">
                <a:solidFill>
                  <a:srgbClr val="002060"/>
                </a:solidFill>
                <a:highlight>
                  <a:srgbClr val="FFFF00"/>
                </a:highlight>
              </a:rPr>
              <a:t>Importance</a:t>
            </a:r>
            <a:r>
              <a:rPr lang="en-US" sz="2000" dirty="0"/>
              <a:t> Broken access control is a critical vulnerability in APIs as it can lead to sensitive data exposure and compromise security. Implementing proper access controls and regularly monitoring access logs is essential to prevent unauthorized access and protect sensitive data.</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b="1" dirty="0">
              <a:latin typeface="Arial Black" panose="020B0604020202020204" pitchFamily="34" charset="0"/>
            </a:endParaRPr>
          </a:p>
        </p:txBody>
      </p:sp>
    </p:spTree>
    <p:extLst>
      <p:ext uri="{BB962C8B-B14F-4D97-AF65-F5344CB8AC3E}">
        <p14:creationId xmlns:p14="http://schemas.microsoft.com/office/powerpoint/2010/main" val="177643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E9D148F-4067-11FE-968A-32607FAA9393}"/>
              </a:ext>
            </a:extLst>
          </p:cNvPr>
          <p:cNvSpPr txBox="1"/>
          <p:nvPr/>
        </p:nvSpPr>
        <p:spPr>
          <a:xfrm>
            <a:off x="156253" y="176264"/>
            <a:ext cx="4963218" cy="984885"/>
          </a:xfrm>
          <a:prstGeom prst="rect">
            <a:avLst/>
          </a:prstGeom>
          <a:noFill/>
        </p:spPr>
        <p:txBody>
          <a:bodyPr wrap="square">
            <a:spAutoFit/>
          </a:bodyPr>
          <a:lstStyle/>
          <a:p>
            <a:r>
              <a:rPr lang="en-US" sz="2000" dirty="0">
                <a:solidFill>
                  <a:schemeClr val="bg1"/>
                </a:solidFill>
                <a:cs typeface="Arial" panose="020B0604020202020204" pitchFamily="34" charset="0"/>
              </a:rPr>
              <a:t>Here's an example code snippet in Python that demonstrates the vulnerability:</a:t>
            </a:r>
          </a:p>
          <a:p>
            <a:endParaRPr lang="en-US"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AE014D75-0189-228A-EA0A-3D2C1E96E81B}"/>
              </a:ext>
            </a:extLst>
          </p:cNvPr>
          <p:cNvPicPr>
            <a:picLocks noChangeAspect="1"/>
          </p:cNvPicPr>
          <p:nvPr/>
        </p:nvPicPr>
        <p:blipFill>
          <a:blip r:embed="rId2"/>
          <a:stretch>
            <a:fillRect/>
          </a:stretch>
        </p:blipFill>
        <p:spPr>
          <a:xfrm>
            <a:off x="229229" y="1153772"/>
            <a:ext cx="4700093" cy="2210217"/>
          </a:xfrm>
          <a:prstGeom prst="rect">
            <a:avLst/>
          </a:prstGeom>
        </p:spPr>
      </p:pic>
      <p:sp>
        <p:nvSpPr>
          <p:cNvPr id="6" name="TextBox 5">
            <a:extLst>
              <a:ext uri="{FF2B5EF4-FFF2-40B4-BE49-F238E27FC236}">
                <a16:creationId xmlns:a16="http://schemas.microsoft.com/office/drawing/2014/main" id="{D1E94BAB-4D9F-8C98-7DDE-B20F35312545}"/>
              </a:ext>
            </a:extLst>
          </p:cNvPr>
          <p:cNvSpPr txBox="1"/>
          <p:nvPr/>
        </p:nvSpPr>
        <p:spPr>
          <a:xfrm>
            <a:off x="6329203" y="176264"/>
            <a:ext cx="5535325" cy="1569660"/>
          </a:xfrm>
          <a:prstGeom prst="rect">
            <a:avLst/>
          </a:prstGeom>
          <a:noFill/>
        </p:spPr>
        <p:txBody>
          <a:bodyPr wrap="square">
            <a:spAutoFit/>
          </a:bodyPr>
          <a:lstStyle/>
          <a:p>
            <a:r>
              <a:rPr lang="en-US" sz="2000" dirty="0">
                <a:solidFill>
                  <a:schemeClr val="bg1"/>
                </a:solidFill>
                <a:cs typeface="Arial" panose="020B0604020202020204" pitchFamily="34" charset="0"/>
              </a:rPr>
              <a:t>Here's a code snippet in Python that demonstrates how to implement a simple access control mechanism in an API:</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3F2E68E8-1319-AD6E-C70C-AA0031EA9D87}"/>
              </a:ext>
            </a:extLst>
          </p:cNvPr>
          <p:cNvPicPr>
            <a:picLocks noChangeAspect="1"/>
          </p:cNvPicPr>
          <p:nvPr/>
        </p:nvPicPr>
        <p:blipFill>
          <a:blip r:embed="rId3"/>
          <a:stretch>
            <a:fillRect/>
          </a:stretch>
        </p:blipFill>
        <p:spPr>
          <a:xfrm>
            <a:off x="6329205" y="1153772"/>
            <a:ext cx="5535324" cy="5527964"/>
          </a:xfrm>
          <a:prstGeom prst="rect">
            <a:avLst/>
          </a:prstGeom>
        </p:spPr>
      </p:pic>
    </p:spTree>
    <p:extLst>
      <p:ext uri="{BB962C8B-B14F-4D97-AF65-F5344CB8AC3E}">
        <p14:creationId xmlns:p14="http://schemas.microsoft.com/office/powerpoint/2010/main" val="3091973281"/>
      </p:ext>
    </p:extLst>
  </p:cSld>
  <p:clrMapOvr>
    <a:masterClrMapping/>
  </p:clrMapOvr>
</p:sld>
</file>

<file path=ppt/theme/theme1.xml><?xml version="1.0" encoding="utf-8"?>
<a:theme xmlns:a="http://schemas.openxmlformats.org/drawingml/2006/main" name="Office Theme">
  <a:themeElements>
    <a:clrScheme name="Training-presentation">
      <a:dk1>
        <a:srgbClr val="000000"/>
      </a:dk1>
      <a:lt1>
        <a:srgbClr val="FFFFFF"/>
      </a:lt1>
      <a:dk2>
        <a:srgbClr val="112CC1"/>
      </a:dk2>
      <a:lt2>
        <a:srgbClr val="E7E6E6"/>
      </a:lt2>
      <a:accent1>
        <a:srgbClr val="FF7128"/>
      </a:accent1>
      <a:accent2>
        <a:srgbClr val="FF2828"/>
      </a:accent2>
      <a:accent3>
        <a:srgbClr val="2849FD"/>
      </a:accent3>
      <a:accent4>
        <a:srgbClr val="D3DDFE"/>
      </a:accent4>
      <a:accent5>
        <a:srgbClr val="FBFF22"/>
      </a:accent5>
      <a:accent6>
        <a:srgbClr val="D90000"/>
      </a:accent6>
      <a:hlink>
        <a:srgbClr val="0563C1"/>
      </a:hlink>
      <a:folHlink>
        <a:srgbClr val="954F72"/>
      </a:folHlink>
    </a:clrScheme>
    <a:fontScheme name="Custom 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ining-presentation_tm03460604_Win32_SD_v8.pptx" id="{66635C4D-D4A9-4648-90D6-E45654B1E8E2}" vid="{94017650-3BB5-407C-BEF8-89944962ED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229B82-2C15-48C7-81C4-60933CA1C9E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37CE065-66B7-4F0E-946A-AB3C0E53962A}">
  <ds:schemaRefs>
    <ds:schemaRef ds:uri="http://schemas.microsoft.com/sharepoint/v3/contenttype/forms"/>
  </ds:schemaRefs>
</ds:datastoreItem>
</file>

<file path=customXml/itemProps3.xml><?xml version="1.0" encoding="utf-8"?>
<ds:datastoreItem xmlns:ds="http://schemas.openxmlformats.org/officeDocument/2006/customXml" ds:itemID="{03775E1D-CEA1-47AF-BBAA-C0FEE5CAA5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Training presentation</Template>
  <TotalTime>1469</TotalTime>
  <Words>2039</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Consolas</vt:lpstr>
      <vt:lpstr>Courier New</vt:lpstr>
      <vt:lpstr>Symbol</vt:lpstr>
      <vt:lpstr>Office Theme</vt:lpstr>
      <vt:lpstr>API Security Common Vulnerabilities </vt:lpstr>
      <vt:lpstr>Agenda  Common Security Vulnerabilities</vt:lpstr>
      <vt:lpstr>Introduction</vt:lpstr>
      <vt:lpstr>Broken authentication &amp; authorization </vt:lpstr>
      <vt:lpstr>PowerPoint Presentation</vt:lpstr>
      <vt:lpstr>Injection Attacks</vt:lpstr>
      <vt:lpstr>PowerPoint Presentation</vt:lpstr>
      <vt:lpstr>Broken access control </vt:lpstr>
      <vt:lpstr>PowerPoint Presentation</vt:lpstr>
      <vt:lpstr>Insufficient Logging &amp; Monitoring </vt:lpstr>
      <vt:lpstr>PowerPoint Presentation</vt:lpstr>
      <vt:lpstr>Cross-Site Request Forgery (CSRF)</vt:lpstr>
      <vt:lpstr>PowerPoint Presentation</vt:lpstr>
      <vt:lpstr>Lack of rate-limiting or throttling</vt:lpstr>
      <vt:lpstr>PowerPoint Presentation</vt:lpstr>
      <vt:lpstr>Cross-Site Scripting (XSS)</vt:lpstr>
      <vt:lpstr>PowerPoint Presentation</vt:lpstr>
      <vt:lpstr>Server-Side Request Forgery (SSRF)</vt:lpstr>
      <vt:lpstr>PowerPoint Presentation</vt:lpstr>
      <vt:lpstr>Insecure Direct Object References (IDOR)</vt:lpstr>
      <vt:lpstr>PowerPoint Presentation</vt:lpstr>
      <vt:lpstr>Insecure Cryptographic Storage</vt:lpstr>
      <vt:lpstr>PowerPoint Presentation</vt:lpstr>
      <vt:lpstr>DEMO Cross-Site Request Forgery (CSRF)</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Security Web Application 101</dc:title>
  <dc:creator>Giulio Astori</dc:creator>
  <cp:lastModifiedBy>Giulio Astori</cp:lastModifiedBy>
  <cp:revision>6</cp:revision>
  <dcterms:created xsi:type="dcterms:W3CDTF">2023-01-21T22:01:53Z</dcterms:created>
  <dcterms:modified xsi:type="dcterms:W3CDTF">2023-02-07T22:02:05Z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