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9" r:id="rId6"/>
    <p:sldId id="321" r:id="rId7"/>
    <p:sldId id="332" r:id="rId8"/>
    <p:sldId id="333" r:id="rId9"/>
    <p:sldId id="334" r:id="rId10"/>
    <p:sldId id="335" r:id="rId11"/>
    <p:sldId id="336" r:id="rId12"/>
    <p:sldId id="337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3020" autoAdjust="0"/>
  </p:normalViewPr>
  <p:slideViewPr>
    <p:cSldViewPr snapToGrid="0">
      <p:cViewPr varScale="1">
        <p:scale>
          <a:sx n="127" d="100"/>
          <a:sy n="127" d="100"/>
        </p:scale>
        <p:origin x="138" y="4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92F2E-BD13-A53C-95FD-36CE056750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44132" y="3947789"/>
            <a:ext cx="2294594" cy="28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storiGiulio" TargetMode="External"/><Relationship Id="rId2" Type="http://schemas.openxmlformats.org/officeDocument/2006/relationships/hyperlink" Target="http://www.linkedin.com/in/giulioastori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Security</a:t>
            </a:r>
            <a:br>
              <a:rPr lang="en-US" dirty="0"/>
            </a:br>
            <a:r>
              <a:rPr lang="en-US" sz="6000" dirty="0"/>
              <a:t>Web Application 101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/>
              <a:t>Giulio Astori​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9D692-534A-50A4-C78C-F3EC1F04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91" y="3704556"/>
            <a:ext cx="2145942" cy="2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61" y="867335"/>
            <a:ext cx="8874306" cy="139288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91" y="4036824"/>
            <a:ext cx="8874306" cy="13928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gastori@duck.com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www.linkedin.com/in/giulioastori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https://twitter.com/AstoriGiulio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FCD3FB60-1C40-CC35-51AA-C6B7C266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1" y="5357887"/>
            <a:ext cx="499435" cy="49943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1A01F5B-6DF8-A56B-A43A-2C17C768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1" y="4460234"/>
            <a:ext cx="425759" cy="425759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5FAC90-DE8D-87D9-B54C-85818A9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07" y="4747633"/>
            <a:ext cx="721066" cy="72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75429-8503-9A8A-674C-6B36A9171384}"/>
              </a:ext>
            </a:extLst>
          </p:cNvPr>
          <p:cNvSpPr txBox="1"/>
          <p:nvPr/>
        </p:nvSpPr>
        <p:spPr>
          <a:xfrm>
            <a:off x="408037" y="3577956"/>
            <a:ext cx="8482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100" dirty="0">
                <a:solidFill>
                  <a:schemeClr val="bg1"/>
                </a:solidFill>
                <a:latin typeface="+mj-lt"/>
                <a:ea typeface="+mj-ea"/>
              </a:rPr>
              <a:t>Giulio Astori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562721" cy="961899"/>
          </a:xfrm>
        </p:spPr>
        <p:txBody>
          <a:bodyPr/>
          <a:lstStyle/>
          <a:p>
            <a:r>
              <a:rPr lang="en-US" sz="6000" dirty="0"/>
              <a:t>Agenda</a:t>
            </a:r>
            <a:br>
              <a:rPr lang="en-US" sz="6000" dirty="0"/>
            </a:br>
            <a:br>
              <a:rPr lang="en-US" dirty="0"/>
            </a:br>
            <a:r>
              <a:rPr lang="en-US" sz="2800" dirty="0"/>
              <a:t>Web Application and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779" y="2624419"/>
            <a:ext cx="6430056" cy="685800"/>
          </a:xfrm>
        </p:spPr>
        <p:txBody>
          <a:bodyPr/>
          <a:lstStyle/>
          <a:p>
            <a:pPr marR="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Purpose of the presentation: To provide an understanding of the technologies that support web applications and APIs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 to be covered: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(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HyperText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Protocol)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 (Application Programming Interfaces)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 and Database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7" y="513693"/>
            <a:ext cx="5284816" cy="793159"/>
          </a:xfrm>
        </p:spPr>
        <p:txBody>
          <a:bodyPr/>
          <a:lstStyle/>
          <a:p>
            <a:r>
              <a:rPr lang="en-US" sz="3200" dirty="0"/>
              <a:t>Web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applications are software that runs on web servers and is designed for end-user interactivity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applications function based on the client/server model: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(web browser) generates requests for resources and sends these to web servers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 servers send resources to the clients over a network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web applications: Wikipedia, LinkedIn, Twitter, Gmail, GitHub, and Reddit</a:t>
            </a:r>
          </a:p>
          <a:p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/>
              <a:t>HTTP (</a:t>
            </a:r>
            <a:r>
              <a:rPr lang="en-US" sz="3200" dirty="0" err="1"/>
              <a:t>HyperText</a:t>
            </a:r>
            <a:r>
              <a:rPr lang="en-US" sz="3200" dirty="0"/>
              <a:t> Transfer Protocol)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is the protocol used for communication between web browsers and web servers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Stateless nature of HTTP: the server doesn't keep track of information between requests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Stateful connections in HTTP: maintain state through the use of cookies and other stateful methods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is used to handle the request and response between client and server</a:t>
            </a: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servers are software that handle HTTP requests and responses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options for web servers: handle different types of requests and can be used as the front-end or back-end of a web application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web servers: Apache, Nginx, IIS,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1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 are used to store and retrieve data for web applications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the web server through a database management system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databases: MySQL, PostgreSQL, MongoDB, etc.</a:t>
            </a: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 (Application Programming Interfaces)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 (Application Programming Interfaces) provide a way for different software applications to communicate with each other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one application to access the functionality of another application, without requiring direct access to the code or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on top of web technologies, such as HTTP and web servers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to access data from a variety of sources</a:t>
            </a: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8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 and Database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servers and databases often run on different machines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Separating the web server and database can increase scalability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5DE04-A9EF-0517-FE1A-04AC3D0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6" y="513693"/>
            <a:ext cx="8982941" cy="79315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4B44810-25FC-AC1F-8D37-0CC88DD2E5CA}"/>
              </a:ext>
            </a:extLst>
          </p:cNvPr>
          <p:cNvSpPr txBox="1">
            <a:spLocks/>
          </p:cNvSpPr>
          <p:nvPr/>
        </p:nvSpPr>
        <p:spPr>
          <a:xfrm>
            <a:off x="264866" y="1306852"/>
            <a:ext cx="8642443" cy="554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the topics covered in the presentation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web technologies is important for creating and interacting with web applications and APIs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resources for learning more about web technologies, such as books, tutorials, and online courses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74</TotalTime>
  <Words>443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Symbol</vt:lpstr>
      <vt:lpstr>Office Theme</vt:lpstr>
      <vt:lpstr>API Security Web Application 101 </vt:lpstr>
      <vt:lpstr>Agenda  Web Application and API</vt:lpstr>
      <vt:lpstr>Web Applications</vt:lpstr>
      <vt:lpstr>HTTP (HyperText Transfer Protocol)</vt:lpstr>
      <vt:lpstr>Web Servers</vt:lpstr>
      <vt:lpstr>Databases</vt:lpstr>
      <vt:lpstr>APIs (Application Programming Interfaces)</vt:lpstr>
      <vt:lpstr>Web Server and Database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Web Application 101 </dc:title>
  <dc:creator>Giulio Astori</dc:creator>
  <cp:lastModifiedBy>Giulio Astori</cp:lastModifiedBy>
  <cp:revision>5</cp:revision>
  <dcterms:created xsi:type="dcterms:W3CDTF">2023-01-21T22:01:53Z</dcterms:created>
  <dcterms:modified xsi:type="dcterms:W3CDTF">2023-01-21T23:16:42Z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