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5" r:id="rId4"/>
    <p:sldId id="269" r:id="rId5"/>
    <p:sldId id="268" r:id="rId6"/>
    <p:sldId id="270" r:id="rId7"/>
    <p:sldId id="27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8D0000"/>
    <a:srgbClr val="D54209"/>
    <a:srgbClr val="F78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8"/>
    <p:restoredTop sz="94674"/>
  </p:normalViewPr>
  <p:slideViewPr>
    <p:cSldViewPr snapToGrid="0" snapToObjects="1">
      <p:cViewPr>
        <p:scale>
          <a:sx n="77" d="100"/>
          <a:sy n="77" d="100"/>
        </p:scale>
        <p:origin x="736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ED4E74F-590D-1C49-B8C9-B8BFB6BDE7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A89B0E-FD25-984E-B51D-604EF95A63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23D72-A266-DB46-BCC6-4DF73E871399}" type="datetimeFigureOut">
              <a:rPr lang="de-DE" smtClean="0"/>
              <a:t>20.08.18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CBF9A1-9B1E-1A4B-9231-2DC97260D8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FFBC43-048D-BD4C-B67C-C2B44F0827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F052B-C7BF-E144-9229-CC24CA391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717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535EB-4AB1-5C40-B769-C432ED2A85C4}" type="datetimeFigureOut">
              <a:rPr lang="de-DE" smtClean="0"/>
              <a:t>20.08.18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EAE78-6E66-DA40-ACEB-B75E038FE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38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EAE78-6E66-DA40-ACEB-B75E038FE0C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34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3505D-BCCE-5D40-B321-6BB68897C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ina" panose="02000503000000000000" pitchFamily="2" charset="0"/>
                <a:cs typeface="Mina" panose="02000503000000000000" pitchFamily="2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C8A252-033F-CC4B-90F7-5499E765A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FF91E0-925A-7B41-8A3D-D4436BD8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08A6-5A0A-8C40-9A5C-2EAB4EBB17A1}" type="datetimeFigureOut">
              <a:rPr lang="de-DE" smtClean="0"/>
              <a:t>20.08.18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05047-33C4-3545-8BCB-035F3817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79F462-C0E8-B34F-A17E-04541CD7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EE22-31CA-5E41-8ADC-316573321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73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B1C5D-3765-204E-A98B-5BC385FE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163AC5-F4E2-4B4F-A000-71BA35126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FF8F9E-864A-5344-9FE4-7A9C3A94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08A6-5A0A-8C40-9A5C-2EAB4EBB17A1}" type="datetimeFigureOut">
              <a:rPr lang="de-DE" smtClean="0"/>
              <a:t>20.08.18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7D5966-1C17-C141-9823-267A1CFC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40BC69-B644-CB42-96DB-05480D41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EE22-31CA-5E41-8ADC-316573321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8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0B3751-7962-5349-8FF8-024D15600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36765B-B848-6D49-B97D-41977EE90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50E0E-9AE0-7D44-A29D-985A73EE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08A6-5A0A-8C40-9A5C-2EAB4EBB17A1}" type="datetimeFigureOut">
              <a:rPr lang="de-DE" smtClean="0"/>
              <a:t>20.08.18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5F68D-CBC9-144A-ADB2-45876397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FEFD4-05A9-8D4D-BF5B-27280A45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EE22-31CA-5E41-8ADC-316573321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25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E709D-5077-E54F-89AB-37EC1BF87B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9282"/>
            <a:ext cx="8870867" cy="1325563"/>
          </a:xfrm>
        </p:spPr>
        <p:txBody>
          <a:bodyPr/>
          <a:lstStyle>
            <a:lvl1pPr>
              <a:defRPr b="1">
                <a:latin typeface="Mina" panose="02000503000000000000" pitchFamily="2" charset="0"/>
                <a:cs typeface="Mina" panose="02000503000000000000" pitchFamily="2" charset="0"/>
              </a:defRPr>
            </a:lvl1pPr>
          </a:lstStyle>
          <a:p>
            <a:r>
              <a:rPr lang="de-DE" dirty="0"/>
              <a:t>    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F04E2-BC48-494F-B59D-4464E538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7813" indent="-277813">
              <a:buClr>
                <a:schemeClr val="bg1"/>
              </a:buClr>
              <a:buFont typeface="Symbol" pitchFamily="2" charset="2"/>
              <a:buChar char="-"/>
              <a:tabLst/>
              <a:defRPr>
                <a:latin typeface="Mina" panose="02000503000000000000" pitchFamily="2" charset="0"/>
                <a:cs typeface="Mina" panose="02000503000000000000" pitchFamily="2" charset="0"/>
              </a:defRPr>
            </a:lvl1pPr>
            <a:lvl2pPr marL="685800" indent="-228600">
              <a:buClr>
                <a:schemeClr val="bg1"/>
              </a:buClr>
              <a:buFont typeface="Helvetica" pitchFamily="2" charset="0"/>
              <a:buChar char="⁄"/>
              <a:defRPr>
                <a:latin typeface="Mina" panose="02000503000000000000" pitchFamily="2" charset="0"/>
                <a:cs typeface="Mina" panose="02000503000000000000" pitchFamily="2" charset="0"/>
              </a:defRPr>
            </a:lvl2pPr>
            <a:lvl3pPr>
              <a:defRPr>
                <a:latin typeface="Mina" panose="02000503000000000000" pitchFamily="2" charset="0"/>
                <a:cs typeface="Mina" panose="02000503000000000000" pitchFamily="2" charset="0"/>
              </a:defRPr>
            </a:lvl3pPr>
            <a:lvl4pPr>
              <a:defRPr>
                <a:latin typeface="Mina" panose="02000503000000000000" pitchFamily="2" charset="0"/>
                <a:cs typeface="Mina" panose="02000503000000000000" pitchFamily="2" charset="0"/>
              </a:defRPr>
            </a:lvl4pPr>
            <a:lvl5pPr>
              <a:defRPr>
                <a:latin typeface="Mina" panose="02000503000000000000" pitchFamily="2" charset="0"/>
                <a:cs typeface="Mina" panose="02000503000000000000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F11B3D-A0DF-4043-AD87-75766C15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08A6-5A0A-8C40-9A5C-2EAB4EBB17A1}" type="datetimeFigureOut">
              <a:rPr lang="de-DE" smtClean="0"/>
              <a:t>20.08.18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49EE27-3B04-B548-9AAA-1C59663E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B438C-9571-9D44-B191-6CBC4C3F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EE22-31CA-5E41-8ADC-316573321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67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699C5-9897-C74E-A454-0DEF2DAA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7F88FA-D344-0842-8D25-1436960C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AC51F3-13FD-3941-B964-7B8A3ACD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08A6-5A0A-8C40-9A5C-2EAB4EBB17A1}" type="datetimeFigureOut">
              <a:rPr lang="de-DE" smtClean="0"/>
              <a:t>20.08.18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6DDDA-1E15-B447-9202-E7D4CD0B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28293-2515-6F49-B60B-2C9E04DF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EE22-31CA-5E41-8ADC-316573321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7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BDE2F-37BB-284E-98D3-653F058E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F6C41-EA9E-8E41-8F73-2B310C3A9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82235E-7D94-E548-B269-5B3DAFA1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657697-4C98-1748-A4A1-D5D457A3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08A6-5A0A-8C40-9A5C-2EAB4EBB17A1}" type="datetimeFigureOut">
              <a:rPr lang="de-DE" smtClean="0"/>
              <a:t>20.08.18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B0497-6203-3B40-98C0-A4B93DE4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FAC5A0-8B4A-6D4C-B7AA-318260C0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EE22-31CA-5E41-8ADC-316573321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49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30C69-3F1F-7343-B3C8-2A463491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4019D-A22F-834E-B6A6-A0512AEB4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D3D230-F825-664B-9B4C-9B9EF5F38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4E401D-74E8-304C-A99C-A247664E4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F88C3A-7409-D746-9EAC-3C2D484C5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1B0735-C95F-CD4E-8F2F-472743E8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08A6-5A0A-8C40-9A5C-2EAB4EBB17A1}" type="datetimeFigureOut">
              <a:rPr lang="de-DE" smtClean="0"/>
              <a:t>20.08.18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CE1773-521C-054C-A171-3260EA24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044CA2-E2ED-FE4A-91BD-63F601C8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EE22-31CA-5E41-8ADC-316573321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1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1BB9A-1A5B-6D48-8018-AADECA07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463F83-363F-B742-ACED-1C20618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08A6-5A0A-8C40-9A5C-2EAB4EBB17A1}" type="datetimeFigureOut">
              <a:rPr lang="de-DE" smtClean="0"/>
              <a:t>20.08.18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B3EA2C-F41D-014A-911D-B24177E9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A9D15A-2ED9-1448-BEEB-D3AFA750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EE22-31CA-5E41-8ADC-316573321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81A398-F693-E341-91EE-D18DB6C0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08A6-5A0A-8C40-9A5C-2EAB4EBB17A1}" type="datetimeFigureOut">
              <a:rPr lang="de-DE" smtClean="0"/>
              <a:t>20.08.18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AE5714-FF8B-1247-8901-4BA6A61A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D74415-3336-C54E-BA93-ABA5552D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EE22-31CA-5E41-8ADC-316573321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8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EF60C-293E-864B-BAD7-03E8CDBD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43971-9C4B-0044-8A28-5B39E48BC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83461A-CB1E-9C46-9F73-1A842BAD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1CB307-C745-8D42-930F-7CA6F48F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08A6-5A0A-8C40-9A5C-2EAB4EBB17A1}" type="datetimeFigureOut">
              <a:rPr lang="de-DE" smtClean="0"/>
              <a:t>20.08.18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F4671F-E612-A44E-8092-AEC02097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549F9-0540-8840-909A-78A64220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EE22-31CA-5E41-8ADC-316573321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05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8DA4E-5ACF-4F41-A076-30371529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2474BB-8CFC-304A-B336-CEB71B001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ACE5BF-A9C4-A24E-B49C-30EC751C0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77C468-8E2F-2E48-A68E-084E6389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08A6-5A0A-8C40-9A5C-2EAB4EBB17A1}" type="datetimeFigureOut">
              <a:rPr lang="de-DE" smtClean="0"/>
              <a:t>20.08.18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2C5E0D-7ADA-054A-902D-6714AE5C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945F0-2C39-F042-9414-BA76CE22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EE22-31CA-5E41-8ADC-316573321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60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A9A8BE7-7A94-3643-92AA-7E414E7A44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941895-D181-4F42-A68D-FBE548EA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282"/>
            <a:ext cx="10515600" cy="13255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0083EA-7223-5544-AB3E-F329CBFE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9374BA-955B-3B49-B968-D8EF1583E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E8308A6-5A0A-8C40-9A5C-2EAB4EBB17A1}" type="datetimeFigureOut">
              <a:rPr lang="de-DE" smtClean="0"/>
              <a:pPr/>
              <a:t>20.08.18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0BB66-758A-B243-8DA6-DE516AAC8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7FFE84-DC3D-4F4D-A8A9-83D8A1199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99EE22-31CA-5E41-8ADC-316573321BC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39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Ubuntu" panose="020B05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B93D9-5808-EE45-8DB8-B4743EC40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662C72-239F-9545-A697-85A3C5AC9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285B59-FCB4-7548-A1DD-84E2A4E9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319D9D0-C63C-874A-A25D-DF3CB6FE3325}"/>
              </a:ext>
            </a:extLst>
          </p:cNvPr>
          <p:cNvSpPr/>
          <p:nvPr/>
        </p:nvSpPr>
        <p:spPr>
          <a:xfrm>
            <a:off x="0" y="3429000"/>
            <a:ext cx="840105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err="1">
                <a:solidFill>
                  <a:schemeClr val="bg1">
                    <a:lumMod val="85000"/>
                  </a:schemeClr>
                </a:solidFill>
                <a:latin typeface="Mina" panose="02000503000000000000" pitchFamily="2" charset="0"/>
                <a:cs typeface="Mina" panose="02000503000000000000" pitchFamily="2" charset="0"/>
              </a:rPr>
              <a:t>if</a:t>
            </a:r>
            <a:r>
              <a:rPr lang="de-DE" sz="4400" b="1" dirty="0">
                <a:solidFill>
                  <a:schemeClr val="bg1">
                    <a:lumMod val="85000"/>
                  </a:schemeClr>
                </a:solidFill>
                <a:latin typeface="Mina" panose="02000503000000000000" pitchFamily="2" charset="0"/>
                <a:cs typeface="Mina" panose="02000503000000000000" pitchFamily="2" charset="0"/>
              </a:rPr>
              <a:t> { } </a:t>
            </a:r>
            <a:r>
              <a:rPr lang="de-DE" sz="4400" b="1" dirty="0" err="1">
                <a:solidFill>
                  <a:schemeClr val="bg1">
                    <a:lumMod val="85000"/>
                  </a:schemeClr>
                </a:solidFill>
                <a:latin typeface="Mina" panose="02000503000000000000" pitchFamily="2" charset="0"/>
                <a:cs typeface="Mina" panose="02000503000000000000" pitchFamily="2" charset="0"/>
              </a:rPr>
              <a:t>else</a:t>
            </a:r>
            <a:r>
              <a:rPr lang="de-DE" sz="4400" b="1" dirty="0">
                <a:solidFill>
                  <a:schemeClr val="bg1">
                    <a:lumMod val="85000"/>
                  </a:schemeClr>
                </a:solidFill>
                <a:latin typeface="Mina" panose="02000503000000000000" pitchFamily="2" charset="0"/>
                <a:cs typeface="Mina" panose="02000503000000000000" pitchFamily="2" charset="0"/>
              </a:rPr>
              <a:t> </a:t>
            </a:r>
            <a:r>
              <a:rPr lang="de-DE" sz="4400" b="1" dirty="0" err="1">
                <a:solidFill>
                  <a:schemeClr val="bg1">
                    <a:lumMod val="85000"/>
                  </a:schemeClr>
                </a:solidFill>
                <a:latin typeface="Mina" panose="02000503000000000000" pitchFamily="2" charset="0"/>
                <a:cs typeface="Mina" panose="02000503000000000000" pitchFamily="2" charset="0"/>
              </a:rPr>
              <a:t>if</a:t>
            </a:r>
            <a:r>
              <a:rPr lang="de-DE" sz="4400" b="1" dirty="0">
                <a:solidFill>
                  <a:schemeClr val="bg1">
                    <a:lumMod val="85000"/>
                  </a:schemeClr>
                </a:solidFill>
                <a:latin typeface="Mina" panose="02000503000000000000" pitchFamily="2" charset="0"/>
                <a:cs typeface="Mina" panose="02000503000000000000" pitchFamily="2" charset="0"/>
              </a:rPr>
              <a:t> { } </a:t>
            </a:r>
            <a:r>
              <a:rPr lang="de-DE" sz="4400" b="1" dirty="0" err="1">
                <a:solidFill>
                  <a:schemeClr val="bg1">
                    <a:lumMod val="85000"/>
                  </a:schemeClr>
                </a:solidFill>
                <a:latin typeface="Mina" panose="02000503000000000000" pitchFamily="2" charset="0"/>
                <a:cs typeface="Mina" panose="02000503000000000000" pitchFamily="2" charset="0"/>
              </a:rPr>
              <a:t>else</a:t>
            </a:r>
            <a:r>
              <a:rPr lang="de-DE" sz="4400" b="1" dirty="0">
                <a:solidFill>
                  <a:schemeClr val="bg1">
                    <a:lumMod val="85000"/>
                  </a:schemeClr>
                </a:solidFill>
                <a:latin typeface="Mina" panose="02000503000000000000" pitchFamily="2" charset="0"/>
                <a:cs typeface="Mina" panose="02000503000000000000" pitchFamily="2" charset="0"/>
              </a:rPr>
              <a:t> { }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32156C-9AB2-3F40-BF71-CE91190D8821}"/>
              </a:ext>
            </a:extLst>
          </p:cNvPr>
          <p:cNvSpPr/>
          <p:nvPr/>
        </p:nvSpPr>
        <p:spPr>
          <a:xfrm>
            <a:off x="0" y="6252882"/>
            <a:ext cx="12192000" cy="6051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bg1">
                    <a:lumMod val="65000"/>
                  </a:schemeClr>
                </a:solidFill>
                <a:latin typeface="Mina" panose="02000503000000000000" pitchFamily="2" charset="0"/>
                <a:cs typeface="Mina" panose="02000503000000000000" pitchFamily="2" charset="0"/>
              </a:rPr>
              <a:t>By</a:t>
            </a:r>
            <a:r>
              <a:rPr lang="de-DE" sz="2400" b="1" dirty="0">
                <a:solidFill>
                  <a:schemeClr val="bg1">
                    <a:lumMod val="65000"/>
                  </a:schemeClr>
                </a:solidFill>
                <a:latin typeface="Mina" panose="02000503000000000000" pitchFamily="2" charset="0"/>
                <a:cs typeface="Mina" panose="02000503000000000000" pitchFamily="2" charset="0"/>
              </a:rPr>
              <a:t> Marcel, Noé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55B414-A1D9-F648-843F-C9CD3222D695}"/>
              </a:ext>
            </a:extLst>
          </p:cNvPr>
          <p:cNvSpPr txBox="1"/>
          <p:nvPr/>
        </p:nvSpPr>
        <p:spPr>
          <a:xfrm>
            <a:off x="7752522" y="507068"/>
            <a:ext cx="4809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Modul 133 – 20.08.2018</a:t>
            </a:r>
          </a:p>
        </p:txBody>
      </p:sp>
    </p:spTree>
    <p:extLst>
      <p:ext uri="{BB962C8B-B14F-4D97-AF65-F5344CB8AC3E}">
        <p14:creationId xmlns:p14="http://schemas.microsoft.com/office/powerpoint/2010/main" val="110236583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9C68E-6927-EC44-B9EA-AA285495F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0247"/>
          </a:xfrm>
        </p:spPr>
        <p:txBody>
          <a:bodyPr>
            <a:normAutofit/>
          </a:bodyPr>
          <a:lstStyle/>
          <a:p>
            <a:endParaRPr lang="de-CH" dirty="0"/>
          </a:p>
          <a:p>
            <a:pPr>
              <a:buClr>
                <a:srgbClr val="FF0000"/>
              </a:buClr>
            </a:pPr>
            <a:r>
              <a:rPr lang="de-CH" dirty="0"/>
              <a:t>Einfache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else</a:t>
            </a:r>
            <a:r>
              <a:rPr lang="de-CH" dirty="0"/>
              <a:t> Funktion</a:t>
            </a:r>
          </a:p>
          <a:p>
            <a:pPr>
              <a:buClr>
                <a:srgbClr val="FF0000"/>
              </a:buClr>
            </a:pPr>
            <a:r>
              <a:rPr lang="de-CH" dirty="0" err="1"/>
              <a:t>if</a:t>
            </a:r>
            <a:r>
              <a:rPr lang="de-CH" dirty="0"/>
              <a:t>; </a:t>
            </a:r>
            <a:r>
              <a:rPr lang="de-CH" dirty="0" err="1"/>
              <a:t>elseif</a:t>
            </a:r>
            <a:r>
              <a:rPr lang="de-CH" dirty="0"/>
              <a:t>; </a:t>
            </a:r>
            <a:r>
              <a:rPr lang="de-CH" dirty="0" err="1"/>
              <a:t>else</a:t>
            </a:r>
            <a:r>
              <a:rPr lang="de-CH" dirty="0"/>
              <a:t> Funktion</a:t>
            </a:r>
          </a:p>
          <a:p>
            <a:pPr>
              <a:buClr>
                <a:srgbClr val="FF0000"/>
              </a:buClr>
            </a:pPr>
            <a:r>
              <a:rPr lang="de-CH" dirty="0" err="1"/>
              <a:t>if</a:t>
            </a:r>
            <a:r>
              <a:rPr lang="de-CH" dirty="0"/>
              <a:t> Else mit einer HTML Unterbrechung</a:t>
            </a:r>
          </a:p>
          <a:p>
            <a:pPr>
              <a:buClr>
                <a:srgbClr val="FF0000"/>
              </a:buClr>
            </a:pPr>
            <a:r>
              <a:rPr lang="de-CH" dirty="0"/>
              <a:t>Fragen?</a:t>
            </a:r>
            <a:br>
              <a:rPr lang="de-CH" dirty="0"/>
            </a:br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70EB96D-D91A-0E43-BCA5-81A9B60B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Ablauf</a:t>
            </a:r>
          </a:p>
        </p:txBody>
      </p:sp>
    </p:spTree>
    <p:extLst>
      <p:ext uri="{BB962C8B-B14F-4D97-AF65-F5344CB8AC3E}">
        <p14:creationId xmlns:p14="http://schemas.microsoft.com/office/powerpoint/2010/main" val="5094840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1AD3884-4893-3D45-8F5B-B6F9B4F321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67FAEA-E40C-3748-82AF-B2930A94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de-DE" dirty="0"/>
              <a:t>    Einfache </a:t>
            </a:r>
            <a:r>
              <a:rPr lang="de-DE" i="1" dirty="0" err="1"/>
              <a:t>if</a:t>
            </a:r>
            <a:r>
              <a:rPr lang="de-DE" i="1" dirty="0"/>
              <a:t> </a:t>
            </a:r>
            <a:r>
              <a:rPr lang="de-DE" i="1" dirty="0" err="1"/>
              <a:t>else</a:t>
            </a:r>
            <a:r>
              <a:rPr lang="de-DE" i="1" dirty="0"/>
              <a:t> </a:t>
            </a:r>
            <a:r>
              <a:rPr lang="de-DE" dirty="0"/>
              <a:t>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6FF88-8881-4E4B-B391-D3577BD6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67EFA25-0543-E24F-9FF7-CF6F6598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31" y="1634844"/>
            <a:ext cx="7285135" cy="47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486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4893097-3BAD-FB4A-9F95-8884C20158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67FAEA-E40C-3748-82AF-B2930A94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de-DE" i="1" dirty="0"/>
              <a:t>    </a:t>
            </a:r>
            <a:r>
              <a:rPr lang="de-DE" i="1" dirty="0" err="1"/>
              <a:t>if</a:t>
            </a:r>
            <a:r>
              <a:rPr lang="de-DE" i="1" dirty="0"/>
              <a:t>; </a:t>
            </a:r>
            <a:r>
              <a:rPr lang="de-DE" i="1" dirty="0" err="1"/>
              <a:t>elseif</a:t>
            </a:r>
            <a:r>
              <a:rPr lang="de-DE" i="1" dirty="0"/>
              <a:t>; </a:t>
            </a:r>
            <a:r>
              <a:rPr lang="de-DE" i="1" dirty="0" err="1"/>
              <a:t>else</a:t>
            </a:r>
            <a:r>
              <a:rPr lang="de-DE" i="1" dirty="0"/>
              <a:t> </a:t>
            </a:r>
            <a:r>
              <a:rPr lang="de-DE" dirty="0"/>
              <a:t>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6FF88-8881-4E4B-B391-D3577BD6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0DD389-1C68-FC4C-9703-32C22578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10" y="1634844"/>
            <a:ext cx="6498057" cy="49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8614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F36C76B-D5F4-AF4A-B0D3-FFD8C5243F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67FAEA-E40C-3748-82AF-B2930A94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i="1" dirty="0"/>
              <a:t>     </a:t>
            </a:r>
            <a:r>
              <a:rPr lang="de-DE" sz="3600" i="1" dirty="0" err="1"/>
              <a:t>if</a:t>
            </a:r>
            <a:r>
              <a:rPr lang="de-DE" sz="3600" i="1" dirty="0"/>
              <a:t> </a:t>
            </a:r>
            <a:r>
              <a:rPr lang="de-DE" sz="3600" i="1" dirty="0" err="1"/>
              <a:t>else</a:t>
            </a:r>
            <a:r>
              <a:rPr lang="de-DE" sz="3600" i="1" dirty="0"/>
              <a:t> </a:t>
            </a:r>
            <a:r>
              <a:rPr lang="de-DE" sz="3600" dirty="0"/>
              <a:t>Funktion mit HTML Unterbrechung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6FF88-8881-4E4B-B391-D3577BD6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A95588-5D9F-ED43-929A-6B3528FC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76" y="1634845"/>
            <a:ext cx="7219791" cy="47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9124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43A5A65-F3E0-3D45-B4B9-9465A56C32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9AA4F0-2817-0446-942F-FA147197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Vergleichsoperatoren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7F78DD5-AF1C-E44B-B039-005BB01C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283" y="1816805"/>
            <a:ext cx="5317122" cy="46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8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43A5A65-F3E0-3D45-B4B9-9465A56C32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9AA4F0-2817-0446-942F-FA147197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Sind noch 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1F41F-B082-BC4A-9C85-B7DFD417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63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Macintosh PowerPoint</Application>
  <PresentationFormat>Breitbild</PresentationFormat>
  <Paragraphs>15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</vt:lpstr>
      <vt:lpstr>Mina</vt:lpstr>
      <vt:lpstr>Symbol</vt:lpstr>
      <vt:lpstr>Ubuntu</vt:lpstr>
      <vt:lpstr>Office</vt:lpstr>
      <vt:lpstr>PowerPoint-Präsentation</vt:lpstr>
      <vt:lpstr>    Ablauf</vt:lpstr>
      <vt:lpstr>    Einfache if else Funktion</vt:lpstr>
      <vt:lpstr>    if; elseif; else Funktion</vt:lpstr>
      <vt:lpstr>     if else Funktion mit HTML Unterbrechung</vt:lpstr>
      <vt:lpstr>    Vergleichsoperatoren</vt:lpstr>
      <vt:lpstr>    Sind noch Fragen?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Marcel Gertsch</dc:creator>
  <cp:lastModifiedBy>Marcel Gertsch</cp:lastModifiedBy>
  <cp:revision>54</cp:revision>
  <cp:lastPrinted>2018-03-19T13:08:50Z</cp:lastPrinted>
  <dcterms:created xsi:type="dcterms:W3CDTF">2018-03-12T14:12:37Z</dcterms:created>
  <dcterms:modified xsi:type="dcterms:W3CDTF">2018-08-20T12:33:29Z</dcterms:modified>
</cp:coreProperties>
</file>