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9263-1657-48F7-8D5D-D40CCDA2D1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07453A-2FCC-4F5D-8A64-C568B5F01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D7690A-086A-4B61-8469-260CD394E91C}"/>
              </a:ext>
            </a:extLst>
          </p:cNvPr>
          <p:cNvSpPr>
            <a:spLocks noGrp="1"/>
          </p:cNvSpPr>
          <p:nvPr>
            <p:ph type="dt" sz="half" idx="10"/>
          </p:nvPr>
        </p:nvSpPr>
        <p:spPr/>
        <p:txBody>
          <a:bodyPr/>
          <a:lstStyle/>
          <a:p>
            <a:fld id="{B1217CC3-8259-48F7-A61B-FA5F02A0782C}" type="datetimeFigureOut">
              <a:rPr lang="en-IN" smtClean="0"/>
              <a:t>07-02-2019</a:t>
            </a:fld>
            <a:endParaRPr lang="en-IN"/>
          </a:p>
        </p:txBody>
      </p:sp>
      <p:sp>
        <p:nvSpPr>
          <p:cNvPr id="5" name="Footer Placeholder 4">
            <a:extLst>
              <a:ext uri="{FF2B5EF4-FFF2-40B4-BE49-F238E27FC236}">
                <a16:creationId xmlns:a16="http://schemas.microsoft.com/office/drawing/2014/main" id="{B1D94691-BEB8-45EA-9099-7650FE2FEA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4C687-0F27-4536-A151-ABEF9C6D21A3}"/>
              </a:ext>
            </a:extLst>
          </p:cNvPr>
          <p:cNvSpPr>
            <a:spLocks noGrp="1"/>
          </p:cNvSpPr>
          <p:nvPr>
            <p:ph type="sldNum" sz="quarter" idx="12"/>
          </p:nvPr>
        </p:nvSpPr>
        <p:spPr/>
        <p:txBody>
          <a:bodyPr/>
          <a:lstStyle/>
          <a:p>
            <a:fld id="{714D0F03-0F74-42F4-A7EF-A870B983B6AB}" type="slidenum">
              <a:rPr lang="en-IN" smtClean="0"/>
              <a:t>‹#›</a:t>
            </a:fld>
            <a:endParaRPr lang="en-IN"/>
          </a:p>
        </p:txBody>
      </p:sp>
    </p:spTree>
    <p:extLst>
      <p:ext uri="{BB962C8B-B14F-4D97-AF65-F5344CB8AC3E}">
        <p14:creationId xmlns:p14="http://schemas.microsoft.com/office/powerpoint/2010/main" val="287675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D618-32EE-49FA-9B93-A5C8E0E9B2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FF67BB-7F0C-4668-9D4C-0D6047A9F8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F958F-F65E-4AE2-942F-C79EDFBFB1CB}"/>
              </a:ext>
            </a:extLst>
          </p:cNvPr>
          <p:cNvSpPr>
            <a:spLocks noGrp="1"/>
          </p:cNvSpPr>
          <p:nvPr>
            <p:ph type="dt" sz="half" idx="10"/>
          </p:nvPr>
        </p:nvSpPr>
        <p:spPr/>
        <p:txBody>
          <a:bodyPr/>
          <a:lstStyle/>
          <a:p>
            <a:fld id="{B1217CC3-8259-48F7-A61B-FA5F02A0782C}" type="datetimeFigureOut">
              <a:rPr lang="en-IN" smtClean="0"/>
              <a:t>07-02-2019</a:t>
            </a:fld>
            <a:endParaRPr lang="en-IN"/>
          </a:p>
        </p:txBody>
      </p:sp>
      <p:sp>
        <p:nvSpPr>
          <p:cNvPr id="5" name="Footer Placeholder 4">
            <a:extLst>
              <a:ext uri="{FF2B5EF4-FFF2-40B4-BE49-F238E27FC236}">
                <a16:creationId xmlns:a16="http://schemas.microsoft.com/office/drawing/2014/main" id="{2F2FE7F2-141E-4730-9D21-77B49ACF90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AE808F-898F-42A4-9FD3-9F14CA187266}"/>
              </a:ext>
            </a:extLst>
          </p:cNvPr>
          <p:cNvSpPr>
            <a:spLocks noGrp="1"/>
          </p:cNvSpPr>
          <p:nvPr>
            <p:ph type="sldNum" sz="quarter" idx="12"/>
          </p:nvPr>
        </p:nvSpPr>
        <p:spPr/>
        <p:txBody>
          <a:bodyPr/>
          <a:lstStyle/>
          <a:p>
            <a:fld id="{714D0F03-0F74-42F4-A7EF-A870B983B6AB}" type="slidenum">
              <a:rPr lang="en-IN" smtClean="0"/>
              <a:t>‹#›</a:t>
            </a:fld>
            <a:endParaRPr lang="en-IN"/>
          </a:p>
        </p:txBody>
      </p:sp>
    </p:spTree>
    <p:extLst>
      <p:ext uri="{BB962C8B-B14F-4D97-AF65-F5344CB8AC3E}">
        <p14:creationId xmlns:p14="http://schemas.microsoft.com/office/powerpoint/2010/main" val="47544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6C26A-6189-432B-B298-50D757E97D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E330D0-6B80-4B7B-BAA0-23D2879295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F3BD97-6B37-4FD4-A9AA-EB5A58212FED}"/>
              </a:ext>
            </a:extLst>
          </p:cNvPr>
          <p:cNvSpPr>
            <a:spLocks noGrp="1"/>
          </p:cNvSpPr>
          <p:nvPr>
            <p:ph type="dt" sz="half" idx="10"/>
          </p:nvPr>
        </p:nvSpPr>
        <p:spPr/>
        <p:txBody>
          <a:bodyPr/>
          <a:lstStyle/>
          <a:p>
            <a:fld id="{B1217CC3-8259-48F7-A61B-FA5F02A0782C}" type="datetimeFigureOut">
              <a:rPr lang="en-IN" smtClean="0"/>
              <a:t>07-02-2019</a:t>
            </a:fld>
            <a:endParaRPr lang="en-IN"/>
          </a:p>
        </p:txBody>
      </p:sp>
      <p:sp>
        <p:nvSpPr>
          <p:cNvPr id="5" name="Footer Placeholder 4">
            <a:extLst>
              <a:ext uri="{FF2B5EF4-FFF2-40B4-BE49-F238E27FC236}">
                <a16:creationId xmlns:a16="http://schemas.microsoft.com/office/drawing/2014/main" id="{DA6E1F57-5FBC-4A5F-AC9B-63D88E9CEB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F76365-8E98-4386-B43C-0A0CDD8FE722}"/>
              </a:ext>
            </a:extLst>
          </p:cNvPr>
          <p:cNvSpPr>
            <a:spLocks noGrp="1"/>
          </p:cNvSpPr>
          <p:nvPr>
            <p:ph type="sldNum" sz="quarter" idx="12"/>
          </p:nvPr>
        </p:nvSpPr>
        <p:spPr/>
        <p:txBody>
          <a:bodyPr/>
          <a:lstStyle/>
          <a:p>
            <a:fld id="{714D0F03-0F74-42F4-A7EF-A870B983B6AB}" type="slidenum">
              <a:rPr lang="en-IN" smtClean="0"/>
              <a:t>‹#›</a:t>
            </a:fld>
            <a:endParaRPr lang="en-IN"/>
          </a:p>
        </p:txBody>
      </p:sp>
    </p:spTree>
    <p:extLst>
      <p:ext uri="{BB962C8B-B14F-4D97-AF65-F5344CB8AC3E}">
        <p14:creationId xmlns:p14="http://schemas.microsoft.com/office/powerpoint/2010/main" val="1880047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7F36-E63C-42D2-BE33-5EA0AEDC91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C58531-86EA-41C6-8A8D-7967BE38FD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409EF5-BB04-4335-A72A-880397712B51}"/>
              </a:ext>
            </a:extLst>
          </p:cNvPr>
          <p:cNvSpPr>
            <a:spLocks noGrp="1"/>
          </p:cNvSpPr>
          <p:nvPr>
            <p:ph type="dt" sz="half" idx="10"/>
          </p:nvPr>
        </p:nvSpPr>
        <p:spPr/>
        <p:txBody>
          <a:bodyPr/>
          <a:lstStyle/>
          <a:p>
            <a:fld id="{B1217CC3-8259-48F7-A61B-FA5F02A0782C}" type="datetimeFigureOut">
              <a:rPr lang="en-IN" smtClean="0"/>
              <a:t>07-02-2019</a:t>
            </a:fld>
            <a:endParaRPr lang="en-IN"/>
          </a:p>
        </p:txBody>
      </p:sp>
      <p:sp>
        <p:nvSpPr>
          <p:cNvPr id="5" name="Footer Placeholder 4">
            <a:extLst>
              <a:ext uri="{FF2B5EF4-FFF2-40B4-BE49-F238E27FC236}">
                <a16:creationId xmlns:a16="http://schemas.microsoft.com/office/drawing/2014/main" id="{BAE1E9D2-3D44-4292-80A6-CDA11E35C3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F6AC2E-D2C4-4DE6-BDEB-4675ADFFDC41}"/>
              </a:ext>
            </a:extLst>
          </p:cNvPr>
          <p:cNvSpPr>
            <a:spLocks noGrp="1"/>
          </p:cNvSpPr>
          <p:nvPr>
            <p:ph type="sldNum" sz="quarter" idx="12"/>
          </p:nvPr>
        </p:nvSpPr>
        <p:spPr/>
        <p:txBody>
          <a:bodyPr/>
          <a:lstStyle/>
          <a:p>
            <a:fld id="{714D0F03-0F74-42F4-A7EF-A870B983B6AB}" type="slidenum">
              <a:rPr lang="en-IN" smtClean="0"/>
              <a:t>‹#›</a:t>
            </a:fld>
            <a:endParaRPr lang="en-IN"/>
          </a:p>
        </p:txBody>
      </p:sp>
    </p:spTree>
    <p:extLst>
      <p:ext uri="{BB962C8B-B14F-4D97-AF65-F5344CB8AC3E}">
        <p14:creationId xmlns:p14="http://schemas.microsoft.com/office/powerpoint/2010/main" val="7951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2496-4521-42EE-9C8D-E941E10C11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F80E0F-8DF5-48D6-A37A-671239CFE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7A4D68B-F359-415F-A498-F06BA1D48A30}"/>
              </a:ext>
            </a:extLst>
          </p:cNvPr>
          <p:cNvSpPr>
            <a:spLocks noGrp="1"/>
          </p:cNvSpPr>
          <p:nvPr>
            <p:ph type="dt" sz="half" idx="10"/>
          </p:nvPr>
        </p:nvSpPr>
        <p:spPr/>
        <p:txBody>
          <a:bodyPr/>
          <a:lstStyle/>
          <a:p>
            <a:fld id="{B1217CC3-8259-48F7-A61B-FA5F02A0782C}" type="datetimeFigureOut">
              <a:rPr lang="en-IN" smtClean="0"/>
              <a:t>07-02-2019</a:t>
            </a:fld>
            <a:endParaRPr lang="en-IN"/>
          </a:p>
        </p:txBody>
      </p:sp>
      <p:sp>
        <p:nvSpPr>
          <p:cNvPr id="5" name="Footer Placeholder 4">
            <a:extLst>
              <a:ext uri="{FF2B5EF4-FFF2-40B4-BE49-F238E27FC236}">
                <a16:creationId xmlns:a16="http://schemas.microsoft.com/office/drawing/2014/main" id="{973686E7-E731-41DC-8513-C40149193F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D122A-21A7-4EF7-8ADE-3148B0CD30D1}"/>
              </a:ext>
            </a:extLst>
          </p:cNvPr>
          <p:cNvSpPr>
            <a:spLocks noGrp="1"/>
          </p:cNvSpPr>
          <p:nvPr>
            <p:ph type="sldNum" sz="quarter" idx="12"/>
          </p:nvPr>
        </p:nvSpPr>
        <p:spPr/>
        <p:txBody>
          <a:bodyPr/>
          <a:lstStyle/>
          <a:p>
            <a:fld id="{714D0F03-0F74-42F4-A7EF-A870B983B6AB}" type="slidenum">
              <a:rPr lang="en-IN" smtClean="0"/>
              <a:t>‹#›</a:t>
            </a:fld>
            <a:endParaRPr lang="en-IN"/>
          </a:p>
        </p:txBody>
      </p:sp>
    </p:spTree>
    <p:extLst>
      <p:ext uri="{BB962C8B-B14F-4D97-AF65-F5344CB8AC3E}">
        <p14:creationId xmlns:p14="http://schemas.microsoft.com/office/powerpoint/2010/main" val="224671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80AE-BE2F-45B6-9A3F-F6A048EFE6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4533BB-51F1-446E-ADA4-ED1DE7BE2C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9A32D4-A6DB-4E38-9AC9-3D01131D184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4B9885-3A72-48E7-9E8B-C5DCEB362640}"/>
              </a:ext>
            </a:extLst>
          </p:cNvPr>
          <p:cNvSpPr>
            <a:spLocks noGrp="1"/>
          </p:cNvSpPr>
          <p:nvPr>
            <p:ph type="dt" sz="half" idx="10"/>
          </p:nvPr>
        </p:nvSpPr>
        <p:spPr/>
        <p:txBody>
          <a:bodyPr/>
          <a:lstStyle/>
          <a:p>
            <a:fld id="{B1217CC3-8259-48F7-A61B-FA5F02A0782C}" type="datetimeFigureOut">
              <a:rPr lang="en-IN" smtClean="0"/>
              <a:t>07-02-2019</a:t>
            </a:fld>
            <a:endParaRPr lang="en-IN"/>
          </a:p>
        </p:txBody>
      </p:sp>
      <p:sp>
        <p:nvSpPr>
          <p:cNvPr id="6" name="Footer Placeholder 5">
            <a:extLst>
              <a:ext uri="{FF2B5EF4-FFF2-40B4-BE49-F238E27FC236}">
                <a16:creationId xmlns:a16="http://schemas.microsoft.com/office/drawing/2014/main" id="{D5263771-7E7D-42A9-9A95-237F420395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4EBA69-6D7B-4686-9FF7-75B76CA26E83}"/>
              </a:ext>
            </a:extLst>
          </p:cNvPr>
          <p:cNvSpPr>
            <a:spLocks noGrp="1"/>
          </p:cNvSpPr>
          <p:nvPr>
            <p:ph type="sldNum" sz="quarter" idx="12"/>
          </p:nvPr>
        </p:nvSpPr>
        <p:spPr/>
        <p:txBody>
          <a:bodyPr/>
          <a:lstStyle/>
          <a:p>
            <a:fld id="{714D0F03-0F74-42F4-A7EF-A870B983B6AB}" type="slidenum">
              <a:rPr lang="en-IN" smtClean="0"/>
              <a:t>‹#›</a:t>
            </a:fld>
            <a:endParaRPr lang="en-IN"/>
          </a:p>
        </p:txBody>
      </p:sp>
    </p:spTree>
    <p:extLst>
      <p:ext uri="{BB962C8B-B14F-4D97-AF65-F5344CB8AC3E}">
        <p14:creationId xmlns:p14="http://schemas.microsoft.com/office/powerpoint/2010/main" val="82919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86A1-F15F-4DA0-B845-4D14D2948F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F079EB-7654-4CDE-BF2C-0E95B749C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6EECB15-F60A-4836-836B-BF4A1981A0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482C21-5F3B-4CC8-9BD3-5D5D21469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99D724-2FE7-43C8-B9E8-B0CEAE8A4C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DF0CB7-6188-4250-AD13-0C7FB061F05A}"/>
              </a:ext>
            </a:extLst>
          </p:cNvPr>
          <p:cNvSpPr>
            <a:spLocks noGrp="1"/>
          </p:cNvSpPr>
          <p:nvPr>
            <p:ph type="dt" sz="half" idx="10"/>
          </p:nvPr>
        </p:nvSpPr>
        <p:spPr/>
        <p:txBody>
          <a:bodyPr/>
          <a:lstStyle/>
          <a:p>
            <a:fld id="{B1217CC3-8259-48F7-A61B-FA5F02A0782C}" type="datetimeFigureOut">
              <a:rPr lang="en-IN" smtClean="0"/>
              <a:t>07-02-2019</a:t>
            </a:fld>
            <a:endParaRPr lang="en-IN"/>
          </a:p>
        </p:txBody>
      </p:sp>
      <p:sp>
        <p:nvSpPr>
          <p:cNvPr id="8" name="Footer Placeholder 7">
            <a:extLst>
              <a:ext uri="{FF2B5EF4-FFF2-40B4-BE49-F238E27FC236}">
                <a16:creationId xmlns:a16="http://schemas.microsoft.com/office/drawing/2014/main" id="{DDF242CD-774D-4F40-A89A-319037BA40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E07FEF-D202-4849-926F-84EE9A8672F6}"/>
              </a:ext>
            </a:extLst>
          </p:cNvPr>
          <p:cNvSpPr>
            <a:spLocks noGrp="1"/>
          </p:cNvSpPr>
          <p:nvPr>
            <p:ph type="sldNum" sz="quarter" idx="12"/>
          </p:nvPr>
        </p:nvSpPr>
        <p:spPr/>
        <p:txBody>
          <a:bodyPr/>
          <a:lstStyle/>
          <a:p>
            <a:fld id="{714D0F03-0F74-42F4-A7EF-A870B983B6AB}" type="slidenum">
              <a:rPr lang="en-IN" smtClean="0"/>
              <a:t>‹#›</a:t>
            </a:fld>
            <a:endParaRPr lang="en-IN"/>
          </a:p>
        </p:txBody>
      </p:sp>
    </p:spTree>
    <p:extLst>
      <p:ext uri="{BB962C8B-B14F-4D97-AF65-F5344CB8AC3E}">
        <p14:creationId xmlns:p14="http://schemas.microsoft.com/office/powerpoint/2010/main" val="270305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EFF7-14FC-4D59-A734-C0940DB3F4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60E161-94AD-4D42-AF3A-9B1370905127}"/>
              </a:ext>
            </a:extLst>
          </p:cNvPr>
          <p:cNvSpPr>
            <a:spLocks noGrp="1"/>
          </p:cNvSpPr>
          <p:nvPr>
            <p:ph type="dt" sz="half" idx="10"/>
          </p:nvPr>
        </p:nvSpPr>
        <p:spPr/>
        <p:txBody>
          <a:bodyPr/>
          <a:lstStyle/>
          <a:p>
            <a:fld id="{B1217CC3-8259-48F7-A61B-FA5F02A0782C}" type="datetimeFigureOut">
              <a:rPr lang="en-IN" smtClean="0"/>
              <a:t>07-02-2019</a:t>
            </a:fld>
            <a:endParaRPr lang="en-IN"/>
          </a:p>
        </p:txBody>
      </p:sp>
      <p:sp>
        <p:nvSpPr>
          <p:cNvPr id="4" name="Footer Placeholder 3">
            <a:extLst>
              <a:ext uri="{FF2B5EF4-FFF2-40B4-BE49-F238E27FC236}">
                <a16:creationId xmlns:a16="http://schemas.microsoft.com/office/drawing/2014/main" id="{8DCBCFE1-987B-440B-BEA1-4E75367E64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A9FEB7-352B-4A9F-9D00-0E74D8698A27}"/>
              </a:ext>
            </a:extLst>
          </p:cNvPr>
          <p:cNvSpPr>
            <a:spLocks noGrp="1"/>
          </p:cNvSpPr>
          <p:nvPr>
            <p:ph type="sldNum" sz="quarter" idx="12"/>
          </p:nvPr>
        </p:nvSpPr>
        <p:spPr/>
        <p:txBody>
          <a:bodyPr/>
          <a:lstStyle/>
          <a:p>
            <a:fld id="{714D0F03-0F74-42F4-A7EF-A870B983B6AB}" type="slidenum">
              <a:rPr lang="en-IN" smtClean="0"/>
              <a:t>‹#›</a:t>
            </a:fld>
            <a:endParaRPr lang="en-IN"/>
          </a:p>
        </p:txBody>
      </p:sp>
    </p:spTree>
    <p:extLst>
      <p:ext uri="{BB962C8B-B14F-4D97-AF65-F5344CB8AC3E}">
        <p14:creationId xmlns:p14="http://schemas.microsoft.com/office/powerpoint/2010/main" val="3834976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81F3FB-23A4-49DD-B8E8-300099434807}"/>
              </a:ext>
            </a:extLst>
          </p:cNvPr>
          <p:cNvSpPr>
            <a:spLocks noGrp="1"/>
          </p:cNvSpPr>
          <p:nvPr>
            <p:ph type="dt" sz="half" idx="10"/>
          </p:nvPr>
        </p:nvSpPr>
        <p:spPr/>
        <p:txBody>
          <a:bodyPr/>
          <a:lstStyle/>
          <a:p>
            <a:fld id="{B1217CC3-8259-48F7-A61B-FA5F02A0782C}" type="datetimeFigureOut">
              <a:rPr lang="en-IN" smtClean="0"/>
              <a:t>07-02-2019</a:t>
            </a:fld>
            <a:endParaRPr lang="en-IN"/>
          </a:p>
        </p:txBody>
      </p:sp>
      <p:sp>
        <p:nvSpPr>
          <p:cNvPr id="3" name="Footer Placeholder 2">
            <a:extLst>
              <a:ext uri="{FF2B5EF4-FFF2-40B4-BE49-F238E27FC236}">
                <a16:creationId xmlns:a16="http://schemas.microsoft.com/office/drawing/2014/main" id="{71CE2323-5712-4404-8105-A55409ADEE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5C4E43-57AA-48C9-9691-0DB161D79708}"/>
              </a:ext>
            </a:extLst>
          </p:cNvPr>
          <p:cNvSpPr>
            <a:spLocks noGrp="1"/>
          </p:cNvSpPr>
          <p:nvPr>
            <p:ph type="sldNum" sz="quarter" idx="12"/>
          </p:nvPr>
        </p:nvSpPr>
        <p:spPr/>
        <p:txBody>
          <a:bodyPr/>
          <a:lstStyle/>
          <a:p>
            <a:fld id="{714D0F03-0F74-42F4-A7EF-A870B983B6AB}" type="slidenum">
              <a:rPr lang="en-IN" smtClean="0"/>
              <a:t>‹#›</a:t>
            </a:fld>
            <a:endParaRPr lang="en-IN"/>
          </a:p>
        </p:txBody>
      </p:sp>
    </p:spTree>
    <p:extLst>
      <p:ext uri="{BB962C8B-B14F-4D97-AF65-F5344CB8AC3E}">
        <p14:creationId xmlns:p14="http://schemas.microsoft.com/office/powerpoint/2010/main" val="386078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002F-E591-437E-829E-068A48043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5B833D-72F8-49B6-AC06-6722114F81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69277F-0E09-4985-B608-4416412027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1B7551-FD5F-4973-9B6D-73F8E19E6057}"/>
              </a:ext>
            </a:extLst>
          </p:cNvPr>
          <p:cNvSpPr>
            <a:spLocks noGrp="1"/>
          </p:cNvSpPr>
          <p:nvPr>
            <p:ph type="dt" sz="half" idx="10"/>
          </p:nvPr>
        </p:nvSpPr>
        <p:spPr/>
        <p:txBody>
          <a:bodyPr/>
          <a:lstStyle/>
          <a:p>
            <a:fld id="{B1217CC3-8259-48F7-A61B-FA5F02A0782C}" type="datetimeFigureOut">
              <a:rPr lang="en-IN" smtClean="0"/>
              <a:t>07-02-2019</a:t>
            </a:fld>
            <a:endParaRPr lang="en-IN"/>
          </a:p>
        </p:txBody>
      </p:sp>
      <p:sp>
        <p:nvSpPr>
          <p:cNvPr id="6" name="Footer Placeholder 5">
            <a:extLst>
              <a:ext uri="{FF2B5EF4-FFF2-40B4-BE49-F238E27FC236}">
                <a16:creationId xmlns:a16="http://schemas.microsoft.com/office/drawing/2014/main" id="{527C9D07-A1D3-4EF8-AC89-718C15BB7F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AB7374-8732-429A-86EF-1DAAE202E2FC}"/>
              </a:ext>
            </a:extLst>
          </p:cNvPr>
          <p:cNvSpPr>
            <a:spLocks noGrp="1"/>
          </p:cNvSpPr>
          <p:nvPr>
            <p:ph type="sldNum" sz="quarter" idx="12"/>
          </p:nvPr>
        </p:nvSpPr>
        <p:spPr/>
        <p:txBody>
          <a:bodyPr/>
          <a:lstStyle/>
          <a:p>
            <a:fld id="{714D0F03-0F74-42F4-A7EF-A870B983B6AB}" type="slidenum">
              <a:rPr lang="en-IN" smtClean="0"/>
              <a:t>‹#›</a:t>
            </a:fld>
            <a:endParaRPr lang="en-IN"/>
          </a:p>
        </p:txBody>
      </p:sp>
    </p:spTree>
    <p:extLst>
      <p:ext uri="{BB962C8B-B14F-4D97-AF65-F5344CB8AC3E}">
        <p14:creationId xmlns:p14="http://schemas.microsoft.com/office/powerpoint/2010/main" val="123550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7EA0E-A017-4ED1-9AC8-31F680313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A7281B-6DA0-4D46-BB52-7C00AAFE8E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8AEDCD-B76B-4332-AFC8-384D9CCD4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65C67B-AA96-40BE-8E93-AD0FE7128D69}"/>
              </a:ext>
            </a:extLst>
          </p:cNvPr>
          <p:cNvSpPr>
            <a:spLocks noGrp="1"/>
          </p:cNvSpPr>
          <p:nvPr>
            <p:ph type="dt" sz="half" idx="10"/>
          </p:nvPr>
        </p:nvSpPr>
        <p:spPr/>
        <p:txBody>
          <a:bodyPr/>
          <a:lstStyle/>
          <a:p>
            <a:fld id="{B1217CC3-8259-48F7-A61B-FA5F02A0782C}" type="datetimeFigureOut">
              <a:rPr lang="en-IN" smtClean="0"/>
              <a:t>07-02-2019</a:t>
            </a:fld>
            <a:endParaRPr lang="en-IN"/>
          </a:p>
        </p:txBody>
      </p:sp>
      <p:sp>
        <p:nvSpPr>
          <p:cNvPr id="6" name="Footer Placeholder 5">
            <a:extLst>
              <a:ext uri="{FF2B5EF4-FFF2-40B4-BE49-F238E27FC236}">
                <a16:creationId xmlns:a16="http://schemas.microsoft.com/office/drawing/2014/main" id="{8BA119E1-38D2-4B4F-A624-94B57EA2AF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5EE675-8119-4E23-95AC-B9799283963A}"/>
              </a:ext>
            </a:extLst>
          </p:cNvPr>
          <p:cNvSpPr>
            <a:spLocks noGrp="1"/>
          </p:cNvSpPr>
          <p:nvPr>
            <p:ph type="sldNum" sz="quarter" idx="12"/>
          </p:nvPr>
        </p:nvSpPr>
        <p:spPr/>
        <p:txBody>
          <a:bodyPr/>
          <a:lstStyle/>
          <a:p>
            <a:fld id="{714D0F03-0F74-42F4-A7EF-A870B983B6AB}" type="slidenum">
              <a:rPr lang="en-IN" smtClean="0"/>
              <a:t>‹#›</a:t>
            </a:fld>
            <a:endParaRPr lang="en-IN"/>
          </a:p>
        </p:txBody>
      </p:sp>
    </p:spTree>
    <p:extLst>
      <p:ext uri="{BB962C8B-B14F-4D97-AF65-F5344CB8AC3E}">
        <p14:creationId xmlns:p14="http://schemas.microsoft.com/office/powerpoint/2010/main" val="3310232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6AA8A6-BAD1-4779-926B-DE9CD8F81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64AC09-57A3-4354-9E3B-E9557A66A9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89F463-1136-409E-8411-61966AE93F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17CC3-8259-48F7-A61B-FA5F02A0782C}" type="datetimeFigureOut">
              <a:rPr lang="en-IN" smtClean="0"/>
              <a:t>07-02-2019</a:t>
            </a:fld>
            <a:endParaRPr lang="en-IN"/>
          </a:p>
        </p:txBody>
      </p:sp>
      <p:sp>
        <p:nvSpPr>
          <p:cNvPr id="5" name="Footer Placeholder 4">
            <a:extLst>
              <a:ext uri="{FF2B5EF4-FFF2-40B4-BE49-F238E27FC236}">
                <a16:creationId xmlns:a16="http://schemas.microsoft.com/office/drawing/2014/main" id="{E936DC3A-FC03-430C-8522-5607CC0FBC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7B12A8-8EDE-4854-9189-A6324B632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D0F03-0F74-42F4-A7EF-A870B983B6AB}" type="slidenum">
              <a:rPr lang="en-IN" smtClean="0"/>
              <a:t>‹#›</a:t>
            </a:fld>
            <a:endParaRPr lang="en-IN"/>
          </a:p>
        </p:txBody>
      </p:sp>
    </p:spTree>
    <p:extLst>
      <p:ext uri="{BB962C8B-B14F-4D97-AF65-F5344CB8AC3E}">
        <p14:creationId xmlns:p14="http://schemas.microsoft.com/office/powerpoint/2010/main" val="2960470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HTTPS" TargetMode="External"/><Relationship Id="rId2" Type="http://schemas.openxmlformats.org/officeDocument/2006/relationships/hyperlink" Target="https://en.wikipedia.org/wiki/HTT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Glossary/protoco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2DBD-F00A-4774-B248-A58AC81E7F1F}"/>
              </a:ext>
            </a:extLst>
          </p:cNvPr>
          <p:cNvSpPr>
            <a:spLocks noGrp="1"/>
          </p:cNvSpPr>
          <p:nvPr>
            <p:ph type="ctrTitle"/>
          </p:nvPr>
        </p:nvSpPr>
        <p:spPr/>
        <p:txBody>
          <a:bodyPr/>
          <a:lstStyle/>
          <a:p>
            <a:r>
              <a:rPr lang="en-IN" dirty="0"/>
              <a:t>Internet Forensics</a:t>
            </a:r>
          </a:p>
        </p:txBody>
      </p:sp>
      <p:sp>
        <p:nvSpPr>
          <p:cNvPr id="3" name="Subtitle 2">
            <a:extLst>
              <a:ext uri="{FF2B5EF4-FFF2-40B4-BE49-F238E27FC236}">
                <a16:creationId xmlns:a16="http://schemas.microsoft.com/office/drawing/2014/main" id="{CCDC6C3E-7A8E-489D-AB26-B51D1FE0DCC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32142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82B41-E6EF-47BF-B30D-E79A2580FA23}"/>
              </a:ext>
            </a:extLst>
          </p:cNvPr>
          <p:cNvSpPr>
            <a:spLocks noGrp="1"/>
          </p:cNvSpPr>
          <p:nvPr>
            <p:ph type="title"/>
          </p:nvPr>
        </p:nvSpPr>
        <p:spPr/>
        <p:txBody>
          <a:bodyPr/>
          <a:lstStyle/>
          <a:p>
            <a:r>
              <a:rPr lang="en-IN" dirty="0"/>
              <a:t>http request header:</a:t>
            </a:r>
          </a:p>
        </p:txBody>
      </p:sp>
      <p:sp>
        <p:nvSpPr>
          <p:cNvPr id="3" name="Content Placeholder 2">
            <a:extLst>
              <a:ext uri="{FF2B5EF4-FFF2-40B4-BE49-F238E27FC236}">
                <a16:creationId xmlns:a16="http://schemas.microsoft.com/office/drawing/2014/main" id="{476061CB-1031-4A9F-A274-F11EA85D462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8671F9CC-463F-426F-99EF-5CE7D9AA59FE}"/>
              </a:ext>
            </a:extLst>
          </p:cNvPr>
          <p:cNvPicPr>
            <a:picLocks noChangeAspect="1"/>
          </p:cNvPicPr>
          <p:nvPr/>
        </p:nvPicPr>
        <p:blipFill rotWithShape="1">
          <a:blip r:embed="rId2"/>
          <a:srcRect l="22891" t="24652" r="9297" b="16111"/>
          <a:stretch/>
        </p:blipFill>
        <p:spPr>
          <a:xfrm>
            <a:off x="2028824" y="2500313"/>
            <a:ext cx="8267701" cy="4062412"/>
          </a:xfrm>
          <a:prstGeom prst="rect">
            <a:avLst/>
          </a:prstGeom>
        </p:spPr>
      </p:pic>
    </p:spTree>
    <p:extLst>
      <p:ext uri="{BB962C8B-B14F-4D97-AF65-F5344CB8AC3E}">
        <p14:creationId xmlns:p14="http://schemas.microsoft.com/office/powerpoint/2010/main" val="384844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3DC8-62C7-49A2-959C-28820F096DE4}"/>
              </a:ext>
            </a:extLst>
          </p:cNvPr>
          <p:cNvSpPr>
            <a:spLocks noGrp="1"/>
          </p:cNvSpPr>
          <p:nvPr>
            <p:ph type="title"/>
          </p:nvPr>
        </p:nvSpPr>
        <p:spPr/>
        <p:txBody>
          <a:bodyPr/>
          <a:lstStyle/>
          <a:p>
            <a:r>
              <a:rPr lang="en-IN" dirty="0"/>
              <a:t>http response header</a:t>
            </a:r>
          </a:p>
        </p:txBody>
      </p:sp>
      <p:sp>
        <p:nvSpPr>
          <p:cNvPr id="3" name="Content Placeholder 2">
            <a:extLst>
              <a:ext uri="{FF2B5EF4-FFF2-40B4-BE49-F238E27FC236}">
                <a16:creationId xmlns:a16="http://schemas.microsoft.com/office/drawing/2014/main" id="{FCE903C6-D623-4F68-A095-D25A8340B3B4}"/>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EA9D3D14-BE63-4797-A349-2E5112C61FE4}"/>
              </a:ext>
            </a:extLst>
          </p:cNvPr>
          <p:cNvPicPr>
            <a:picLocks noChangeAspect="1"/>
          </p:cNvPicPr>
          <p:nvPr/>
        </p:nvPicPr>
        <p:blipFill rotWithShape="1">
          <a:blip r:embed="rId2"/>
          <a:srcRect l="24844" t="18471" r="9219" b="12500"/>
          <a:stretch/>
        </p:blipFill>
        <p:spPr>
          <a:xfrm>
            <a:off x="2076449" y="1181100"/>
            <a:ext cx="8039101" cy="4733926"/>
          </a:xfrm>
          <a:prstGeom prst="rect">
            <a:avLst/>
          </a:prstGeom>
        </p:spPr>
      </p:pic>
    </p:spTree>
    <p:extLst>
      <p:ext uri="{BB962C8B-B14F-4D97-AF65-F5344CB8AC3E}">
        <p14:creationId xmlns:p14="http://schemas.microsoft.com/office/powerpoint/2010/main" val="309820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6803-0D44-4EBA-ABE2-314440689E55}"/>
              </a:ext>
            </a:extLst>
          </p:cNvPr>
          <p:cNvSpPr>
            <a:spLocks noGrp="1"/>
          </p:cNvSpPr>
          <p:nvPr>
            <p:ph type="title"/>
          </p:nvPr>
        </p:nvSpPr>
        <p:spPr/>
        <p:txBody>
          <a:bodyPr/>
          <a:lstStyle/>
          <a:p>
            <a:br>
              <a:rPr lang="en-IN" dirty="0"/>
            </a:br>
            <a:r>
              <a:rPr lang="en-IN" b="1" dirty="0"/>
              <a:t>Peer-to-</a:t>
            </a:r>
            <a:r>
              <a:rPr lang="en-IN" b="1" dirty="0" err="1"/>
              <a:t>PeerNetworks</a:t>
            </a:r>
            <a:endParaRPr lang="en-IN" dirty="0"/>
          </a:p>
        </p:txBody>
      </p:sp>
      <p:sp>
        <p:nvSpPr>
          <p:cNvPr id="3" name="Content Placeholder 2">
            <a:extLst>
              <a:ext uri="{FF2B5EF4-FFF2-40B4-BE49-F238E27FC236}">
                <a16:creationId xmlns:a16="http://schemas.microsoft.com/office/drawing/2014/main" id="{CB15A736-064B-41A5-B113-F371AE3E383D}"/>
              </a:ext>
            </a:extLst>
          </p:cNvPr>
          <p:cNvSpPr>
            <a:spLocks noGrp="1"/>
          </p:cNvSpPr>
          <p:nvPr>
            <p:ph idx="1"/>
          </p:nvPr>
        </p:nvSpPr>
        <p:spPr/>
        <p:txBody>
          <a:bodyPr>
            <a:normAutofit/>
          </a:bodyPr>
          <a:lstStyle/>
          <a:p>
            <a:r>
              <a:rPr lang="en-IN" dirty="0"/>
              <a:t>In a P2P network, the "peers" are computer systems which are connected to each other via the Inter</a:t>
            </a:r>
          </a:p>
          <a:p>
            <a:r>
              <a:rPr lang="en-IN" dirty="0"/>
              <a:t>The only requirements for a computer to join a peer-to-peer network are an Internet connection and P2P software. </a:t>
            </a:r>
          </a:p>
          <a:p>
            <a:r>
              <a:rPr lang="en-IN" dirty="0"/>
              <a:t>Common P2P software programs include </a:t>
            </a:r>
            <a:r>
              <a:rPr lang="en-IN" dirty="0" err="1"/>
              <a:t>Kazaa</a:t>
            </a:r>
            <a:r>
              <a:rPr lang="en-IN" dirty="0"/>
              <a:t>, </a:t>
            </a:r>
            <a:r>
              <a:rPr lang="en-IN" dirty="0" err="1"/>
              <a:t>Limewire</a:t>
            </a:r>
            <a:r>
              <a:rPr lang="en-IN" dirty="0"/>
              <a:t>, </a:t>
            </a:r>
            <a:r>
              <a:rPr lang="en-IN" dirty="0" err="1"/>
              <a:t>BearShare</a:t>
            </a:r>
            <a:r>
              <a:rPr lang="en-IN" dirty="0"/>
              <a:t>, Morpheus, and Acquisition.net</a:t>
            </a:r>
          </a:p>
          <a:p>
            <a:endParaRPr lang="en-IN" dirty="0"/>
          </a:p>
          <a:p>
            <a:r>
              <a:rPr lang="en-IN" dirty="0"/>
              <a:t>Two applications that have made a significant impact in the field: BitTorrent and the Blockchain.</a:t>
            </a:r>
          </a:p>
        </p:txBody>
      </p:sp>
    </p:spTree>
    <p:extLst>
      <p:ext uri="{BB962C8B-B14F-4D97-AF65-F5344CB8AC3E}">
        <p14:creationId xmlns:p14="http://schemas.microsoft.com/office/powerpoint/2010/main" val="380099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B81D-7E50-4E1C-9ACF-A5FEE78D8A40}"/>
              </a:ext>
            </a:extLst>
          </p:cNvPr>
          <p:cNvSpPr>
            <a:spLocks noGrp="1"/>
          </p:cNvSpPr>
          <p:nvPr>
            <p:ph type="title"/>
          </p:nvPr>
        </p:nvSpPr>
        <p:spPr/>
        <p:txBody>
          <a:bodyPr/>
          <a:lstStyle/>
          <a:p>
            <a:r>
              <a:rPr lang="en-IN" dirty="0"/>
              <a:t>Domain Name System (DNS)</a:t>
            </a:r>
          </a:p>
        </p:txBody>
      </p:sp>
      <p:sp>
        <p:nvSpPr>
          <p:cNvPr id="3" name="Content Placeholder 2">
            <a:extLst>
              <a:ext uri="{FF2B5EF4-FFF2-40B4-BE49-F238E27FC236}">
                <a16:creationId xmlns:a16="http://schemas.microsoft.com/office/drawing/2014/main" id="{9C9BD016-7F90-43C6-8014-4C6BCA7A8D92}"/>
              </a:ext>
            </a:extLst>
          </p:cNvPr>
          <p:cNvSpPr>
            <a:spLocks noGrp="1"/>
          </p:cNvSpPr>
          <p:nvPr>
            <p:ph idx="1"/>
          </p:nvPr>
        </p:nvSpPr>
        <p:spPr/>
        <p:txBody>
          <a:bodyPr/>
          <a:lstStyle/>
          <a:p>
            <a:r>
              <a:rPr lang="en-IN" dirty="0"/>
              <a:t>How DNS Works?</a:t>
            </a:r>
          </a:p>
          <a:p>
            <a:r>
              <a:rPr lang="en-IN" dirty="0"/>
              <a:t>DNS is a global system for translating IP addresses to human-readable domain names. </a:t>
            </a:r>
          </a:p>
          <a:p>
            <a:r>
              <a:rPr lang="en-IN" dirty="0"/>
              <a:t>When a user tries to access a web address like “example.com”, their web browser or application performs a </a:t>
            </a:r>
            <a:r>
              <a:rPr lang="en-IN" b="1" dirty="0"/>
              <a:t>DNS Query </a:t>
            </a:r>
            <a:r>
              <a:rPr lang="en-IN" dirty="0"/>
              <a:t>against a DNS server, supplying the hostname.</a:t>
            </a:r>
          </a:p>
        </p:txBody>
      </p:sp>
    </p:spTree>
    <p:extLst>
      <p:ext uri="{BB962C8B-B14F-4D97-AF65-F5344CB8AC3E}">
        <p14:creationId xmlns:p14="http://schemas.microsoft.com/office/powerpoint/2010/main" val="201321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F19F-4AED-49A7-A4C5-3A272C57B974}"/>
              </a:ext>
            </a:extLst>
          </p:cNvPr>
          <p:cNvSpPr>
            <a:spLocks noGrp="1"/>
          </p:cNvSpPr>
          <p:nvPr>
            <p:ph type="title"/>
          </p:nvPr>
        </p:nvSpPr>
        <p:spPr/>
        <p:txBody>
          <a:bodyPr/>
          <a:lstStyle/>
          <a:p>
            <a:r>
              <a:rPr lang="en-IN" dirty="0"/>
              <a:t>Top level Domain(TLD)</a:t>
            </a:r>
          </a:p>
        </p:txBody>
      </p:sp>
      <p:sp>
        <p:nvSpPr>
          <p:cNvPr id="3" name="Content Placeholder 2">
            <a:extLst>
              <a:ext uri="{FF2B5EF4-FFF2-40B4-BE49-F238E27FC236}">
                <a16:creationId xmlns:a16="http://schemas.microsoft.com/office/drawing/2014/main" id="{49602E74-AA00-41C1-B1D7-6C2E09783DAE}"/>
              </a:ext>
            </a:extLst>
          </p:cNvPr>
          <p:cNvSpPr>
            <a:spLocks noGrp="1"/>
          </p:cNvSpPr>
          <p:nvPr>
            <p:ph idx="1"/>
          </p:nvPr>
        </p:nvSpPr>
        <p:spPr/>
        <p:txBody>
          <a:bodyPr>
            <a:normAutofit fontScale="92500" lnSpcReduction="20000"/>
          </a:bodyPr>
          <a:lstStyle/>
          <a:p>
            <a:r>
              <a:rPr lang="en-IN" dirty="0"/>
              <a:t>A component called a </a:t>
            </a:r>
            <a:r>
              <a:rPr lang="en-IN" b="1" dirty="0"/>
              <a:t>DNS Resolver </a:t>
            </a:r>
            <a:r>
              <a:rPr lang="en-IN" dirty="0"/>
              <a:t>is responsible for checking if the hostname is available in local cache,</a:t>
            </a:r>
          </a:p>
          <a:p>
            <a:r>
              <a:rPr lang="en-IN" dirty="0"/>
              <a:t> and if not, contacts a series of DNS Name Servers,</a:t>
            </a:r>
          </a:p>
          <a:p>
            <a:r>
              <a:rPr lang="en-IN" dirty="0"/>
              <a:t> until eventually it receives the IP of the service the user is trying to reach, and returns it to the browser or application.</a:t>
            </a:r>
          </a:p>
          <a:p>
            <a:r>
              <a:rPr lang="en-IN" dirty="0"/>
              <a:t>The root is managed by IANA</a:t>
            </a:r>
          </a:p>
          <a:p>
            <a:r>
              <a:rPr lang="en-IN" dirty="0"/>
              <a:t>The DNS Root Server extracts the Top Level Domain (TLD) from the user’s query—for example, </a:t>
            </a:r>
            <a:r>
              <a:rPr lang="en-IN" dirty="0">
                <a:hlinkClick r:id="rId2"/>
              </a:rPr>
              <a:t>www.example.</a:t>
            </a:r>
            <a:r>
              <a:rPr lang="en-IN" b="1" dirty="0">
                <a:hlinkClick r:id="rId2"/>
              </a:rPr>
              <a:t>com</a:t>
            </a:r>
            <a:r>
              <a:rPr lang="en-IN" b="1" dirty="0"/>
              <a:t>—</a:t>
            </a:r>
            <a:r>
              <a:rPr lang="en-IN" dirty="0"/>
              <a:t>and provides details for the</a:t>
            </a:r>
            <a:r>
              <a:rPr lang="en-IN" dirty="0">
                <a:solidFill>
                  <a:srgbClr val="FF0000"/>
                </a:solidFill>
              </a:rPr>
              <a:t> </a:t>
            </a:r>
            <a:r>
              <a:rPr lang="en-IN" b="1" dirty="0">
                <a:solidFill>
                  <a:srgbClr val="FF0000"/>
                </a:solidFill>
              </a:rPr>
              <a:t>.com</a:t>
            </a:r>
            <a:r>
              <a:rPr lang="en-IN" dirty="0"/>
              <a:t> TLD Name Server. In turn, that server will provide details for domains with the .com DNS zone, including “example.com”.</a:t>
            </a:r>
          </a:p>
          <a:p>
            <a:r>
              <a:rPr lang="en-IN" dirty="0"/>
              <a:t>There are different types of TLD name server. Initially this group consisted of GOV, EDU, COM, MIL, ORG, and NET.</a:t>
            </a:r>
          </a:p>
        </p:txBody>
      </p:sp>
    </p:spTree>
    <p:extLst>
      <p:ext uri="{BB962C8B-B14F-4D97-AF65-F5344CB8AC3E}">
        <p14:creationId xmlns:p14="http://schemas.microsoft.com/office/powerpoint/2010/main" val="285336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6D3AF-F14D-41EC-AA28-1EAE07B33AA4}"/>
              </a:ext>
            </a:extLst>
          </p:cNvPr>
          <p:cNvSpPr>
            <a:spLocks noGrp="1"/>
          </p:cNvSpPr>
          <p:nvPr>
            <p:ph type="title"/>
          </p:nvPr>
        </p:nvSpPr>
        <p:spPr/>
        <p:txBody>
          <a:bodyPr/>
          <a:lstStyle/>
          <a:p>
            <a:r>
              <a:rPr lang="en-IN" dirty="0"/>
              <a:t>DNS Record Types</a:t>
            </a:r>
          </a:p>
        </p:txBody>
      </p:sp>
      <p:sp>
        <p:nvSpPr>
          <p:cNvPr id="3" name="Content Placeholder 2">
            <a:extLst>
              <a:ext uri="{FF2B5EF4-FFF2-40B4-BE49-F238E27FC236}">
                <a16:creationId xmlns:a16="http://schemas.microsoft.com/office/drawing/2014/main" id="{DD1FF6B7-60EC-4EE1-8C06-17D840B199E3}"/>
              </a:ext>
            </a:extLst>
          </p:cNvPr>
          <p:cNvSpPr>
            <a:spLocks noGrp="1"/>
          </p:cNvSpPr>
          <p:nvPr>
            <p:ph idx="1"/>
          </p:nvPr>
        </p:nvSpPr>
        <p:spPr>
          <a:xfrm>
            <a:off x="428625" y="1419225"/>
            <a:ext cx="10925175" cy="5000625"/>
          </a:xfrm>
        </p:spPr>
        <p:txBody>
          <a:bodyPr>
            <a:normAutofit fontScale="70000" lnSpcReduction="20000"/>
          </a:bodyPr>
          <a:lstStyle/>
          <a:p>
            <a:pPr marL="0" indent="0">
              <a:buNone/>
            </a:pPr>
            <a:r>
              <a:rPr lang="en-IN" dirty="0"/>
              <a:t>DNS servers create a </a:t>
            </a:r>
            <a:r>
              <a:rPr lang="en-IN" dirty="0">
                <a:solidFill>
                  <a:srgbClr val="FF0000"/>
                </a:solidFill>
              </a:rPr>
              <a:t>DNS record to provide important information about a domain or hostname, </a:t>
            </a:r>
            <a:r>
              <a:rPr lang="en-IN" dirty="0"/>
              <a:t>particularly its current IP address. The most common DNS record types are:</a:t>
            </a:r>
          </a:p>
          <a:p>
            <a:r>
              <a:rPr lang="en-IN" b="1" dirty="0"/>
              <a:t>Address Mapping record (A Record)—</a:t>
            </a:r>
            <a:r>
              <a:rPr lang="en-IN" dirty="0"/>
              <a:t>also known as a DNS host record, stores a hostname and its corresponding IPv4 address.</a:t>
            </a:r>
          </a:p>
          <a:p>
            <a:r>
              <a:rPr lang="en-IN" b="1" dirty="0"/>
              <a:t>IP Version 6 Address record (AAAA Record)—</a:t>
            </a:r>
            <a:r>
              <a:rPr lang="en-IN" dirty="0"/>
              <a:t>stores a hostname and its corresponding IPv6 address.</a:t>
            </a:r>
          </a:p>
          <a:p>
            <a:r>
              <a:rPr lang="en-IN" b="1" dirty="0"/>
              <a:t>Canonical Name record (CNAME Record)—</a:t>
            </a:r>
            <a:r>
              <a:rPr lang="en-IN" dirty="0"/>
              <a:t>can be used to alias a hostname to another hostname. When a DNS client requests a record that contains a CNAME, which points to another hostname, the DNS resolution process is repeated with the new hostname.</a:t>
            </a:r>
          </a:p>
          <a:p>
            <a:r>
              <a:rPr lang="en-IN" b="1" dirty="0"/>
              <a:t>Mail exchanger record (MX Record)—</a:t>
            </a:r>
            <a:r>
              <a:rPr lang="en-IN" dirty="0"/>
              <a:t>specifies an SMTP email server for the domain, used to route outgoing emails to an email server.</a:t>
            </a:r>
          </a:p>
          <a:p>
            <a:r>
              <a:rPr lang="en-IN" b="1" dirty="0"/>
              <a:t>Name Server records (NS Record)—</a:t>
            </a:r>
            <a:r>
              <a:rPr lang="en-IN" dirty="0"/>
              <a:t>specifies that a DNS Zone, such as “example.com” is delegated to a specific Authoritative Name Server, and provides the address of the name server.</a:t>
            </a:r>
          </a:p>
          <a:p>
            <a:r>
              <a:rPr lang="en-IN" b="1" dirty="0"/>
              <a:t>Reverse-lookup Pointer records (PTR Record)—</a:t>
            </a:r>
            <a:r>
              <a:rPr lang="en-IN" dirty="0"/>
              <a:t>allows a DNS resolver to provide an IP address and receive a hostname (reverse DNS lookup).</a:t>
            </a:r>
          </a:p>
          <a:p>
            <a:r>
              <a:rPr lang="en-IN" b="1" dirty="0"/>
              <a:t>Start of Authority (SOA Record)—</a:t>
            </a:r>
            <a:r>
              <a:rPr lang="en-IN" dirty="0"/>
              <a:t>this record appears at the beginning of a DNS zone file, and indicates the Authoritative Name Server for the current DNS zone, contact details for the domain administrator, domain serial number, and information on how frequently DNS information for this zone should be refreshed</a:t>
            </a:r>
          </a:p>
        </p:txBody>
      </p:sp>
    </p:spTree>
    <p:extLst>
      <p:ext uri="{BB962C8B-B14F-4D97-AF65-F5344CB8AC3E}">
        <p14:creationId xmlns:p14="http://schemas.microsoft.com/office/powerpoint/2010/main" val="1974352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44148D-BF70-45FA-8955-B0C9F50B8390}"/>
              </a:ext>
            </a:extLst>
          </p:cNvPr>
          <p:cNvPicPr>
            <a:picLocks noChangeAspect="1"/>
          </p:cNvPicPr>
          <p:nvPr/>
        </p:nvPicPr>
        <p:blipFill rotWithShape="1">
          <a:blip r:embed="rId2"/>
          <a:srcRect l="29453" t="32500" r="55000" b="35000"/>
          <a:stretch/>
        </p:blipFill>
        <p:spPr>
          <a:xfrm>
            <a:off x="4214812" y="1216951"/>
            <a:ext cx="3762376" cy="4424098"/>
          </a:xfrm>
          <a:prstGeom prst="rect">
            <a:avLst/>
          </a:prstGeom>
        </p:spPr>
      </p:pic>
      <p:sp>
        <p:nvSpPr>
          <p:cNvPr id="3" name="Rectangle 2">
            <a:extLst>
              <a:ext uri="{FF2B5EF4-FFF2-40B4-BE49-F238E27FC236}">
                <a16:creationId xmlns:a16="http://schemas.microsoft.com/office/drawing/2014/main" id="{51F9355E-D00F-4DC3-AC6A-E626CD56B60E}"/>
              </a:ext>
            </a:extLst>
          </p:cNvPr>
          <p:cNvSpPr/>
          <p:nvPr/>
        </p:nvSpPr>
        <p:spPr>
          <a:xfrm>
            <a:off x="1638300" y="5103674"/>
            <a:ext cx="8648700" cy="1754326"/>
          </a:xfrm>
          <a:prstGeom prst="rect">
            <a:avLst/>
          </a:prstGeom>
        </p:spPr>
        <p:txBody>
          <a:bodyPr wrap="square">
            <a:spAutoFit/>
          </a:bodyPr>
          <a:lstStyle/>
          <a:p>
            <a:endParaRPr lang="en-IN" sz="3600" b="0" i="0" u="none" strike="noStrike" baseline="0" dirty="0">
              <a:solidFill>
                <a:srgbClr val="000000"/>
              </a:solidFill>
              <a:latin typeface="KDBFP K+ Warnock Pro"/>
            </a:endParaRPr>
          </a:p>
          <a:p>
            <a:r>
              <a:rPr lang="en-IN" sz="2400" dirty="0">
                <a:solidFill>
                  <a:srgbClr val="000000"/>
                </a:solidFill>
                <a:latin typeface="KDBFP K+ Warnock Pro"/>
              </a:rPr>
              <a:t>These lookups are cached for sometime determined by a value called time to live (TTL), saving network bandwidth, power ,and time</a:t>
            </a:r>
            <a:endParaRPr lang="en-IN" sz="2400" dirty="0"/>
          </a:p>
        </p:txBody>
      </p:sp>
    </p:spTree>
    <p:extLst>
      <p:ext uri="{BB962C8B-B14F-4D97-AF65-F5344CB8AC3E}">
        <p14:creationId xmlns:p14="http://schemas.microsoft.com/office/powerpoint/2010/main" val="21071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AC894-7EE8-4B5F-A452-2B5322951519}"/>
              </a:ext>
            </a:extLst>
          </p:cNvPr>
          <p:cNvSpPr>
            <a:spLocks noGrp="1"/>
          </p:cNvSpPr>
          <p:nvPr>
            <p:ph type="title"/>
          </p:nvPr>
        </p:nvSpPr>
        <p:spPr/>
        <p:txBody>
          <a:bodyPr/>
          <a:lstStyle/>
          <a:p>
            <a:r>
              <a:rPr lang="en-IN" dirty="0"/>
              <a:t>Email</a:t>
            </a:r>
          </a:p>
        </p:txBody>
      </p:sp>
      <p:sp>
        <p:nvSpPr>
          <p:cNvPr id="3" name="Content Placeholder 2">
            <a:extLst>
              <a:ext uri="{FF2B5EF4-FFF2-40B4-BE49-F238E27FC236}">
                <a16:creationId xmlns:a16="http://schemas.microsoft.com/office/drawing/2014/main" id="{F29D6D61-D57D-4E2A-83DE-0E9DFA18D262}"/>
              </a:ext>
            </a:extLst>
          </p:cNvPr>
          <p:cNvSpPr>
            <a:spLocks noGrp="1"/>
          </p:cNvSpPr>
          <p:nvPr>
            <p:ph idx="1"/>
          </p:nvPr>
        </p:nvSpPr>
        <p:spPr/>
        <p:txBody>
          <a:bodyPr/>
          <a:lstStyle/>
          <a:p>
            <a:endParaRPr lang="en-IN" dirty="0"/>
          </a:p>
          <a:p>
            <a:r>
              <a:rPr lang="en-IN" dirty="0"/>
              <a:t>Important protocols relating to the exchange of such data: the Simple Mail Transfer Protocol (SMTP), Internet Message Access Protocol (IMAP), and Post Office Protocol(POP).</a:t>
            </a:r>
          </a:p>
        </p:txBody>
      </p:sp>
      <p:pic>
        <p:nvPicPr>
          <p:cNvPr id="4" name="Picture 3">
            <a:extLst>
              <a:ext uri="{FF2B5EF4-FFF2-40B4-BE49-F238E27FC236}">
                <a16:creationId xmlns:a16="http://schemas.microsoft.com/office/drawing/2014/main" id="{FB5E2897-573C-4D68-ACC8-E1648AE2AA41}"/>
              </a:ext>
            </a:extLst>
          </p:cNvPr>
          <p:cNvPicPr>
            <a:picLocks noChangeAspect="1"/>
          </p:cNvPicPr>
          <p:nvPr/>
        </p:nvPicPr>
        <p:blipFill rotWithShape="1">
          <a:blip r:embed="rId2"/>
          <a:srcRect l="25781" t="38055" r="22969" b="40417"/>
          <a:stretch/>
        </p:blipFill>
        <p:spPr>
          <a:xfrm>
            <a:off x="2171699" y="3981450"/>
            <a:ext cx="8344637" cy="1971675"/>
          </a:xfrm>
          <a:prstGeom prst="rect">
            <a:avLst/>
          </a:prstGeom>
        </p:spPr>
      </p:pic>
    </p:spTree>
    <p:extLst>
      <p:ext uri="{BB962C8B-B14F-4D97-AF65-F5344CB8AC3E}">
        <p14:creationId xmlns:p14="http://schemas.microsoft.com/office/powerpoint/2010/main" val="1973549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A59BFD-4852-4F77-8193-A19CE0295FE2}"/>
              </a:ext>
            </a:extLst>
          </p:cNvPr>
          <p:cNvSpPr>
            <a:spLocks noGrp="1"/>
          </p:cNvSpPr>
          <p:nvPr>
            <p:ph idx="1"/>
          </p:nvPr>
        </p:nvSpPr>
        <p:spPr>
          <a:xfrm>
            <a:off x="838200" y="742950"/>
            <a:ext cx="10515600" cy="5434013"/>
          </a:xfrm>
        </p:spPr>
        <p:txBody>
          <a:bodyPr>
            <a:normAutofit fontScale="92500" lnSpcReduction="10000"/>
          </a:bodyPr>
          <a:lstStyle/>
          <a:p>
            <a:endParaRPr lang="en-IN" dirty="0"/>
          </a:p>
          <a:p>
            <a:r>
              <a:rPr lang="en-IN" dirty="0"/>
              <a:t>SMTP is a widespread delivery-only protocol that pushes email from one mail server to another. </a:t>
            </a:r>
          </a:p>
          <a:p>
            <a:r>
              <a:rPr lang="en-IN" dirty="0"/>
              <a:t>And while web mail services such as Gmail and Hotmail are using their own custom protocols for transmitting emails within their own networks (</a:t>
            </a:r>
            <a:r>
              <a:rPr lang="en-IN" dirty="0" err="1"/>
              <a:t>i.e.,sending</a:t>
            </a:r>
            <a:r>
              <a:rPr lang="en-IN" dirty="0"/>
              <a:t> email from one @gmail.com email address to another), they all use SMTP for sending emails outside their own network.</a:t>
            </a:r>
          </a:p>
          <a:p>
            <a:endParaRPr lang="en-IN" dirty="0"/>
          </a:p>
          <a:p>
            <a:r>
              <a:rPr lang="en-IN" dirty="0"/>
              <a:t>The recipients not disclosed in the email header are often referred to as </a:t>
            </a:r>
            <a:r>
              <a:rPr lang="en-IN" i="1" dirty="0">
                <a:solidFill>
                  <a:srgbClr val="FF0000"/>
                </a:solidFill>
              </a:rPr>
              <a:t>BCC recipients </a:t>
            </a:r>
            <a:r>
              <a:rPr lang="en-IN" dirty="0">
                <a:solidFill>
                  <a:srgbClr val="FF0000"/>
                </a:solidFill>
              </a:rPr>
              <a:t>(BCC stands for “blind carbon copy”).</a:t>
            </a:r>
          </a:p>
          <a:p>
            <a:r>
              <a:rPr lang="en-IN" dirty="0"/>
              <a:t>The format supports attachments appended as Base64</a:t>
            </a:r>
            <a:r>
              <a:rPr lang="en-IN" baseline="30000" dirty="0"/>
              <a:t>3 </a:t>
            </a:r>
            <a:r>
              <a:rPr lang="en-IN" dirty="0"/>
              <a:t>encoded text added as part of the email header.</a:t>
            </a:r>
          </a:p>
          <a:p>
            <a:r>
              <a:rPr lang="en-IN" dirty="0"/>
              <a:t>Where as SMTP is a delivery-only protocol, the IMAP and POP protocols are used for managing user mail boxes and transmitting emails to the end user.</a:t>
            </a:r>
          </a:p>
        </p:txBody>
      </p:sp>
    </p:spTree>
    <p:extLst>
      <p:ext uri="{BB962C8B-B14F-4D97-AF65-F5344CB8AC3E}">
        <p14:creationId xmlns:p14="http://schemas.microsoft.com/office/powerpoint/2010/main" val="389568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7309-A96F-4DBB-BA21-9E51D4A82B71}"/>
              </a:ext>
            </a:extLst>
          </p:cNvPr>
          <p:cNvSpPr>
            <a:spLocks noGrp="1"/>
          </p:cNvSpPr>
          <p:nvPr>
            <p:ph type="title"/>
          </p:nvPr>
        </p:nvSpPr>
        <p:spPr/>
        <p:txBody>
          <a:bodyPr/>
          <a:lstStyle/>
          <a:p>
            <a:r>
              <a:rPr lang="en-IN" dirty="0"/>
              <a:t>World Wide Web(WWW)</a:t>
            </a:r>
          </a:p>
        </p:txBody>
      </p:sp>
      <p:sp>
        <p:nvSpPr>
          <p:cNvPr id="3" name="Content Placeholder 2">
            <a:extLst>
              <a:ext uri="{FF2B5EF4-FFF2-40B4-BE49-F238E27FC236}">
                <a16:creationId xmlns:a16="http://schemas.microsoft.com/office/drawing/2014/main" id="{BF51D7CE-494B-4F0B-8B51-03696C4B3C46}"/>
              </a:ext>
            </a:extLst>
          </p:cNvPr>
          <p:cNvSpPr>
            <a:spLocks noGrp="1"/>
          </p:cNvSpPr>
          <p:nvPr>
            <p:ph idx="1"/>
          </p:nvPr>
        </p:nvSpPr>
        <p:spPr/>
        <p:txBody>
          <a:bodyPr/>
          <a:lstStyle/>
          <a:p>
            <a:endParaRPr lang="en-IN" dirty="0"/>
          </a:p>
          <a:p>
            <a:r>
              <a:rPr lang="en-IN" dirty="0"/>
              <a:t>The World Wide Web, also known as the WWW and the Web, is an information space where documents and other web resources are identified by Uniform Resource Locators (URLs), interlinked by hypertext links, and accessible via the Internet.</a:t>
            </a:r>
          </a:p>
          <a:p>
            <a:r>
              <a:rPr lang="en-IN" dirty="0"/>
              <a:t>Web resources are accessed using </a:t>
            </a:r>
            <a:r>
              <a:rPr lang="en-IN" dirty="0">
                <a:hlinkClick r:id="rId2" tooltip="HTTP"/>
              </a:rPr>
              <a:t>HTTP</a:t>
            </a:r>
            <a:r>
              <a:rPr lang="en-IN" dirty="0"/>
              <a:t> or </a:t>
            </a:r>
            <a:r>
              <a:rPr lang="en-IN" dirty="0">
                <a:hlinkClick r:id="rId3" tooltip="HTTPS"/>
              </a:rPr>
              <a:t>HTTPS</a:t>
            </a:r>
            <a:r>
              <a:rPr lang="en-IN" dirty="0"/>
              <a:t>, which are application-level Internet protocols that use the Internet's transport protocols</a:t>
            </a:r>
          </a:p>
        </p:txBody>
      </p:sp>
    </p:spTree>
    <p:extLst>
      <p:ext uri="{BB962C8B-B14F-4D97-AF65-F5344CB8AC3E}">
        <p14:creationId xmlns:p14="http://schemas.microsoft.com/office/powerpoint/2010/main" val="1593101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F124-59CE-44B6-A460-08CC60FCE5C7}"/>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8B863D9B-6FA8-4ED7-8314-85CD003CFDB7}"/>
              </a:ext>
            </a:extLst>
          </p:cNvPr>
          <p:cNvSpPr>
            <a:spLocks noGrp="1"/>
          </p:cNvSpPr>
          <p:nvPr>
            <p:ph idx="1"/>
          </p:nvPr>
        </p:nvSpPr>
        <p:spPr/>
        <p:txBody>
          <a:bodyPr/>
          <a:lstStyle/>
          <a:p>
            <a:r>
              <a:rPr lang="en-IN" b="1" dirty="0"/>
              <a:t>HTTP</a:t>
            </a:r>
            <a:r>
              <a:rPr lang="en-IN" dirty="0"/>
              <a:t> is a </a:t>
            </a:r>
            <a:r>
              <a:rPr lang="en-IN" dirty="0">
                <a:hlinkClick r:id="rId2" tooltip="protocol: A protocol is a system of rules that define how data is exchanged within or between computers. Communications between devices require that the devices agree on the format of the data that is being exchanged. The set of rules that defines a format is called a protocol."/>
              </a:rPr>
              <a:t>protocol</a:t>
            </a:r>
            <a:r>
              <a:rPr lang="en-IN" dirty="0"/>
              <a:t> which allows the fetching of resources, such as HTML documents. It is the foundation of any data exchange on the Web and a client-server protocol</a:t>
            </a:r>
          </a:p>
          <a:p>
            <a:r>
              <a:rPr lang="en-IN" dirty="0"/>
              <a:t>Clients and servers communicate by exchanging individual messages (as opposed to a stream of data).</a:t>
            </a:r>
          </a:p>
          <a:p>
            <a:r>
              <a:rPr lang="en-IN" dirty="0"/>
              <a:t> The messages sent by the client, usually a Web browser, are called </a:t>
            </a:r>
            <a:r>
              <a:rPr lang="en-IN" i="1" dirty="0"/>
              <a:t>requests</a:t>
            </a:r>
            <a:r>
              <a:rPr lang="en-IN" dirty="0"/>
              <a:t> and the messages sent by the server as an answer are called </a:t>
            </a:r>
            <a:r>
              <a:rPr lang="en-IN" i="1" dirty="0"/>
              <a:t>responses</a:t>
            </a:r>
            <a:r>
              <a:rPr lang="en-IN" dirty="0"/>
              <a:t>.</a:t>
            </a:r>
          </a:p>
        </p:txBody>
      </p:sp>
    </p:spTree>
    <p:extLst>
      <p:ext uri="{BB962C8B-B14F-4D97-AF65-F5344CB8AC3E}">
        <p14:creationId xmlns:p14="http://schemas.microsoft.com/office/powerpoint/2010/main" val="287768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655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KDBFP K+ Warnock Pro</vt:lpstr>
      <vt:lpstr>Office Theme</vt:lpstr>
      <vt:lpstr>Internet Forensics</vt:lpstr>
      <vt:lpstr>Domain Name System (DNS)</vt:lpstr>
      <vt:lpstr>Top level Domain(TLD)</vt:lpstr>
      <vt:lpstr>DNS Record Types</vt:lpstr>
      <vt:lpstr>PowerPoint Presentation</vt:lpstr>
      <vt:lpstr>Email</vt:lpstr>
      <vt:lpstr>PowerPoint Presentation</vt:lpstr>
      <vt:lpstr>World Wide Web(WWW)</vt:lpstr>
      <vt:lpstr>http</vt:lpstr>
      <vt:lpstr>http request header:</vt:lpstr>
      <vt:lpstr>http response header</vt:lpstr>
      <vt:lpstr> Peer-to-PeerNetworks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Forensics</dc:title>
  <dc:creator>Kauser</dc:creator>
  <cp:lastModifiedBy>Kauser</cp:lastModifiedBy>
  <cp:revision>7</cp:revision>
  <dcterms:created xsi:type="dcterms:W3CDTF">2019-02-07T18:10:13Z</dcterms:created>
  <dcterms:modified xsi:type="dcterms:W3CDTF">2019-02-07T19:10:32Z</dcterms:modified>
</cp:coreProperties>
</file>